
<file path=[Content_Types].xml><?xml version="1.0" encoding="utf-8"?>
<Types xmlns="http://schemas.openxmlformats.org/package/2006/content-types"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word/document.xml" ContentType="application/vnd.openxmlformats-officedocument.wordprocessingml.document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settings.xml" ContentType="application/vnd.openxmlformats-officedocument.wordprocessingml.settings+xml"/>
  <Override PartName="/word/webSettings.xml" ContentType="application/vnd.openxmlformats-officedocument.wordprocessingml.webSettings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header1.xml" ContentType="application/vnd.openxmlformats-officedocument.wordprocessingml.header+xml"/>
  <Override PartName="/word/footer1.xml" ContentType="application/vnd.openxmlformats-officedocument.wordprocessingml.footer+xml"/>
  <Override PartName="/word/header2.xml" ContentType="application/vnd.openxmlformats-officedocument.wordprocessingml.header+xml"/>
  <Override PartName="/word/footer2.xml" ContentType="application/vnd.openxmlformats-officedocument.wordprocessingml.footer+xml"/>
  <Override PartName="/word/header3.xml" ContentType="application/vnd.openxmlformats-officedocument.wordprocessingml.header+xml"/>
  <Override PartName="/word/header4.xml" ContentType="application/vnd.openxmlformats-officedocument.wordprocessingml.header+xml"/>
  <Override PartName="/word/header5.xml" ContentType="application/vnd.openxmlformats-officedocument.wordprocessingml.header+xml"/>
  <Override PartName="/word/footer3.xml" ContentType="application/vnd.openxmlformats-officedocument.wordprocessingml.footer+xml"/>
  <Override PartName="/word/header6.xml" ContentType="application/vnd.openxmlformats-officedocument.wordprocessingml.header+xml"/>
  <Override PartName="/word/header7.xml" ContentType="application/vnd.openxmlformats-officedocument.wordprocessingml.header+xml"/>
  <Override PartName="/word/header8.xml" ContentType="application/vnd.openxmlformats-officedocument.wordprocessingml.header+xml"/>
  <Override PartName="/word/footer4.xml" ContentType="application/vnd.openxmlformats-officedocument.wordprocessingml.footer+xml"/>
  <Override PartName="/word/header9.xml" ContentType="application/vnd.openxmlformats-officedocument.wordprocessingml.header+xml"/>
  <Override PartName="/word/header10.xml" ContentType="application/vnd.openxmlformats-officedocument.wordprocessingml.header+xml"/>
  <Override PartName="/word/header11.xml" ContentType="application/vnd.openxmlformats-officedocument.wordprocessingml.header+xml"/>
  <Override PartName="/word/footer5.xml" ContentType="application/vnd.openxmlformats-officedocument.wordprocessingml.footer+xml"/>
  <Override PartName="/word/header12.xml" ContentType="application/vnd.openxmlformats-officedocument.wordprocessingml.header+xml"/>
  <Override PartName="/word/header13.xml" ContentType="application/vnd.openxmlformats-officedocument.wordprocessingml.header+xml"/>
  <Override PartName="/word/header14.xml" ContentType="application/vnd.openxmlformats-officedocument.wordprocessingml.header+xml"/>
  <Override PartName="/word/footer6.xml" ContentType="application/vnd.openxmlformats-officedocument.wordprocessingml.footer+xml"/>
  <Override PartName="/word/fontTable.xml" ContentType="application/vnd.openxmlformats-officedocument.wordprocessingml.fontTable+xml"/>
  <Override PartName="/word/glossary/document.xml" ContentType="application/vnd.openxmlformats-officedocument.wordprocessingml.document.glossary+xml"/>
  <Override PartName="/word/glossary/styles.xml" ContentType="application/vnd.openxmlformats-officedocument.wordprocessingml.styles+xml"/>
  <Override PartName="/word/glossary/settings.xml" ContentType="application/vnd.openxmlformats-officedocument.wordprocessingml.settings+xml"/>
  <Override PartName="/word/glossary/webSettings.xml" ContentType="application/vnd.openxmlformats-officedocument.wordprocessingml.webSettings+xml"/>
  <Override PartName="/word/glossary/fontTable.xml" ContentType="application/vnd.openxmlformats-officedocument.wordprocessingml.fontTable+xml"/>
  <Override PartName="/word/webextensions/taskpanes.xml" ContentType="application/vnd.ms-office.webextensiontaskpanes+xml"/>
  <Override PartName="/word/webextensions/webextension1.xml" ContentType="application/vnd.ms-office.webextension+xml"/>
  <Override PartName="/word/theme/theme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microsoft.com/office/2011/relationships/webextensiontaskpanes" Target="word/webextensions/taskpanes.xml"/><Relationship Id="rId1" Type="http://schemas.openxmlformats.org/officeDocument/2006/relationships/officeDocument" Target="word/document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body>
    <w:p w14:paraId="6B569A2B" w14:textId="01935461" w:rsidR="007A71EE" w:rsidRDefault="007A71EE" w:rsidP="00E44482">
      <w:pPr>
        <w:pStyle w:val="S1"/>
        <w:spacing w:line="276" w:lineRule="auto"/>
        <w:rPr>
          <w:rFonts w:asciiTheme="minorHAnsi" w:hAnsiTheme="minorHAnsi" w:cstheme="minorHAnsi"/>
          <w:color w:val="003399"/>
        </w:rPr>
      </w:pPr>
    </w:p>
    <w:p w14:paraId="74655E33" w14:textId="77777777" w:rsidR="007A71EE" w:rsidRDefault="007A71EE" w:rsidP="00E44482">
      <w:pPr>
        <w:pStyle w:val="S1"/>
        <w:spacing w:line="276" w:lineRule="auto"/>
        <w:rPr>
          <w:rFonts w:asciiTheme="minorHAnsi" w:hAnsiTheme="minorHAnsi" w:cstheme="minorHAnsi"/>
          <w:color w:val="003399"/>
        </w:rPr>
      </w:pPr>
    </w:p>
    <w:p w14:paraId="0FA7445A" w14:textId="77777777" w:rsidR="00E44482" w:rsidRPr="002A2840" w:rsidRDefault="00E44482" w:rsidP="00E44482">
      <w:pPr>
        <w:tabs>
          <w:tab w:val="left" w:pos="2460"/>
        </w:tabs>
        <w:spacing w:line="276" w:lineRule="auto"/>
        <w:rPr>
          <w:rFonts w:ascii="Arial" w:hAnsi="Arial" w:cs="Arial"/>
          <w:b/>
          <w:bCs/>
          <w:color w:val="003399"/>
          <w:sz w:val="56"/>
          <w:szCs w:val="56"/>
        </w:rPr>
      </w:pPr>
    </w:p>
    <w:p w14:paraId="48459943" w14:textId="77777777" w:rsidR="00E44482" w:rsidRDefault="00E44482" w:rsidP="00E44482">
      <w:pPr>
        <w:widowControl/>
        <w:adjustRightInd/>
        <w:spacing w:after="0" w:line="240" w:lineRule="auto"/>
        <w:jc w:val="center"/>
        <w:textAlignment w:val="auto"/>
        <w:rPr>
          <w:rFonts w:ascii="Arial" w:hAnsi="Arial" w:cs="Arial"/>
          <w:b/>
          <w:bCs/>
          <w:color w:val="4B8E98"/>
          <w:sz w:val="36"/>
          <w:szCs w:val="36"/>
        </w:rPr>
      </w:pPr>
      <w:bookmarkStart w:id="0" w:name="_Toc395780148"/>
    </w:p>
    <w:p w14:paraId="7EA3C32B" w14:textId="5F288C16" w:rsidR="00F80EF0" w:rsidRDefault="00831268" w:rsidP="003963F8">
      <w:pPr>
        <w:pStyle w:val="Datovpole"/>
        <w:rPr>
          <w:color w:val="003399"/>
          <w:sz w:val="28"/>
          <w:szCs w:val="28"/>
        </w:rPr>
      </w:pPr>
      <w:bookmarkStart w:id="1" w:name="_Toc452886036"/>
      <w:bookmarkStart w:id="2" w:name="_Toc458005145"/>
      <w:bookmarkStart w:id="3" w:name="_Toc522190393"/>
      <w:bookmarkStart w:id="4" w:name="_Toc522193005"/>
      <w:bookmarkStart w:id="5" w:name="_Toc522196275"/>
      <w:bookmarkStart w:id="6" w:name="_Toc522196154"/>
      <w:bookmarkStart w:id="7" w:name="_Toc526854821"/>
      <w:bookmarkStart w:id="8" w:name="_Toc526853597"/>
      <w:bookmarkStart w:id="9" w:name="_Toc526862258"/>
      <w:bookmarkStart w:id="10" w:name="_Toc530868393"/>
      <w:r w:rsidRPr="00E16D60">
        <w:rPr>
          <w:rFonts w:asciiTheme="minorHAnsi" w:hAnsiTheme="minorHAnsi" w:cstheme="minorHAnsi"/>
          <w:noProof/>
        </w:rPr>
        <mc:AlternateContent>
          <mc:Choice Requires="wps">
            <w:drawing>
              <wp:anchor distT="45720" distB="45720" distL="114300" distR="114300" simplePos="0" relativeHeight="251658241" behindDoc="0" locked="1" layoutInCell="1" allowOverlap="0" wp14:anchorId="67D32524" wp14:editId="2A063199">
                <wp:simplePos x="0" y="0"/>
                <wp:positionH relativeFrom="margin">
                  <wp:posOffset>-33655</wp:posOffset>
                </wp:positionH>
                <wp:positionV relativeFrom="margin">
                  <wp:posOffset>6700520</wp:posOffset>
                </wp:positionV>
                <wp:extent cx="5999480" cy="581025"/>
                <wp:effectExtent l="0" t="0" r="0" b="0"/>
                <wp:wrapSquare wrapText="bothSides"/>
                <wp:docPr id="2" name="Textové pole 2"/>
                <wp:cNvGraphicFramePr>
                  <a:graphicFrameLocks xmlns:a="http://schemas.openxmlformats.org/drawingml/2006/main"/>
                </wp:cNvGraphicFramePr>
                <a:graphic xmlns:a="http://schemas.openxmlformats.org/drawingml/2006/main">
                  <a:graphicData uri="http://schemas.microsoft.com/office/word/2010/wordprocessingShape">
                    <wps:wsp>
                      <wps:cNvSpPr txBox="1">
                        <a:spLocks noChangeArrowheads="1"/>
                      </wps:cNvSpPr>
                      <wps:spPr bwMode="auto">
                        <a:xfrm>
                          <a:off x="0" y="0"/>
                          <a:ext cx="5999480" cy="581025"/>
                        </a:xfrm>
                        <a:prstGeom prst="rect">
                          <a:avLst/>
                        </a:prstGeom>
                        <a:noFill/>
                        <a:ln w="9525">
                          <a:noFill/>
                          <a:miter lim="800000"/>
                          <a:headEnd/>
                          <a:tailEnd/>
                        </a:ln>
                      </wps:spPr>
                      <wps:txbx>
                        <w:txbxContent>
                          <w:tbl>
                            <w:tblPr>
                              <w:tblStyle w:val="Mkatabulky"/>
                              <w:tblW w:w="9209" w:type="dxa"/>
                              <w:tblLook w:val="04A0" w:firstRow="1" w:lastRow="0" w:firstColumn="1" w:lastColumn="0" w:noHBand="0" w:noVBand="1"/>
                            </w:tblPr>
                            <w:tblGrid>
                              <w:gridCol w:w="2689"/>
                              <w:gridCol w:w="6520"/>
                            </w:tblGrid>
                            <w:tr w:rsidR="00040044" w14:paraId="47247E5C" w14:textId="77777777" w:rsidTr="009A507A">
                              <w:tc>
                                <w:tcPr>
                                  <w:tcW w:w="2689" w:type="dxa"/>
                                  <w:vAlign w:val="center"/>
                                </w:tcPr>
                                <w:p w14:paraId="07FF3CDE" w14:textId="0619388F" w:rsidR="00040044" w:rsidRDefault="00040044" w:rsidP="00B755E0">
                                  <w:pPr>
                                    <w:pStyle w:val="Doplujcnzevdokumentu"/>
                                    <w:spacing w:after="0" w:line="360" w:lineRule="atLeast"/>
                                    <w:jc w:val="left"/>
                                    <w:rPr>
                                      <w:rFonts w:asciiTheme="minorHAnsi" w:hAnsiTheme="minorHAnsi" w:cstheme="minorHAnsi"/>
                                    </w:rPr>
                                  </w:pPr>
                                  <w:r>
                                    <w:rPr>
                                      <w:rFonts w:asciiTheme="minorHAnsi" w:hAnsiTheme="minorHAnsi" w:cstheme="minorHAnsi"/>
                                    </w:rPr>
                                    <w:t>Žadatel</w:t>
                                  </w:r>
                                  <w:r w:rsidR="00696852">
                                    <w:rPr>
                                      <w:rFonts w:asciiTheme="minorHAnsi" w:hAnsiTheme="minorHAnsi" w:cstheme="minorHAnsi"/>
                                    </w:rPr>
                                    <w:t>:</w:t>
                                  </w:r>
                                </w:p>
                              </w:tc>
                              <w:tc>
                                <w:tcPr>
                                  <w:tcW w:w="6520" w:type="dxa"/>
                                  <w:vAlign w:val="center"/>
                                </w:tcPr>
                                <w:p w14:paraId="65CEBC8E" w14:textId="52008DD5" w:rsidR="006774E8" w:rsidRDefault="006774E8" w:rsidP="00B755E0">
                                  <w:pPr>
                                    <w:pStyle w:val="Doplujcnzevdokumentu"/>
                                    <w:spacing w:after="0" w:line="360" w:lineRule="atLeast"/>
                                    <w:jc w:val="both"/>
                                    <w:rPr>
                                      <w:rFonts w:asciiTheme="minorHAnsi" w:hAnsiTheme="minorHAnsi" w:cstheme="minorHAnsi"/>
                                    </w:rPr>
                                  </w:pPr>
                                </w:p>
                              </w:tc>
                            </w:tr>
                            <w:tr w:rsidR="00040044" w14:paraId="6596548D" w14:textId="77777777" w:rsidTr="009A507A">
                              <w:tc>
                                <w:tcPr>
                                  <w:tcW w:w="2689" w:type="dxa"/>
                                  <w:vAlign w:val="center"/>
                                </w:tcPr>
                                <w:p w14:paraId="5E10630A" w14:textId="552896DF" w:rsidR="00040044" w:rsidRDefault="00040044" w:rsidP="00B755E0">
                                  <w:pPr>
                                    <w:pStyle w:val="Doplujcnzevdokumentu"/>
                                    <w:spacing w:after="0" w:line="360" w:lineRule="atLeast"/>
                                    <w:jc w:val="left"/>
                                    <w:rPr>
                                      <w:rFonts w:asciiTheme="minorHAnsi" w:hAnsiTheme="minorHAnsi" w:cstheme="minorHAnsi"/>
                                    </w:rPr>
                                  </w:pPr>
                                  <w:r>
                                    <w:rPr>
                                      <w:rFonts w:asciiTheme="minorHAnsi" w:hAnsiTheme="minorHAnsi" w:cstheme="minorHAnsi"/>
                                    </w:rPr>
                                    <w:t>Název projektu</w:t>
                                  </w:r>
                                  <w:r w:rsidR="00696852">
                                    <w:rPr>
                                      <w:rFonts w:asciiTheme="minorHAnsi" w:hAnsiTheme="minorHAnsi" w:cstheme="minorHAnsi"/>
                                    </w:rPr>
                                    <w:t>:</w:t>
                                  </w:r>
                                </w:p>
                              </w:tc>
                              <w:tc>
                                <w:tcPr>
                                  <w:tcW w:w="6520" w:type="dxa"/>
                                  <w:vAlign w:val="center"/>
                                </w:tcPr>
                                <w:p w14:paraId="35B46BBF" w14:textId="77777777" w:rsidR="00040044" w:rsidRDefault="00040044" w:rsidP="00B755E0">
                                  <w:pPr>
                                    <w:pStyle w:val="Doplujcnzevdokumentu"/>
                                    <w:spacing w:after="0" w:line="360" w:lineRule="atLeast"/>
                                    <w:jc w:val="both"/>
                                    <w:rPr>
                                      <w:rFonts w:asciiTheme="minorHAnsi" w:hAnsiTheme="minorHAnsi" w:cstheme="minorHAnsi"/>
                                    </w:rPr>
                                  </w:pPr>
                                </w:p>
                              </w:tc>
                            </w:tr>
                          </w:tbl>
                          <w:p w14:paraId="7B47F8F9" w14:textId="202B6B72" w:rsidR="00831268" w:rsidRPr="0084543B" w:rsidRDefault="00831268" w:rsidP="002F2ED0">
                            <w:pPr>
                              <w:pStyle w:val="Doplujcnzevdokumentu"/>
                              <w:jc w:val="both"/>
                              <w:rPr>
                                <w:rFonts w:ascii="Montserrat" w:hAnsi="Montserrat"/>
                              </w:rPr>
                            </w:pPr>
                          </w:p>
                        </w:txbxContent>
                      </wps:txbx>
                      <wps:bodyPr rot="0" vert="horz" wrap="square" lIns="91440" tIns="45720" rIns="91440" bIns="45720" anchor="t" anchorCtr="0">
                        <a:noAutofit/>
                      </wps:bodyPr>
                    </wps:ws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shapetype w14:anchorId="67D32524" id="_x0000_t202" coordsize="21600,21600" o:spt="202" path="m,l,21600r21600,l21600,xe">
                <v:stroke joinstyle="miter"/>
                <v:path gradientshapeok="t" o:connecttype="rect"/>
              </v:shapetype>
              <v:shape id="Textové pole 2" o:spid="_x0000_s1026" type="#_x0000_t202" style="position:absolute;left:0;text-align:left;margin-left:-2.65pt;margin-top:527.6pt;width:472.4pt;height:45.75pt;z-index:251658241;visibility:visible;mso-wrap-style:square;mso-width-percent:0;mso-height-percent:0;mso-wrap-distance-left:9pt;mso-wrap-distance-top:3.6pt;mso-wrap-distance-right:9pt;mso-wrap-distance-bottom:3.6pt;mso-position-horizontal:absolute;mso-position-horizontal-relative:margin;mso-position-vertical:absolute;mso-position-vertical-relative:margin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gVkOs9gEAAM0DAAAOAAAAZHJzL2Uyb0RvYy54bWysU8tu2zAQvBfoPxC815INu7UFy0GaNEWB&#10;9AGk/QCaoiyiJJdd0pbcr++SchwjuQXVgeBqydmd2eH6arCGHRQGDa7m00nJmXISGu12Nf/18+7d&#10;krMQhWuEAadqflSBX23evln3vlIz6MA0ChmBuFD1vuZdjL4qiiA7ZUWYgFeOki2gFZFC3BUNip7Q&#10;rSlmZfm+6AEbjyBVCPT3dkzyTcZvWyXj97YNKjJTc+ot5hXzuk1rsVmLaofCd1qe2hCv6MIK7ajo&#10;GepWRMH2qF9AWS0RArRxIsEW0LZaqsyB2EzLZ2weOuFV5kLiBH+WKfw/WPnt8OB/IIvDRxhogJlE&#10;8Pcgfwfm4KYTbqeuEaHvlGio8DRJVvQ+VKerSepQhQSy7b9CQ0MW+wgZaGjRJlWIJyN0GsDxLLoa&#10;IpP0c7FareZLSknKLZbTcrbIJUT1eNtjiJ8VWJY2NUcaakYXh/sQUzeiejySijm408bkwRrH+pqv&#10;FgT5LGN1JN8ZbWu+LNM3OiGR/OSafDkKbcY9FTDuxDoRHSnHYTvQwcR+C82R+COM/qL3QJsO8C9n&#10;PXmr5uHPXqDizHxxpOFqOp8nM+ZgvvgwowAvM9vLjHCSoGoeORu3NzEbeGR0TVq3Osvw1MmpV/JM&#10;Vufk72TKyzifenqFm38AAAD//wMAUEsDBBQABgAIAAAAIQC8wmmE4AAAAAwBAAAPAAAAZHJzL2Rv&#10;d25yZXYueG1sTI/LTsMwEEX3SPyDNUjsWrsPFxLiVAjEFtTykNi58TSJiMdR7Dbh7xlWsJw7R3fO&#10;FNvJd+KMQ2wDGVjMFQikKriWagNvr0+zWxAxWXK2C4QGvjHCtry8KGzuwkg7PO9TLbiEYm4NNCn1&#10;uZSxatDbOA89Eu+OYfA28TjU0g125HLfyaVSG+ltS3yhsT0+NFh97U/ewPvz8fNjrV7qR6/7MUxK&#10;ks+kMddX0/0diIRT+oPhV5/VoWSnQziRi6IzMNMrJjlXWi9BMJGtMg3iwNFivbkBWRby/xPlDwAA&#10;AP//AwBQSwECLQAUAAYACAAAACEAtoM4kv4AAADhAQAAEwAAAAAAAAAAAAAAAAAAAAAAW0NvbnRl&#10;bnRfVHlwZXNdLnhtbFBLAQItABQABgAIAAAAIQA4/SH/1gAAAJQBAAALAAAAAAAAAAAAAAAAAC8B&#10;AABfcmVscy8ucmVsc1BLAQItABQABgAIAAAAIQDgVkOs9gEAAM0DAAAOAAAAAAAAAAAAAAAAAC4C&#10;AABkcnMvZTJvRG9jLnhtbFBLAQItABQABgAIAAAAIQC8wmmE4AAAAAwBAAAPAAAAAAAAAAAAAAAA&#10;AFAEAABkcnMvZG93bnJldi54bWxQSwUGAAAAAAQABADzAAAAXQUAAAAA&#10;" o:allowoverlap="f" filled="f" stroked="f">
                <v:textbox>
                  <w:txbxContent>
                    <w:tbl>
                      <w:tblPr>
                        <w:tblStyle w:val="Mkatabulky"/>
                        <w:tblW w:w="9209" w:type="dxa"/>
                        <w:tblLook w:val="04A0" w:firstRow="1" w:lastRow="0" w:firstColumn="1" w:lastColumn="0" w:noHBand="0" w:noVBand="1"/>
                      </w:tblPr>
                      <w:tblGrid>
                        <w:gridCol w:w="2689"/>
                        <w:gridCol w:w="6520"/>
                      </w:tblGrid>
                      <w:tr w:rsidR="00040044" w14:paraId="47247E5C" w14:textId="77777777" w:rsidTr="009A507A">
                        <w:tc>
                          <w:tcPr>
                            <w:tcW w:w="2689" w:type="dxa"/>
                            <w:vAlign w:val="center"/>
                          </w:tcPr>
                          <w:p w14:paraId="07FF3CDE" w14:textId="0619388F" w:rsidR="00040044" w:rsidRDefault="00040044" w:rsidP="00B755E0">
                            <w:pPr>
                              <w:pStyle w:val="Doplujcnzevdokumentu"/>
                              <w:spacing w:after="0" w:line="360" w:lineRule="atLeast"/>
                              <w:jc w:val="left"/>
                              <w:rPr>
                                <w:rFonts w:asciiTheme="minorHAnsi" w:hAnsiTheme="minorHAnsi" w:cstheme="minorHAnsi"/>
                              </w:rPr>
                            </w:pPr>
                            <w:r>
                              <w:rPr>
                                <w:rFonts w:asciiTheme="minorHAnsi" w:hAnsiTheme="minorHAnsi" w:cstheme="minorHAnsi"/>
                              </w:rPr>
                              <w:t>Žadatel</w:t>
                            </w:r>
                            <w:r w:rsidR="00696852">
                              <w:rPr>
                                <w:rFonts w:asciiTheme="minorHAnsi" w:hAnsiTheme="minorHAnsi" w:cstheme="minorHAnsi"/>
                              </w:rPr>
                              <w:t>:</w:t>
                            </w:r>
                          </w:p>
                        </w:tc>
                        <w:tc>
                          <w:tcPr>
                            <w:tcW w:w="6520" w:type="dxa"/>
                            <w:vAlign w:val="center"/>
                          </w:tcPr>
                          <w:p w14:paraId="65CEBC8E" w14:textId="52008DD5" w:rsidR="006774E8" w:rsidRDefault="006774E8" w:rsidP="00B755E0">
                            <w:pPr>
                              <w:pStyle w:val="Doplujcnzevdokumentu"/>
                              <w:spacing w:after="0" w:line="360" w:lineRule="atLeast"/>
                              <w:jc w:val="both"/>
                              <w:rPr>
                                <w:rFonts w:asciiTheme="minorHAnsi" w:hAnsiTheme="minorHAnsi" w:cstheme="minorHAnsi"/>
                              </w:rPr>
                            </w:pPr>
                          </w:p>
                        </w:tc>
                      </w:tr>
                      <w:tr w:rsidR="00040044" w14:paraId="6596548D" w14:textId="77777777" w:rsidTr="009A507A">
                        <w:tc>
                          <w:tcPr>
                            <w:tcW w:w="2689" w:type="dxa"/>
                            <w:vAlign w:val="center"/>
                          </w:tcPr>
                          <w:p w14:paraId="5E10630A" w14:textId="552896DF" w:rsidR="00040044" w:rsidRDefault="00040044" w:rsidP="00B755E0">
                            <w:pPr>
                              <w:pStyle w:val="Doplujcnzevdokumentu"/>
                              <w:spacing w:after="0" w:line="360" w:lineRule="atLeast"/>
                              <w:jc w:val="left"/>
                              <w:rPr>
                                <w:rFonts w:asciiTheme="minorHAnsi" w:hAnsiTheme="minorHAnsi" w:cstheme="minorHAnsi"/>
                              </w:rPr>
                            </w:pPr>
                            <w:r>
                              <w:rPr>
                                <w:rFonts w:asciiTheme="minorHAnsi" w:hAnsiTheme="minorHAnsi" w:cstheme="minorHAnsi"/>
                              </w:rPr>
                              <w:t>Název projektu</w:t>
                            </w:r>
                            <w:r w:rsidR="00696852">
                              <w:rPr>
                                <w:rFonts w:asciiTheme="minorHAnsi" w:hAnsiTheme="minorHAnsi" w:cstheme="minorHAnsi"/>
                              </w:rPr>
                              <w:t>:</w:t>
                            </w:r>
                          </w:p>
                        </w:tc>
                        <w:tc>
                          <w:tcPr>
                            <w:tcW w:w="6520" w:type="dxa"/>
                            <w:vAlign w:val="center"/>
                          </w:tcPr>
                          <w:p w14:paraId="35B46BBF" w14:textId="77777777" w:rsidR="00040044" w:rsidRDefault="00040044" w:rsidP="00B755E0">
                            <w:pPr>
                              <w:pStyle w:val="Doplujcnzevdokumentu"/>
                              <w:spacing w:after="0" w:line="360" w:lineRule="atLeast"/>
                              <w:jc w:val="both"/>
                              <w:rPr>
                                <w:rFonts w:asciiTheme="minorHAnsi" w:hAnsiTheme="minorHAnsi" w:cstheme="minorHAnsi"/>
                              </w:rPr>
                            </w:pPr>
                          </w:p>
                        </w:tc>
                      </w:tr>
                    </w:tbl>
                    <w:p w14:paraId="7B47F8F9" w14:textId="202B6B72" w:rsidR="00831268" w:rsidRPr="0084543B" w:rsidRDefault="00831268" w:rsidP="002F2ED0">
                      <w:pPr>
                        <w:pStyle w:val="Doplujcnzevdokumentu"/>
                        <w:jc w:val="both"/>
                        <w:rPr>
                          <w:rFonts w:ascii="Montserrat" w:hAnsi="Montserrat"/>
                        </w:rPr>
                      </w:pPr>
                    </w:p>
                  </w:txbxContent>
                </v:textbox>
                <w10:wrap type="square" anchorx="margin" anchory="margin"/>
                <w10:anchorlock/>
              </v:shape>
            </w:pict>
          </mc:Fallback>
        </mc:AlternateContent>
      </w:r>
    </w:p>
    <w:p w14:paraId="12222C06" w14:textId="77777777" w:rsidR="001331A3" w:rsidRPr="00696852" w:rsidRDefault="001331A3" w:rsidP="00696852"/>
    <w:p w14:paraId="402593CE" w14:textId="77777777" w:rsidR="001331A3" w:rsidRPr="00696852" w:rsidRDefault="001331A3" w:rsidP="00696852"/>
    <w:p w14:paraId="3FFB3A89" w14:textId="77777777" w:rsidR="001331A3" w:rsidRPr="00696852" w:rsidRDefault="001331A3" w:rsidP="00696852"/>
    <w:p w14:paraId="67D0ECED" w14:textId="77777777" w:rsidR="001331A3" w:rsidRPr="00696852" w:rsidRDefault="001331A3" w:rsidP="00696852"/>
    <w:p w14:paraId="02B8711E" w14:textId="77777777" w:rsidR="001331A3" w:rsidRPr="00696852" w:rsidRDefault="001331A3" w:rsidP="00696852"/>
    <w:p w14:paraId="19FBA373" w14:textId="77777777" w:rsidR="001331A3" w:rsidRPr="00696852" w:rsidRDefault="001331A3" w:rsidP="00696852"/>
    <w:p w14:paraId="258F3CAE" w14:textId="182B5511" w:rsidR="001331A3" w:rsidRPr="00696852" w:rsidRDefault="003A3E40" w:rsidP="00696852">
      <w:r>
        <w:rPr>
          <w:noProof/>
        </w:rPr>
        <mc:AlternateContent>
          <mc:Choice Requires="wps">
            <w:drawing>
              <wp:anchor distT="45720" distB="45720" distL="114300" distR="114300" simplePos="0" relativeHeight="251658240" behindDoc="0" locked="0" layoutInCell="1" allowOverlap="1" wp14:anchorId="55D9C891" wp14:editId="7842989F">
                <wp:simplePos x="0" y="0"/>
                <wp:positionH relativeFrom="margin">
                  <wp:posOffset>90805</wp:posOffset>
                </wp:positionH>
                <wp:positionV relativeFrom="paragraph">
                  <wp:posOffset>527050</wp:posOffset>
                </wp:positionV>
                <wp:extent cx="5770880" cy="1758315"/>
                <wp:effectExtent l="0" t="0" r="0" b="0"/>
                <wp:wrapSquare wrapText="bothSides"/>
                <wp:docPr id="217" name="Textové pole 217"/>
                <wp:cNvGraphicFramePr>
                  <a:graphicFrameLocks xmlns:a="http://schemas.openxmlformats.org/drawingml/2006/main"/>
                </wp:cNvGraphicFramePr>
                <a:graphic xmlns:a="http://schemas.openxmlformats.org/drawingml/2006/main">
                  <a:graphicData uri="http://schemas.microsoft.com/office/word/2010/wordprocessingShape">
                    <wps:wsp>
                      <wps:cNvSpPr txBox="1">
                        <a:spLocks noChangeArrowheads="1"/>
                      </wps:cNvSpPr>
                      <wps:spPr bwMode="auto">
                        <a:xfrm>
                          <a:off x="0" y="0"/>
                          <a:ext cx="5770880" cy="1758315"/>
                        </a:xfrm>
                        <a:prstGeom prst="rect">
                          <a:avLst/>
                        </a:prstGeom>
                        <a:noFill/>
                        <a:ln w="9525">
                          <a:noFill/>
                          <a:miter lim="800000"/>
                          <a:headEnd/>
                          <a:tailEnd/>
                        </a:ln>
                      </wps:spPr>
                      <wps:txbx>
                        <w:txbxContent>
                          <w:p w14:paraId="0883ED0E" w14:textId="5B432C35" w:rsidR="006114EF" w:rsidRPr="006114EF" w:rsidRDefault="00CA509E" w:rsidP="009A516B">
                            <w:pPr>
                              <w:pStyle w:val="OM-Normln"/>
                              <w:jc w:val="center"/>
                              <w:rPr>
                                <w:caps/>
                                <w:sz w:val="24"/>
                                <w:szCs w:val="24"/>
                              </w:rPr>
                            </w:pPr>
                            <w:r>
                              <w:rPr>
                                <w:caps/>
                                <w:sz w:val="24"/>
                                <w:szCs w:val="24"/>
                              </w:rPr>
                              <w:t>PORADÍM SE S ai</w:t>
                            </w:r>
                          </w:p>
                          <w:p w14:paraId="1FED9420" w14:textId="3B03D149" w:rsidR="006114EF" w:rsidRDefault="006114EF" w:rsidP="009A516B">
                            <w:pPr>
                              <w:pStyle w:val="OM-Normln"/>
                              <w:jc w:val="center"/>
                              <w:rPr>
                                <w:b/>
                                <w:bCs/>
                                <w:caps/>
                                <w:sz w:val="40"/>
                                <w:szCs w:val="40"/>
                              </w:rPr>
                            </w:pPr>
                            <w:r w:rsidRPr="00B755E0">
                              <w:rPr>
                                <w:b/>
                                <w:bCs/>
                                <w:caps/>
                                <w:sz w:val="40"/>
                                <w:szCs w:val="40"/>
                              </w:rPr>
                              <w:t>Podrobný popis realizace projektu</w:t>
                            </w:r>
                          </w:p>
                          <w:p w14:paraId="0D1C833B" w14:textId="6B5E28C3" w:rsidR="00DD5E4B" w:rsidRPr="006114EF" w:rsidRDefault="00D70904" w:rsidP="009A516B">
                            <w:pPr>
                              <w:pStyle w:val="OM-Normln"/>
                              <w:jc w:val="center"/>
                              <w:rPr>
                                <w:caps/>
                                <w:sz w:val="24"/>
                                <w:szCs w:val="24"/>
                              </w:rPr>
                            </w:pPr>
                            <w:r>
                              <w:rPr>
                                <w:caps/>
                                <w:sz w:val="24"/>
                                <w:szCs w:val="24"/>
                              </w:rPr>
                              <w:t xml:space="preserve">povinná </w:t>
                            </w:r>
                            <w:r w:rsidR="006114EF" w:rsidRPr="006114EF">
                              <w:rPr>
                                <w:caps/>
                                <w:sz w:val="24"/>
                                <w:szCs w:val="24"/>
                              </w:rPr>
                              <w:t>Příloha žádosti o podporu projektu</w:t>
                            </w:r>
                            <w:r w:rsidR="009E3940" w:rsidRPr="006114EF">
                              <w:rPr>
                                <w:caps/>
                                <w:sz w:val="24"/>
                                <w:szCs w:val="24"/>
                              </w:rPr>
                              <w:t xml:space="preserve"> </w:t>
                            </w:r>
                          </w:p>
                          <w:p w14:paraId="7E88B194" w14:textId="77777777" w:rsidR="003A3E40" w:rsidRPr="007273AD" w:rsidRDefault="003A3E40" w:rsidP="009A516B">
                            <w:pPr>
                              <w:pStyle w:val="OM-Normln"/>
                              <w:jc w:val="center"/>
                              <w:rPr>
                                <w:caps/>
                                <w:sz w:val="48"/>
                                <w:szCs w:val="48"/>
                              </w:rPr>
                            </w:pPr>
                          </w:p>
                        </w:txbxContent>
                      </wps:txbx>
                      <wps:bodyPr rot="0" vert="horz" wrap="square" lIns="91440" tIns="45720" rIns="91440" bIns="45720" anchor="t" anchorCtr="0">
                        <a:noAutofit/>
                      </wps:bodyPr>
                    </wps:ws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shape w14:anchorId="55D9C891" id="Textové pole 217" o:spid="_x0000_s1027" type="#_x0000_t202" style="position:absolute;left:0;text-align:left;margin-left:7.15pt;margin-top:41.5pt;width:454.4pt;height:138.45pt;z-index:251658240;visibility:visible;mso-wrap-style:square;mso-width-percent:0;mso-height-percent:0;mso-wrap-distance-left:9pt;mso-wrap-distance-top:3.6pt;mso-wrap-distance-right:9pt;mso-wrap-distance-bottom:3.6pt;mso-position-horizontal:absolute;mso-position-horizontal-relative:margin;mso-position-vertical:absolute;mso-position-vertical-relative:text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YqyZF+wEAANUDAAAOAAAAZHJzL2Uyb0RvYy54bWysU9uO2yAQfa/Uf0C8N7bTuPFacVbb3W5V&#10;aXuRtv0AgnGMCgwFEjv9+h2wNxu1b1X9gBjGnJlz5rC5HrUiR+G8BNPQYpFTIgyHVpp9Q398v39T&#10;UeIDMy1TYERDT8LT6+3rV5vB1mIJPahWOIIgxteDbWgfgq2zzPNeaOYXYIXBZAdOs4Ch22etYwOi&#10;a5Ut8/xdNoBrrQMuvMfTuylJtwm/6wQPX7vOi0BUQ7G3kFaX1l1cs+2G1XvHbC/53Ab7hy40kwaL&#10;nqHuWGDk4ORfUFpyBx66sOCgM+g6yUXigGyK/A82jz2zInFBcbw9y+T/Hyz/cny03xwJ43sYcYCJ&#10;hLcPwH96YuC2Z2YvbpyDoResxcJFlCwbrK/nq1FqX/sIshs+Q4tDZocACWjsnI6qIE+C6DiA01l0&#10;MQbC8bBcr/OqwhTHXLEuq7dFmWqw+vm6dT58FKBJ3DTU4VQTPDs++BDbYfXzL7GagXupVJqsMmRo&#10;6FW5LNOFi4yWAY2npG5olcdvskJk+cG06XJgUk17LKDMTDsynTiHcTcS2c6aRBV20J5QBweTz/Bd&#10;4KYH95uSAT3WUP/rwJygRH0yqOVVsVpFU6ZgVa6XGLjLzO4ywwxHqIYGSqbtbUhGnijfoOadTGq8&#10;dDK3jN5JIs0+j+a8jNNfL69x+wQAAP//AwBQSwMEFAAGAAgAAAAhAPNcPgTdAAAACQEAAA8AAABk&#10;cnMvZG93bnJldi54bWxMj0FPwkAUhO8m/ofNM/Emu1AgtHZLjMarRFASbkv30TZ23zbdhdZ/7+Mk&#10;x8lMZr7J16NrxQX70HjSMJ0oEEiltw1VGr52708rECEasqb1hBp+McC6uL/LTWb9QJ942cZKcAmF&#10;zGioY+wyKUNZozNh4jsk9k6+dyay7CtpezNwuWvlTKmldKYhXqhNh681lj/bs9Pw/XE67OdqU725&#10;RTf4UUlyqdT68WF8eQYRcYz/YbjiMzoUzHT0Z7JBtKznCSc1rBK+xH46S6YgjhqSRZqCLHJ5+6D4&#10;AwAA//8DAFBLAQItABQABgAIAAAAIQC2gziS/gAAAOEBAAATAAAAAAAAAAAAAAAAAAAAAABbQ29u&#10;dGVudF9UeXBlc10ueG1sUEsBAi0AFAAGAAgAAAAhADj9If/WAAAAlAEAAAsAAAAAAAAAAAAAAAAA&#10;LwEAAF9yZWxzLy5yZWxzUEsBAi0AFAAGAAgAAAAhAFirJkX7AQAA1QMAAA4AAAAAAAAAAAAAAAAA&#10;LgIAAGRycy9lMm9Eb2MueG1sUEsBAi0AFAAGAAgAAAAhAPNcPgTdAAAACQEAAA8AAAAAAAAAAAAA&#10;AAAAVQQAAGRycy9kb3ducmV2LnhtbFBLBQYAAAAABAAEAPMAAABfBQAAAAA=&#10;" filled="f" stroked="f">
                <v:textbox>
                  <w:txbxContent>
                    <w:p w14:paraId="0883ED0E" w14:textId="5B432C35" w:rsidR="006114EF" w:rsidRPr="006114EF" w:rsidRDefault="00CA509E" w:rsidP="009A516B">
                      <w:pPr>
                        <w:pStyle w:val="OM-Normln"/>
                        <w:jc w:val="center"/>
                        <w:rPr>
                          <w:caps/>
                          <w:sz w:val="24"/>
                          <w:szCs w:val="24"/>
                        </w:rPr>
                      </w:pPr>
                      <w:r>
                        <w:rPr>
                          <w:caps/>
                          <w:sz w:val="24"/>
                          <w:szCs w:val="24"/>
                        </w:rPr>
                        <w:t>PORADÍM SE S ai</w:t>
                      </w:r>
                    </w:p>
                    <w:p w14:paraId="1FED9420" w14:textId="3B03D149" w:rsidR="006114EF" w:rsidRDefault="006114EF" w:rsidP="009A516B">
                      <w:pPr>
                        <w:pStyle w:val="OM-Normln"/>
                        <w:jc w:val="center"/>
                        <w:rPr>
                          <w:b/>
                          <w:bCs/>
                          <w:caps/>
                          <w:sz w:val="40"/>
                          <w:szCs w:val="40"/>
                        </w:rPr>
                      </w:pPr>
                      <w:r w:rsidRPr="00B755E0">
                        <w:rPr>
                          <w:b/>
                          <w:bCs/>
                          <w:caps/>
                          <w:sz w:val="40"/>
                          <w:szCs w:val="40"/>
                        </w:rPr>
                        <w:t>Podrobný popis realizace projektu</w:t>
                      </w:r>
                    </w:p>
                    <w:p w14:paraId="0D1C833B" w14:textId="6B5E28C3" w:rsidR="00DD5E4B" w:rsidRPr="006114EF" w:rsidRDefault="00D70904" w:rsidP="009A516B">
                      <w:pPr>
                        <w:pStyle w:val="OM-Normln"/>
                        <w:jc w:val="center"/>
                        <w:rPr>
                          <w:caps/>
                          <w:sz w:val="24"/>
                          <w:szCs w:val="24"/>
                        </w:rPr>
                      </w:pPr>
                      <w:r>
                        <w:rPr>
                          <w:caps/>
                          <w:sz w:val="24"/>
                          <w:szCs w:val="24"/>
                        </w:rPr>
                        <w:t xml:space="preserve">povinná </w:t>
                      </w:r>
                      <w:r w:rsidR="006114EF" w:rsidRPr="006114EF">
                        <w:rPr>
                          <w:caps/>
                          <w:sz w:val="24"/>
                          <w:szCs w:val="24"/>
                        </w:rPr>
                        <w:t>Příloha žádosti o podporu projektu</w:t>
                      </w:r>
                      <w:r w:rsidR="009E3940" w:rsidRPr="006114EF">
                        <w:rPr>
                          <w:caps/>
                          <w:sz w:val="24"/>
                          <w:szCs w:val="24"/>
                        </w:rPr>
                        <w:t xml:space="preserve"> </w:t>
                      </w:r>
                    </w:p>
                    <w:p w14:paraId="7E88B194" w14:textId="77777777" w:rsidR="003A3E40" w:rsidRPr="007273AD" w:rsidRDefault="003A3E40" w:rsidP="009A516B">
                      <w:pPr>
                        <w:pStyle w:val="OM-Normln"/>
                        <w:jc w:val="center"/>
                        <w:rPr>
                          <w:caps/>
                          <w:sz w:val="48"/>
                          <w:szCs w:val="48"/>
                        </w:rPr>
                      </w:pPr>
                    </w:p>
                  </w:txbxContent>
                </v:textbox>
                <w10:wrap type="square" anchorx="margin"/>
              </v:shape>
            </w:pict>
          </mc:Fallback>
        </mc:AlternateContent>
      </w:r>
    </w:p>
    <w:p w14:paraId="7F06B9F9" w14:textId="4CD514E4" w:rsidR="001331A3" w:rsidRPr="00696852" w:rsidRDefault="001331A3" w:rsidP="00696852">
      <w:pPr>
        <w:sectPr w:rsidR="001331A3" w:rsidRPr="00696852" w:rsidSect="00147841">
          <w:headerReference w:type="default" r:id="rId12"/>
          <w:footerReference w:type="default" r:id="rId13"/>
          <w:headerReference w:type="first" r:id="rId14"/>
          <w:footerReference w:type="first" r:id="rId15"/>
          <w:pgSz w:w="11906" w:h="16838" w:code="9"/>
          <w:pgMar w:top="1418" w:right="1418" w:bottom="1418" w:left="1418" w:header="709" w:footer="397" w:gutter="0"/>
          <w:cols w:space="708"/>
          <w:titlePg/>
          <w:docGrid w:linePitch="360"/>
        </w:sectPr>
      </w:pPr>
    </w:p>
    <w:bookmarkEnd w:id="0"/>
    <w:bookmarkEnd w:id="1"/>
    <w:bookmarkEnd w:id="2"/>
    <w:bookmarkEnd w:id="3"/>
    <w:bookmarkEnd w:id="4"/>
    <w:bookmarkEnd w:id="5"/>
    <w:bookmarkEnd w:id="6"/>
    <w:bookmarkEnd w:id="7"/>
    <w:bookmarkEnd w:id="8"/>
    <w:bookmarkEnd w:id="9"/>
    <w:bookmarkEnd w:id="10"/>
    <w:p w14:paraId="4809DD54" w14:textId="31EE4C13" w:rsidR="001331A3" w:rsidRDefault="00422124" w:rsidP="002F2ED0">
      <w:pPr>
        <w:pStyle w:val="OM-Normln"/>
        <w:rPr>
          <w:b/>
          <w:bCs/>
          <w:color w:val="0D3271"/>
          <w:sz w:val="28"/>
          <w:szCs w:val="28"/>
        </w:rPr>
      </w:pPr>
      <w:r w:rsidRPr="00CC2CBE">
        <w:rPr>
          <w:b/>
          <w:bCs/>
          <w:color w:val="0D3271"/>
          <w:sz w:val="28"/>
          <w:szCs w:val="28"/>
        </w:rPr>
        <w:lastRenderedPageBreak/>
        <w:t>OBSAH</w:t>
      </w:r>
    </w:p>
    <w:p w14:paraId="42AD4AE4" w14:textId="77777777" w:rsidR="00B755E0" w:rsidRPr="00CC2CBE" w:rsidRDefault="00B755E0" w:rsidP="002F2ED0">
      <w:pPr>
        <w:pStyle w:val="OM-Normln"/>
        <w:rPr>
          <w:b/>
          <w:bCs/>
          <w:color w:val="0D3271"/>
          <w:sz w:val="28"/>
          <w:szCs w:val="28"/>
        </w:rPr>
      </w:pPr>
    </w:p>
    <w:sdt>
      <w:sdtPr>
        <w:rPr>
          <w:rFonts w:asciiTheme="minorHAnsi" w:eastAsiaTheme="minorHAnsi" w:hAnsiTheme="minorHAnsi" w:cstheme="minorBidi"/>
          <w:color w:val="auto"/>
          <w:sz w:val="22"/>
          <w:szCs w:val="22"/>
          <w:lang w:eastAsia="en-US"/>
        </w:rPr>
        <w:id w:val="-283735936"/>
        <w:docPartObj>
          <w:docPartGallery w:val="Table of Contents"/>
          <w:docPartUnique/>
        </w:docPartObj>
      </w:sdtPr>
      <w:sdtEndPr>
        <w:rPr>
          <w:b/>
          <w:bCs/>
        </w:rPr>
      </w:sdtEndPr>
      <w:sdtContent>
        <w:p w14:paraId="302D7610" w14:textId="0CFF93E8" w:rsidR="00054CAA" w:rsidRDefault="00054CAA">
          <w:pPr>
            <w:pStyle w:val="Nadpisobsahu"/>
          </w:pPr>
        </w:p>
        <w:p w14:paraId="0E00B32B" w14:textId="4BCB3EFD" w:rsidR="006979B2" w:rsidRDefault="00054CAA">
          <w:pPr>
            <w:pStyle w:val="Obsah1"/>
            <w:rPr>
              <w:rFonts w:eastAsiaTheme="minorEastAsia" w:cstheme="minorBidi"/>
              <w:b w:val="0"/>
              <w:bCs w:val="0"/>
              <w:caps w:val="0"/>
              <w:kern w:val="2"/>
              <w:sz w:val="24"/>
              <w:szCs w:val="24"/>
              <w14:ligatures w14:val="standardContextual"/>
            </w:rPr>
          </w:pPr>
          <w:r>
            <w:fldChar w:fldCharType="begin"/>
          </w:r>
          <w:r>
            <w:instrText xml:space="preserve"> TOC \o "1-3" \h \z \u </w:instrText>
          </w:r>
          <w:r>
            <w:fldChar w:fldCharType="separate"/>
          </w:r>
          <w:hyperlink w:anchor="_Toc231538525" w:history="1">
            <w:r w:rsidR="006979B2" w:rsidRPr="004937D6">
              <w:rPr>
                <w:rStyle w:val="Hypertextovodkaz"/>
                <w14:scene3d>
                  <w14:camera w14:prst="orthographicFront"/>
                  <w14:lightRig w14:rig="threePt" w14:dir="t">
                    <w14:rot w14:lat="0" w14:lon="0" w14:rev="0"/>
                  </w14:lightRig>
                </w14:scene3d>
              </w:rPr>
              <w:t>1.</w:t>
            </w:r>
            <w:r w:rsidR="006979B2">
              <w:rPr>
                <w:rFonts w:eastAsiaTheme="minorEastAsia" w:cstheme="minorBidi"/>
                <w:b w:val="0"/>
                <w:bCs w:val="0"/>
                <w:caps w:val="0"/>
                <w:kern w:val="2"/>
                <w:sz w:val="24"/>
                <w:szCs w:val="24"/>
                <w14:ligatures w14:val="standardContextual"/>
              </w:rPr>
              <w:tab/>
            </w:r>
            <w:r w:rsidR="006979B2" w:rsidRPr="004937D6">
              <w:rPr>
                <w:rStyle w:val="Hypertextovodkaz"/>
                <w14:scene3d>
                  <w14:camera w14:prst="orthographicFront"/>
                  <w14:lightRig w14:rig="threePt" w14:dir="t">
                    <w14:rot w14:lat="0" w14:lon="0" w14:rev="0"/>
                  </w14:lightRig>
                </w14:scene3d>
              </w:rPr>
              <w:t>Úvodní komentář</w:t>
            </w:r>
            <w:r w:rsidR="006979B2">
              <w:rPr>
                <w:webHidden/>
              </w:rPr>
              <w:tab/>
            </w:r>
            <w:r w:rsidR="006979B2">
              <w:rPr>
                <w:webHidden/>
              </w:rPr>
              <w:fldChar w:fldCharType="begin"/>
            </w:r>
            <w:r w:rsidR="006979B2">
              <w:rPr>
                <w:webHidden/>
              </w:rPr>
              <w:instrText xml:space="preserve"> PAGEREF _Toc231538525 \h </w:instrText>
            </w:r>
            <w:r w:rsidR="006979B2">
              <w:rPr>
                <w:webHidden/>
              </w:rPr>
            </w:r>
            <w:r w:rsidR="006979B2">
              <w:rPr>
                <w:webHidden/>
              </w:rPr>
              <w:fldChar w:fldCharType="separate"/>
            </w:r>
            <w:r w:rsidR="00BB51E8">
              <w:rPr>
                <w:webHidden/>
              </w:rPr>
              <w:t>3</w:t>
            </w:r>
            <w:r w:rsidR="006979B2">
              <w:rPr>
                <w:webHidden/>
              </w:rPr>
              <w:fldChar w:fldCharType="end"/>
            </w:r>
          </w:hyperlink>
        </w:p>
        <w:p w14:paraId="4BE6396F" w14:textId="58394D29" w:rsidR="006979B2" w:rsidRDefault="006979B2">
          <w:pPr>
            <w:pStyle w:val="Obsah1"/>
            <w:rPr>
              <w:rFonts w:eastAsiaTheme="minorEastAsia" w:cstheme="minorBidi"/>
              <w:b w:val="0"/>
              <w:bCs w:val="0"/>
              <w:caps w:val="0"/>
              <w:kern w:val="2"/>
              <w:sz w:val="24"/>
              <w:szCs w:val="24"/>
              <w14:ligatures w14:val="standardContextual"/>
            </w:rPr>
          </w:pPr>
          <w:hyperlink w:anchor="_Toc231538526" w:history="1">
            <w:r w:rsidRPr="004937D6">
              <w:rPr>
                <w:rStyle w:val="Hypertextovodkaz"/>
                <w14:scene3d>
                  <w14:camera w14:prst="orthographicFront"/>
                  <w14:lightRig w14:rig="threePt" w14:dir="t">
                    <w14:rot w14:lat="0" w14:lon="0" w14:rev="0"/>
                  </w14:lightRig>
                </w14:scene3d>
              </w:rPr>
              <w:t>2.</w:t>
            </w:r>
            <w:r>
              <w:rPr>
                <w:rFonts w:eastAsiaTheme="minorEastAsia" w:cstheme="minorBidi"/>
                <w:b w:val="0"/>
                <w:bCs w:val="0"/>
                <w:caps w:val="0"/>
                <w:kern w:val="2"/>
                <w:sz w:val="24"/>
                <w:szCs w:val="24"/>
                <w14:ligatures w14:val="standardContextual"/>
              </w:rPr>
              <w:tab/>
            </w:r>
            <w:r w:rsidRPr="004937D6">
              <w:rPr>
                <w:rStyle w:val="Hypertextovodkaz"/>
                <w14:scene3d>
                  <w14:camera w14:prst="orthographicFront"/>
                  <w14:lightRig w14:rig="threePt" w14:dir="t">
                    <w14:rot w14:lat="0" w14:lon="0" w14:rev="0"/>
                  </w14:lightRig>
                </w14:scene3d>
              </w:rPr>
              <w:t>Přehled zkušeností žadatele v oblasti integrace AI do vzdělávací/pedagogické praxe</w:t>
            </w:r>
            <w:r>
              <w:rPr>
                <w:webHidden/>
              </w:rPr>
              <w:tab/>
            </w:r>
            <w:r>
              <w:rPr>
                <w:webHidden/>
              </w:rPr>
              <w:fldChar w:fldCharType="begin"/>
            </w:r>
            <w:r>
              <w:rPr>
                <w:webHidden/>
              </w:rPr>
              <w:instrText xml:space="preserve"> PAGEREF _Toc231538526 \h </w:instrText>
            </w:r>
            <w:r>
              <w:rPr>
                <w:webHidden/>
              </w:rPr>
            </w:r>
            <w:r>
              <w:rPr>
                <w:webHidden/>
              </w:rPr>
              <w:fldChar w:fldCharType="separate"/>
            </w:r>
            <w:r w:rsidR="00BB51E8">
              <w:rPr>
                <w:webHidden/>
              </w:rPr>
              <w:t>4</w:t>
            </w:r>
            <w:r>
              <w:rPr>
                <w:webHidden/>
              </w:rPr>
              <w:fldChar w:fldCharType="end"/>
            </w:r>
          </w:hyperlink>
        </w:p>
        <w:p w14:paraId="5A3635BC" w14:textId="4A65A447" w:rsidR="006979B2" w:rsidRDefault="006979B2">
          <w:pPr>
            <w:pStyle w:val="Obsah1"/>
            <w:rPr>
              <w:rFonts w:eastAsiaTheme="minorEastAsia" w:cstheme="minorBidi"/>
              <w:b w:val="0"/>
              <w:bCs w:val="0"/>
              <w:caps w:val="0"/>
              <w:kern w:val="2"/>
              <w:sz w:val="24"/>
              <w:szCs w:val="24"/>
              <w14:ligatures w14:val="standardContextual"/>
            </w:rPr>
          </w:pPr>
          <w:hyperlink w:anchor="_Toc231538527" w:history="1">
            <w:r w:rsidRPr="004937D6">
              <w:rPr>
                <w:rStyle w:val="Hypertextovodkaz"/>
              </w:rPr>
              <w:t>3.</w:t>
            </w:r>
            <w:r>
              <w:rPr>
                <w:rFonts w:eastAsiaTheme="minorEastAsia" w:cstheme="minorBidi"/>
                <w:b w:val="0"/>
                <w:bCs w:val="0"/>
                <w:caps w:val="0"/>
                <w:kern w:val="2"/>
                <w:sz w:val="24"/>
                <w:szCs w:val="24"/>
                <w14:ligatures w14:val="standardContextual"/>
              </w:rPr>
              <w:tab/>
            </w:r>
            <w:r w:rsidRPr="004937D6">
              <w:rPr>
                <w:rStyle w:val="Hypertextovodkaz"/>
                <w14:scene3d>
                  <w14:camera w14:prst="orthographicFront"/>
                  <w14:lightRig w14:rig="threePt" w14:dir="t">
                    <w14:rot w14:lat="0" w14:lon="0" w14:rev="0"/>
                  </w14:lightRig>
                </w14:scene3d>
              </w:rPr>
              <w:t>Analýza</w:t>
            </w:r>
            <w:r w:rsidRPr="004937D6">
              <w:rPr>
                <w:rStyle w:val="Hypertextovodkaz"/>
              </w:rPr>
              <w:t xml:space="preserve"> spolupracujících škol</w:t>
            </w:r>
            <w:r>
              <w:rPr>
                <w:webHidden/>
              </w:rPr>
              <w:tab/>
            </w:r>
            <w:r>
              <w:rPr>
                <w:webHidden/>
              </w:rPr>
              <w:fldChar w:fldCharType="begin"/>
            </w:r>
            <w:r>
              <w:rPr>
                <w:webHidden/>
              </w:rPr>
              <w:instrText xml:space="preserve"> PAGEREF _Toc231538527 \h </w:instrText>
            </w:r>
            <w:r>
              <w:rPr>
                <w:webHidden/>
              </w:rPr>
            </w:r>
            <w:r>
              <w:rPr>
                <w:webHidden/>
              </w:rPr>
              <w:fldChar w:fldCharType="separate"/>
            </w:r>
            <w:r w:rsidR="00BB51E8">
              <w:rPr>
                <w:webHidden/>
              </w:rPr>
              <w:t>5</w:t>
            </w:r>
            <w:r>
              <w:rPr>
                <w:webHidden/>
              </w:rPr>
              <w:fldChar w:fldCharType="end"/>
            </w:r>
          </w:hyperlink>
        </w:p>
        <w:p w14:paraId="6CB8420A" w14:textId="3DF812B7" w:rsidR="006979B2" w:rsidRDefault="006979B2">
          <w:pPr>
            <w:pStyle w:val="Obsah2"/>
            <w:rPr>
              <w:rFonts w:eastAsiaTheme="minorEastAsia"/>
              <w:b w:val="0"/>
              <w:bCs w:val="0"/>
              <w:caps w:val="0"/>
              <w:kern w:val="2"/>
              <w:sz w:val="24"/>
              <w:szCs w:val="24"/>
              <w14:ligatures w14:val="standardContextual"/>
            </w:rPr>
          </w:pPr>
          <w:hyperlink w:anchor="_Toc231538528" w:history="1">
            <w:r w:rsidRPr="004937D6">
              <w:rPr>
                <w:rStyle w:val="Hypertextovodkaz"/>
              </w:rPr>
              <w:t>3.1</w:t>
            </w:r>
            <w:r>
              <w:rPr>
                <w:rFonts w:eastAsiaTheme="minorEastAsia"/>
                <w:b w:val="0"/>
                <w:bCs w:val="0"/>
                <w:caps w:val="0"/>
                <w:kern w:val="2"/>
                <w:sz w:val="24"/>
                <w:szCs w:val="24"/>
                <w14:ligatures w14:val="standardContextual"/>
              </w:rPr>
              <w:tab/>
            </w:r>
            <w:r w:rsidRPr="004937D6">
              <w:rPr>
                <w:rStyle w:val="Hypertextovodkaz"/>
              </w:rPr>
              <w:t>Škola – žadatel</w:t>
            </w:r>
            <w:r>
              <w:rPr>
                <w:webHidden/>
              </w:rPr>
              <w:tab/>
            </w:r>
            <w:r>
              <w:rPr>
                <w:webHidden/>
              </w:rPr>
              <w:fldChar w:fldCharType="begin"/>
            </w:r>
            <w:r>
              <w:rPr>
                <w:webHidden/>
              </w:rPr>
              <w:instrText xml:space="preserve"> PAGEREF _Toc231538528 \h </w:instrText>
            </w:r>
            <w:r>
              <w:rPr>
                <w:webHidden/>
              </w:rPr>
            </w:r>
            <w:r>
              <w:rPr>
                <w:webHidden/>
              </w:rPr>
              <w:fldChar w:fldCharType="separate"/>
            </w:r>
            <w:r w:rsidR="00BB51E8">
              <w:rPr>
                <w:webHidden/>
              </w:rPr>
              <w:t>12</w:t>
            </w:r>
            <w:r>
              <w:rPr>
                <w:webHidden/>
              </w:rPr>
              <w:fldChar w:fldCharType="end"/>
            </w:r>
          </w:hyperlink>
        </w:p>
        <w:p w14:paraId="73CA642E" w14:textId="2DDE2F15" w:rsidR="006979B2" w:rsidRDefault="006979B2">
          <w:pPr>
            <w:pStyle w:val="Obsah1"/>
            <w:rPr>
              <w:rFonts w:eastAsiaTheme="minorEastAsia" w:cstheme="minorBidi"/>
              <w:b w:val="0"/>
              <w:bCs w:val="0"/>
              <w:caps w:val="0"/>
              <w:kern w:val="2"/>
              <w:sz w:val="24"/>
              <w:szCs w:val="24"/>
              <w14:ligatures w14:val="standardContextual"/>
            </w:rPr>
          </w:pPr>
          <w:hyperlink w:anchor="_Toc231538529" w:history="1">
            <w:r w:rsidRPr="004937D6">
              <w:rPr>
                <w:rStyle w:val="Hypertextovodkaz"/>
                <w14:scene3d>
                  <w14:camera w14:prst="orthographicFront"/>
                  <w14:lightRig w14:rig="threePt" w14:dir="t">
                    <w14:rot w14:lat="0" w14:lon="0" w14:rev="0"/>
                  </w14:lightRig>
                </w14:scene3d>
              </w:rPr>
              <w:t>4.</w:t>
            </w:r>
            <w:r>
              <w:rPr>
                <w:rFonts w:eastAsiaTheme="minorEastAsia" w:cstheme="minorBidi"/>
                <w:b w:val="0"/>
                <w:bCs w:val="0"/>
                <w:caps w:val="0"/>
                <w:kern w:val="2"/>
                <w:sz w:val="24"/>
                <w:szCs w:val="24"/>
                <w14:ligatures w14:val="standardContextual"/>
              </w:rPr>
              <w:tab/>
            </w:r>
            <w:r w:rsidRPr="004937D6">
              <w:rPr>
                <w:rStyle w:val="Hypertextovodkaz"/>
                <w14:scene3d>
                  <w14:camera w14:prst="orthographicFront"/>
                  <w14:lightRig w14:rig="threePt" w14:dir="t">
                    <w14:rot w14:lat="0" w14:lon="0" w14:rev="0"/>
                  </w14:lightRig>
                </w14:scene3d>
              </w:rPr>
              <w:t>Cíle projektu</w:t>
            </w:r>
            <w:r>
              <w:rPr>
                <w:webHidden/>
              </w:rPr>
              <w:tab/>
            </w:r>
            <w:r>
              <w:rPr>
                <w:webHidden/>
              </w:rPr>
              <w:fldChar w:fldCharType="begin"/>
            </w:r>
            <w:r>
              <w:rPr>
                <w:webHidden/>
              </w:rPr>
              <w:instrText xml:space="preserve"> PAGEREF _Toc231538529 \h </w:instrText>
            </w:r>
            <w:r>
              <w:rPr>
                <w:webHidden/>
              </w:rPr>
            </w:r>
            <w:r>
              <w:rPr>
                <w:webHidden/>
              </w:rPr>
              <w:fldChar w:fldCharType="separate"/>
            </w:r>
            <w:r w:rsidR="00BB51E8">
              <w:rPr>
                <w:webHidden/>
              </w:rPr>
              <w:t>12</w:t>
            </w:r>
            <w:r>
              <w:rPr>
                <w:webHidden/>
              </w:rPr>
              <w:fldChar w:fldCharType="end"/>
            </w:r>
          </w:hyperlink>
        </w:p>
        <w:p w14:paraId="36721DF1" w14:textId="6CEE5743" w:rsidR="006979B2" w:rsidRDefault="006979B2">
          <w:pPr>
            <w:pStyle w:val="Obsah1"/>
            <w:rPr>
              <w:rFonts w:eastAsiaTheme="minorEastAsia" w:cstheme="minorBidi"/>
              <w:b w:val="0"/>
              <w:bCs w:val="0"/>
              <w:caps w:val="0"/>
              <w:kern w:val="2"/>
              <w:sz w:val="24"/>
              <w:szCs w:val="24"/>
              <w14:ligatures w14:val="standardContextual"/>
            </w:rPr>
          </w:pPr>
          <w:hyperlink w:anchor="_Toc231538530" w:history="1">
            <w:r w:rsidRPr="004937D6">
              <w:rPr>
                <w:rStyle w:val="Hypertextovodkaz"/>
                <w14:scene3d>
                  <w14:camera w14:prst="orthographicFront"/>
                  <w14:lightRig w14:rig="threePt" w14:dir="t">
                    <w14:rot w14:lat="0" w14:lon="0" w14:rev="0"/>
                  </w14:lightRig>
                </w14:scene3d>
              </w:rPr>
              <w:t>5.</w:t>
            </w:r>
            <w:r>
              <w:rPr>
                <w:rFonts w:eastAsiaTheme="minorEastAsia" w:cstheme="minorBidi"/>
                <w:b w:val="0"/>
                <w:bCs w:val="0"/>
                <w:caps w:val="0"/>
                <w:kern w:val="2"/>
                <w:sz w:val="24"/>
                <w:szCs w:val="24"/>
                <w14:ligatures w14:val="standardContextual"/>
              </w:rPr>
              <w:tab/>
            </w:r>
            <w:r w:rsidRPr="004937D6">
              <w:rPr>
                <w:rStyle w:val="Hypertextovodkaz"/>
                <w14:scene3d>
                  <w14:camera w14:prst="orthographicFront"/>
                  <w14:lightRig w14:rig="threePt" w14:dir="t">
                    <w14:rot w14:lat="0" w14:lon="0" w14:rev="0"/>
                  </w14:lightRig>
                </w14:scene3d>
              </w:rPr>
              <w:t>Podrobný popis realizace aktivit projektu</w:t>
            </w:r>
            <w:r>
              <w:rPr>
                <w:webHidden/>
              </w:rPr>
              <w:tab/>
            </w:r>
            <w:r>
              <w:rPr>
                <w:webHidden/>
              </w:rPr>
              <w:fldChar w:fldCharType="begin"/>
            </w:r>
            <w:r>
              <w:rPr>
                <w:webHidden/>
              </w:rPr>
              <w:instrText xml:space="preserve"> PAGEREF _Toc231538530 \h </w:instrText>
            </w:r>
            <w:r>
              <w:rPr>
                <w:webHidden/>
              </w:rPr>
            </w:r>
            <w:r>
              <w:rPr>
                <w:webHidden/>
              </w:rPr>
              <w:fldChar w:fldCharType="separate"/>
            </w:r>
            <w:r w:rsidR="00BB51E8">
              <w:rPr>
                <w:webHidden/>
              </w:rPr>
              <w:t>14</w:t>
            </w:r>
            <w:r>
              <w:rPr>
                <w:webHidden/>
              </w:rPr>
              <w:fldChar w:fldCharType="end"/>
            </w:r>
          </w:hyperlink>
        </w:p>
        <w:p w14:paraId="52F36950" w14:textId="44485805" w:rsidR="006979B2" w:rsidRDefault="006979B2">
          <w:pPr>
            <w:pStyle w:val="Obsah2"/>
            <w:rPr>
              <w:rFonts w:eastAsiaTheme="minorEastAsia"/>
              <w:b w:val="0"/>
              <w:bCs w:val="0"/>
              <w:caps w:val="0"/>
              <w:kern w:val="2"/>
              <w:sz w:val="24"/>
              <w:szCs w:val="24"/>
              <w14:ligatures w14:val="standardContextual"/>
            </w:rPr>
          </w:pPr>
          <w:hyperlink w:anchor="_Toc231538531" w:history="1">
            <w:r w:rsidRPr="004937D6">
              <w:rPr>
                <w:rStyle w:val="Hypertextovodkaz"/>
              </w:rPr>
              <w:t>5.1</w:t>
            </w:r>
            <w:r>
              <w:rPr>
                <w:rFonts w:eastAsiaTheme="minorEastAsia"/>
                <w:b w:val="0"/>
                <w:bCs w:val="0"/>
                <w:caps w:val="0"/>
                <w:kern w:val="2"/>
                <w:sz w:val="24"/>
                <w:szCs w:val="24"/>
                <w14:ligatures w14:val="standardContextual"/>
              </w:rPr>
              <w:tab/>
            </w:r>
            <w:r w:rsidRPr="004937D6">
              <w:rPr>
                <w:rStyle w:val="Hypertextovodkaz"/>
              </w:rPr>
              <w:t>Povinné aktivity</w:t>
            </w:r>
            <w:r>
              <w:rPr>
                <w:webHidden/>
              </w:rPr>
              <w:tab/>
            </w:r>
            <w:r>
              <w:rPr>
                <w:webHidden/>
              </w:rPr>
              <w:fldChar w:fldCharType="begin"/>
            </w:r>
            <w:r>
              <w:rPr>
                <w:webHidden/>
              </w:rPr>
              <w:instrText xml:space="preserve"> PAGEREF _Toc231538531 \h </w:instrText>
            </w:r>
            <w:r>
              <w:rPr>
                <w:webHidden/>
              </w:rPr>
            </w:r>
            <w:r>
              <w:rPr>
                <w:webHidden/>
              </w:rPr>
              <w:fldChar w:fldCharType="separate"/>
            </w:r>
            <w:r w:rsidR="00BB51E8">
              <w:rPr>
                <w:webHidden/>
              </w:rPr>
              <w:t>14</w:t>
            </w:r>
            <w:r>
              <w:rPr>
                <w:webHidden/>
              </w:rPr>
              <w:fldChar w:fldCharType="end"/>
            </w:r>
          </w:hyperlink>
        </w:p>
        <w:p w14:paraId="5F1BF5D5" w14:textId="208097FE" w:rsidR="006979B2" w:rsidRDefault="006979B2">
          <w:pPr>
            <w:pStyle w:val="Obsah3"/>
            <w:rPr>
              <w:rFonts w:eastAsiaTheme="minorEastAsia"/>
              <w:caps w:val="0"/>
              <w:kern w:val="2"/>
              <w:sz w:val="24"/>
              <w:szCs w:val="24"/>
              <w:lang w:eastAsia="cs-CZ"/>
              <w14:ligatures w14:val="standardContextual"/>
            </w:rPr>
          </w:pPr>
          <w:hyperlink w:anchor="_Toc231538532" w:history="1">
            <w:r w:rsidRPr="004937D6">
              <w:rPr>
                <w:rStyle w:val="Hypertextovodkaz"/>
              </w:rPr>
              <w:t>Aktivita 1 – řízení projektu</w:t>
            </w:r>
            <w:r>
              <w:rPr>
                <w:webHidden/>
              </w:rPr>
              <w:tab/>
            </w:r>
            <w:r>
              <w:rPr>
                <w:webHidden/>
              </w:rPr>
              <w:fldChar w:fldCharType="begin"/>
            </w:r>
            <w:r>
              <w:rPr>
                <w:webHidden/>
              </w:rPr>
              <w:instrText xml:space="preserve"> PAGEREF _Toc231538532 \h </w:instrText>
            </w:r>
            <w:r>
              <w:rPr>
                <w:webHidden/>
              </w:rPr>
            </w:r>
            <w:r>
              <w:rPr>
                <w:webHidden/>
              </w:rPr>
              <w:fldChar w:fldCharType="separate"/>
            </w:r>
            <w:r w:rsidR="00BB51E8">
              <w:rPr>
                <w:webHidden/>
              </w:rPr>
              <w:t>14</w:t>
            </w:r>
            <w:r>
              <w:rPr>
                <w:webHidden/>
              </w:rPr>
              <w:fldChar w:fldCharType="end"/>
            </w:r>
          </w:hyperlink>
        </w:p>
        <w:p w14:paraId="4EB2C911" w14:textId="241A909F" w:rsidR="006979B2" w:rsidRDefault="006979B2">
          <w:pPr>
            <w:pStyle w:val="Obsah3"/>
            <w:rPr>
              <w:rFonts w:eastAsiaTheme="minorEastAsia"/>
              <w:caps w:val="0"/>
              <w:kern w:val="2"/>
              <w:sz w:val="24"/>
              <w:szCs w:val="24"/>
              <w:lang w:eastAsia="cs-CZ"/>
              <w14:ligatures w14:val="standardContextual"/>
            </w:rPr>
          </w:pPr>
          <w:hyperlink w:anchor="_Toc231538533" w:history="1">
            <w:r w:rsidRPr="004937D6">
              <w:rPr>
                <w:rStyle w:val="Hypertextovodkaz"/>
              </w:rPr>
              <w:t>Aktivita 2 – Vnitřní pravidla pro bezpečné využívání AI ve škole</w:t>
            </w:r>
            <w:r>
              <w:rPr>
                <w:webHidden/>
              </w:rPr>
              <w:tab/>
            </w:r>
            <w:r>
              <w:rPr>
                <w:webHidden/>
              </w:rPr>
              <w:fldChar w:fldCharType="begin"/>
            </w:r>
            <w:r>
              <w:rPr>
                <w:webHidden/>
              </w:rPr>
              <w:instrText xml:space="preserve"> PAGEREF _Toc231538533 \h </w:instrText>
            </w:r>
            <w:r>
              <w:rPr>
                <w:webHidden/>
              </w:rPr>
            </w:r>
            <w:r>
              <w:rPr>
                <w:webHidden/>
              </w:rPr>
              <w:fldChar w:fldCharType="separate"/>
            </w:r>
            <w:r w:rsidR="00BB51E8">
              <w:rPr>
                <w:webHidden/>
              </w:rPr>
              <w:t>15</w:t>
            </w:r>
            <w:r>
              <w:rPr>
                <w:webHidden/>
              </w:rPr>
              <w:fldChar w:fldCharType="end"/>
            </w:r>
          </w:hyperlink>
        </w:p>
        <w:p w14:paraId="3BD85F1A" w14:textId="4A9867CF" w:rsidR="006979B2" w:rsidRDefault="006979B2">
          <w:pPr>
            <w:pStyle w:val="Obsah2"/>
            <w:rPr>
              <w:rFonts w:eastAsiaTheme="minorEastAsia"/>
              <w:b w:val="0"/>
              <w:bCs w:val="0"/>
              <w:caps w:val="0"/>
              <w:kern w:val="2"/>
              <w:sz w:val="24"/>
              <w:szCs w:val="24"/>
              <w14:ligatures w14:val="standardContextual"/>
            </w:rPr>
          </w:pPr>
          <w:hyperlink w:anchor="_Toc231538534" w:history="1">
            <w:r w:rsidRPr="004937D6">
              <w:rPr>
                <w:rStyle w:val="Hypertextovodkaz"/>
              </w:rPr>
              <w:t>5.2</w:t>
            </w:r>
            <w:r>
              <w:rPr>
                <w:rFonts w:eastAsiaTheme="minorEastAsia"/>
                <w:b w:val="0"/>
                <w:bCs w:val="0"/>
                <w:caps w:val="0"/>
                <w:kern w:val="2"/>
                <w:sz w:val="24"/>
                <w:szCs w:val="24"/>
                <w14:ligatures w14:val="standardContextual"/>
              </w:rPr>
              <w:tab/>
            </w:r>
            <w:r w:rsidRPr="004937D6">
              <w:rPr>
                <w:rStyle w:val="Hypertextovodkaz"/>
              </w:rPr>
              <w:t>Povinně volitelné aktivity</w:t>
            </w:r>
            <w:r>
              <w:rPr>
                <w:webHidden/>
              </w:rPr>
              <w:tab/>
            </w:r>
            <w:r>
              <w:rPr>
                <w:webHidden/>
              </w:rPr>
              <w:fldChar w:fldCharType="begin"/>
            </w:r>
            <w:r>
              <w:rPr>
                <w:webHidden/>
              </w:rPr>
              <w:instrText xml:space="preserve"> PAGEREF _Toc231538534 \h </w:instrText>
            </w:r>
            <w:r>
              <w:rPr>
                <w:webHidden/>
              </w:rPr>
            </w:r>
            <w:r>
              <w:rPr>
                <w:webHidden/>
              </w:rPr>
              <w:fldChar w:fldCharType="separate"/>
            </w:r>
            <w:r w:rsidR="00BB51E8">
              <w:rPr>
                <w:webHidden/>
              </w:rPr>
              <w:t>16</w:t>
            </w:r>
            <w:r>
              <w:rPr>
                <w:webHidden/>
              </w:rPr>
              <w:fldChar w:fldCharType="end"/>
            </w:r>
          </w:hyperlink>
        </w:p>
        <w:p w14:paraId="76C53EAF" w14:textId="6E36377F" w:rsidR="006979B2" w:rsidRDefault="006979B2">
          <w:pPr>
            <w:pStyle w:val="Obsah3"/>
            <w:rPr>
              <w:rFonts w:eastAsiaTheme="minorEastAsia"/>
              <w:caps w:val="0"/>
              <w:kern w:val="2"/>
              <w:sz w:val="24"/>
              <w:szCs w:val="24"/>
              <w:lang w:eastAsia="cs-CZ"/>
              <w14:ligatures w14:val="standardContextual"/>
            </w:rPr>
          </w:pPr>
          <w:hyperlink w:anchor="_Toc231538535" w:history="1">
            <w:r w:rsidRPr="004937D6">
              <w:rPr>
                <w:rStyle w:val="Hypertextovodkaz"/>
              </w:rPr>
              <w:t>Aktivita 3 – Přípravy na výuku s využitím AI a jejich implementace ve výuce</w:t>
            </w:r>
            <w:r>
              <w:rPr>
                <w:webHidden/>
              </w:rPr>
              <w:tab/>
            </w:r>
            <w:r>
              <w:rPr>
                <w:webHidden/>
              </w:rPr>
              <w:fldChar w:fldCharType="begin"/>
            </w:r>
            <w:r>
              <w:rPr>
                <w:webHidden/>
              </w:rPr>
              <w:instrText xml:space="preserve"> PAGEREF _Toc231538535 \h </w:instrText>
            </w:r>
            <w:r>
              <w:rPr>
                <w:webHidden/>
              </w:rPr>
            </w:r>
            <w:r>
              <w:rPr>
                <w:webHidden/>
              </w:rPr>
              <w:fldChar w:fldCharType="separate"/>
            </w:r>
            <w:r w:rsidR="00BB51E8">
              <w:rPr>
                <w:webHidden/>
              </w:rPr>
              <w:t>16</w:t>
            </w:r>
            <w:r>
              <w:rPr>
                <w:webHidden/>
              </w:rPr>
              <w:fldChar w:fldCharType="end"/>
            </w:r>
          </w:hyperlink>
        </w:p>
        <w:p w14:paraId="0802C267" w14:textId="4E7AD964" w:rsidR="006979B2" w:rsidRDefault="006979B2">
          <w:pPr>
            <w:pStyle w:val="Obsah3"/>
            <w:rPr>
              <w:rFonts w:eastAsiaTheme="minorEastAsia"/>
              <w:caps w:val="0"/>
              <w:kern w:val="2"/>
              <w:sz w:val="24"/>
              <w:szCs w:val="24"/>
              <w:lang w:eastAsia="cs-CZ"/>
              <w14:ligatures w14:val="standardContextual"/>
            </w:rPr>
          </w:pPr>
          <w:hyperlink w:anchor="_Toc231538536" w:history="1">
            <w:r w:rsidRPr="004937D6">
              <w:rPr>
                <w:rStyle w:val="Hypertextovodkaz"/>
              </w:rPr>
              <w:t>Aktivita 4 – Integrace AI do výuky ve spojitosti s využitím zpětné vazby při sledování pokroku žáka</w:t>
            </w:r>
            <w:r>
              <w:rPr>
                <w:webHidden/>
              </w:rPr>
              <w:tab/>
            </w:r>
            <w:r>
              <w:rPr>
                <w:webHidden/>
              </w:rPr>
              <w:fldChar w:fldCharType="begin"/>
            </w:r>
            <w:r>
              <w:rPr>
                <w:webHidden/>
              </w:rPr>
              <w:instrText xml:space="preserve"> PAGEREF _Toc231538536 \h </w:instrText>
            </w:r>
            <w:r>
              <w:rPr>
                <w:webHidden/>
              </w:rPr>
            </w:r>
            <w:r>
              <w:rPr>
                <w:webHidden/>
              </w:rPr>
              <w:fldChar w:fldCharType="separate"/>
            </w:r>
            <w:r w:rsidR="00BB51E8">
              <w:rPr>
                <w:webHidden/>
              </w:rPr>
              <w:t>17</w:t>
            </w:r>
            <w:r>
              <w:rPr>
                <w:webHidden/>
              </w:rPr>
              <w:fldChar w:fldCharType="end"/>
            </w:r>
          </w:hyperlink>
        </w:p>
        <w:p w14:paraId="6CE8A296" w14:textId="4D050926" w:rsidR="006979B2" w:rsidRDefault="006979B2">
          <w:pPr>
            <w:pStyle w:val="Obsah3"/>
            <w:rPr>
              <w:rFonts w:eastAsiaTheme="minorEastAsia"/>
              <w:caps w:val="0"/>
              <w:kern w:val="2"/>
              <w:sz w:val="24"/>
              <w:szCs w:val="24"/>
              <w:lang w:eastAsia="cs-CZ"/>
              <w14:ligatures w14:val="standardContextual"/>
            </w:rPr>
          </w:pPr>
          <w:hyperlink w:anchor="_Toc231538537" w:history="1">
            <w:r w:rsidRPr="004937D6">
              <w:rPr>
                <w:rStyle w:val="Hypertextovodkaz"/>
              </w:rPr>
              <w:t>Aktivita 5 – Třídnictví – podpora sociálních vztahů</w:t>
            </w:r>
            <w:r>
              <w:rPr>
                <w:webHidden/>
              </w:rPr>
              <w:tab/>
            </w:r>
            <w:r>
              <w:rPr>
                <w:webHidden/>
              </w:rPr>
              <w:fldChar w:fldCharType="begin"/>
            </w:r>
            <w:r>
              <w:rPr>
                <w:webHidden/>
              </w:rPr>
              <w:instrText xml:space="preserve"> PAGEREF _Toc231538537 \h </w:instrText>
            </w:r>
            <w:r>
              <w:rPr>
                <w:webHidden/>
              </w:rPr>
            </w:r>
            <w:r>
              <w:rPr>
                <w:webHidden/>
              </w:rPr>
              <w:fldChar w:fldCharType="separate"/>
            </w:r>
            <w:r w:rsidR="00BB51E8">
              <w:rPr>
                <w:webHidden/>
              </w:rPr>
              <w:t>18</w:t>
            </w:r>
            <w:r>
              <w:rPr>
                <w:webHidden/>
              </w:rPr>
              <w:fldChar w:fldCharType="end"/>
            </w:r>
          </w:hyperlink>
        </w:p>
        <w:p w14:paraId="33B24509" w14:textId="174890B2" w:rsidR="006979B2" w:rsidRDefault="006979B2">
          <w:pPr>
            <w:pStyle w:val="Obsah3"/>
            <w:rPr>
              <w:rFonts w:eastAsiaTheme="minorEastAsia"/>
              <w:caps w:val="0"/>
              <w:kern w:val="2"/>
              <w:sz w:val="24"/>
              <w:szCs w:val="24"/>
              <w:lang w:eastAsia="cs-CZ"/>
              <w14:ligatures w14:val="standardContextual"/>
            </w:rPr>
          </w:pPr>
          <w:hyperlink w:anchor="_Toc231538538" w:history="1">
            <w:r w:rsidRPr="004937D6">
              <w:rPr>
                <w:rStyle w:val="Hypertextovodkaz"/>
              </w:rPr>
              <w:t>Aktivita 6 – Řízení školy ve spojitosti s pedagogickou praxí</w:t>
            </w:r>
            <w:r>
              <w:rPr>
                <w:webHidden/>
              </w:rPr>
              <w:tab/>
            </w:r>
            <w:r>
              <w:rPr>
                <w:webHidden/>
              </w:rPr>
              <w:fldChar w:fldCharType="begin"/>
            </w:r>
            <w:r>
              <w:rPr>
                <w:webHidden/>
              </w:rPr>
              <w:instrText xml:space="preserve"> PAGEREF _Toc231538538 \h </w:instrText>
            </w:r>
            <w:r>
              <w:rPr>
                <w:webHidden/>
              </w:rPr>
            </w:r>
            <w:r>
              <w:rPr>
                <w:webHidden/>
              </w:rPr>
              <w:fldChar w:fldCharType="separate"/>
            </w:r>
            <w:r w:rsidR="00BB51E8">
              <w:rPr>
                <w:webHidden/>
              </w:rPr>
              <w:t>19</w:t>
            </w:r>
            <w:r>
              <w:rPr>
                <w:webHidden/>
              </w:rPr>
              <w:fldChar w:fldCharType="end"/>
            </w:r>
          </w:hyperlink>
        </w:p>
        <w:p w14:paraId="590F3D83" w14:textId="1DC625C6" w:rsidR="006979B2" w:rsidRDefault="006979B2">
          <w:pPr>
            <w:pStyle w:val="Obsah3"/>
            <w:rPr>
              <w:rFonts w:eastAsiaTheme="minorEastAsia"/>
              <w:caps w:val="0"/>
              <w:kern w:val="2"/>
              <w:sz w:val="24"/>
              <w:szCs w:val="24"/>
              <w:lang w:eastAsia="cs-CZ"/>
              <w14:ligatures w14:val="standardContextual"/>
            </w:rPr>
          </w:pPr>
          <w:hyperlink w:anchor="_Toc231538539" w:history="1">
            <w:r w:rsidRPr="004937D6">
              <w:rPr>
                <w:rStyle w:val="Hypertextovodkaz"/>
              </w:rPr>
              <w:t>Aktivita 7 – Vlastní vzdělávání a seberozvoj pedagogů prostřednictvím AI nástrojů</w:t>
            </w:r>
            <w:r>
              <w:rPr>
                <w:webHidden/>
              </w:rPr>
              <w:tab/>
            </w:r>
            <w:r>
              <w:rPr>
                <w:webHidden/>
              </w:rPr>
              <w:fldChar w:fldCharType="begin"/>
            </w:r>
            <w:r>
              <w:rPr>
                <w:webHidden/>
              </w:rPr>
              <w:instrText xml:space="preserve"> PAGEREF _Toc231538539 \h </w:instrText>
            </w:r>
            <w:r>
              <w:rPr>
                <w:webHidden/>
              </w:rPr>
            </w:r>
            <w:r>
              <w:rPr>
                <w:webHidden/>
              </w:rPr>
              <w:fldChar w:fldCharType="separate"/>
            </w:r>
            <w:r w:rsidR="00BB51E8">
              <w:rPr>
                <w:webHidden/>
              </w:rPr>
              <w:t>20</w:t>
            </w:r>
            <w:r>
              <w:rPr>
                <w:webHidden/>
              </w:rPr>
              <w:fldChar w:fldCharType="end"/>
            </w:r>
          </w:hyperlink>
        </w:p>
        <w:p w14:paraId="38B7C33A" w14:textId="0BEBB003" w:rsidR="006979B2" w:rsidRDefault="006979B2">
          <w:pPr>
            <w:pStyle w:val="Obsah3"/>
            <w:rPr>
              <w:rFonts w:eastAsiaTheme="minorEastAsia"/>
              <w:caps w:val="0"/>
              <w:kern w:val="2"/>
              <w:sz w:val="24"/>
              <w:szCs w:val="24"/>
              <w:lang w:eastAsia="cs-CZ"/>
              <w14:ligatures w14:val="standardContextual"/>
            </w:rPr>
          </w:pPr>
          <w:hyperlink w:anchor="_Toc231538540" w:history="1">
            <w:r w:rsidRPr="004937D6">
              <w:rPr>
                <w:rStyle w:val="Hypertextovodkaz"/>
              </w:rPr>
              <w:t>Aktivita 8 – AI Ambasador</w:t>
            </w:r>
            <w:r>
              <w:rPr>
                <w:webHidden/>
              </w:rPr>
              <w:tab/>
            </w:r>
            <w:r>
              <w:rPr>
                <w:webHidden/>
              </w:rPr>
              <w:fldChar w:fldCharType="begin"/>
            </w:r>
            <w:r>
              <w:rPr>
                <w:webHidden/>
              </w:rPr>
              <w:instrText xml:space="preserve"> PAGEREF _Toc231538540 \h </w:instrText>
            </w:r>
            <w:r>
              <w:rPr>
                <w:webHidden/>
              </w:rPr>
            </w:r>
            <w:r>
              <w:rPr>
                <w:webHidden/>
              </w:rPr>
              <w:fldChar w:fldCharType="separate"/>
            </w:r>
            <w:r w:rsidR="00BB51E8">
              <w:rPr>
                <w:webHidden/>
              </w:rPr>
              <w:t>21</w:t>
            </w:r>
            <w:r>
              <w:rPr>
                <w:webHidden/>
              </w:rPr>
              <w:fldChar w:fldCharType="end"/>
            </w:r>
          </w:hyperlink>
        </w:p>
        <w:p w14:paraId="7CC94C7A" w14:textId="10D51B7A" w:rsidR="006979B2" w:rsidRDefault="006979B2">
          <w:pPr>
            <w:pStyle w:val="Obsah2"/>
            <w:rPr>
              <w:rFonts w:eastAsiaTheme="minorEastAsia"/>
              <w:b w:val="0"/>
              <w:bCs w:val="0"/>
              <w:caps w:val="0"/>
              <w:kern w:val="2"/>
              <w:sz w:val="24"/>
              <w:szCs w:val="24"/>
              <w14:ligatures w14:val="standardContextual"/>
            </w:rPr>
          </w:pPr>
          <w:hyperlink w:anchor="_Toc231538541" w:history="1">
            <w:r w:rsidRPr="004937D6">
              <w:rPr>
                <w:rStyle w:val="Hypertextovodkaz"/>
              </w:rPr>
              <w:t>5.3</w:t>
            </w:r>
            <w:r>
              <w:rPr>
                <w:rFonts w:eastAsiaTheme="minorEastAsia"/>
                <w:b w:val="0"/>
                <w:bCs w:val="0"/>
                <w:caps w:val="0"/>
                <w:kern w:val="2"/>
                <w:sz w:val="24"/>
                <w:szCs w:val="24"/>
                <w14:ligatures w14:val="standardContextual"/>
              </w:rPr>
              <w:tab/>
            </w:r>
            <w:r w:rsidRPr="004937D6">
              <w:rPr>
                <w:rStyle w:val="Hypertextovodkaz"/>
              </w:rPr>
              <w:t>Volitelné aktivity</w:t>
            </w:r>
            <w:r>
              <w:rPr>
                <w:webHidden/>
              </w:rPr>
              <w:tab/>
            </w:r>
            <w:r>
              <w:rPr>
                <w:webHidden/>
              </w:rPr>
              <w:fldChar w:fldCharType="begin"/>
            </w:r>
            <w:r>
              <w:rPr>
                <w:webHidden/>
              </w:rPr>
              <w:instrText xml:space="preserve"> PAGEREF _Toc231538541 \h </w:instrText>
            </w:r>
            <w:r>
              <w:rPr>
                <w:webHidden/>
              </w:rPr>
            </w:r>
            <w:r>
              <w:rPr>
                <w:webHidden/>
              </w:rPr>
              <w:fldChar w:fldCharType="separate"/>
            </w:r>
            <w:r w:rsidR="00BB51E8">
              <w:rPr>
                <w:webHidden/>
              </w:rPr>
              <w:t>22</w:t>
            </w:r>
            <w:r>
              <w:rPr>
                <w:webHidden/>
              </w:rPr>
              <w:fldChar w:fldCharType="end"/>
            </w:r>
          </w:hyperlink>
        </w:p>
        <w:p w14:paraId="5187DE4E" w14:textId="4398DB9F" w:rsidR="006979B2" w:rsidRDefault="006979B2">
          <w:pPr>
            <w:pStyle w:val="Obsah3"/>
            <w:rPr>
              <w:rFonts w:eastAsiaTheme="minorEastAsia"/>
              <w:caps w:val="0"/>
              <w:kern w:val="2"/>
              <w:sz w:val="24"/>
              <w:szCs w:val="24"/>
              <w:lang w:eastAsia="cs-CZ"/>
              <w14:ligatures w14:val="standardContextual"/>
            </w:rPr>
          </w:pPr>
          <w:hyperlink w:anchor="_Toc231538542" w:history="1">
            <w:r w:rsidRPr="004937D6">
              <w:rPr>
                <w:rStyle w:val="Hypertextovodkaz"/>
              </w:rPr>
              <w:t>Aktivita 9 – Vývoj A</w:t>
            </w:r>
            <w:r w:rsidR="005A5913">
              <w:rPr>
                <w:rStyle w:val="Hypertextovodkaz"/>
              </w:rPr>
              <w:t xml:space="preserve"> </w:t>
            </w:r>
            <w:r w:rsidRPr="004937D6">
              <w:rPr>
                <w:rStyle w:val="Hypertextovodkaz"/>
              </w:rPr>
              <w:t>aktualizace AI produktů</w:t>
            </w:r>
            <w:r>
              <w:rPr>
                <w:webHidden/>
              </w:rPr>
              <w:tab/>
            </w:r>
            <w:r>
              <w:rPr>
                <w:webHidden/>
              </w:rPr>
              <w:fldChar w:fldCharType="begin"/>
            </w:r>
            <w:r>
              <w:rPr>
                <w:webHidden/>
              </w:rPr>
              <w:instrText xml:space="preserve"> PAGEREF _Toc231538542 \h </w:instrText>
            </w:r>
            <w:r>
              <w:rPr>
                <w:webHidden/>
              </w:rPr>
            </w:r>
            <w:r>
              <w:rPr>
                <w:webHidden/>
              </w:rPr>
              <w:fldChar w:fldCharType="separate"/>
            </w:r>
            <w:r w:rsidR="00BB51E8">
              <w:rPr>
                <w:webHidden/>
              </w:rPr>
              <w:t>22</w:t>
            </w:r>
            <w:r>
              <w:rPr>
                <w:webHidden/>
              </w:rPr>
              <w:fldChar w:fldCharType="end"/>
            </w:r>
          </w:hyperlink>
        </w:p>
        <w:p w14:paraId="64682515" w14:textId="3AA9B3B0" w:rsidR="006979B2" w:rsidRDefault="006979B2">
          <w:pPr>
            <w:pStyle w:val="Obsah2"/>
            <w:rPr>
              <w:rFonts w:eastAsiaTheme="minorEastAsia"/>
              <w:b w:val="0"/>
              <w:bCs w:val="0"/>
              <w:caps w:val="0"/>
              <w:kern w:val="2"/>
              <w:sz w:val="24"/>
              <w:szCs w:val="24"/>
              <w14:ligatures w14:val="standardContextual"/>
            </w:rPr>
          </w:pPr>
          <w:hyperlink w:anchor="_Toc231538543" w:history="1">
            <w:r w:rsidRPr="004937D6">
              <w:rPr>
                <w:rStyle w:val="Hypertextovodkaz"/>
              </w:rPr>
              <w:t>5.4</w:t>
            </w:r>
            <w:r>
              <w:rPr>
                <w:rFonts w:eastAsiaTheme="minorEastAsia"/>
                <w:b w:val="0"/>
                <w:bCs w:val="0"/>
                <w:caps w:val="0"/>
                <w:kern w:val="2"/>
                <w:sz w:val="24"/>
                <w:szCs w:val="24"/>
                <w14:ligatures w14:val="standardContextual"/>
              </w:rPr>
              <w:tab/>
            </w:r>
            <w:r w:rsidRPr="004937D6">
              <w:rPr>
                <w:rStyle w:val="Hypertextovodkaz"/>
              </w:rPr>
              <w:t>Popis způsobu informování zřizovatele zapojené školy o účasti v projektu</w:t>
            </w:r>
            <w:r>
              <w:rPr>
                <w:webHidden/>
              </w:rPr>
              <w:tab/>
            </w:r>
            <w:r>
              <w:rPr>
                <w:webHidden/>
              </w:rPr>
              <w:fldChar w:fldCharType="begin"/>
            </w:r>
            <w:r>
              <w:rPr>
                <w:webHidden/>
              </w:rPr>
              <w:instrText xml:space="preserve"> PAGEREF _Toc231538543 \h </w:instrText>
            </w:r>
            <w:r>
              <w:rPr>
                <w:webHidden/>
              </w:rPr>
            </w:r>
            <w:r>
              <w:rPr>
                <w:webHidden/>
              </w:rPr>
              <w:fldChar w:fldCharType="separate"/>
            </w:r>
            <w:r w:rsidR="00BB51E8">
              <w:rPr>
                <w:webHidden/>
              </w:rPr>
              <w:t>23</w:t>
            </w:r>
            <w:r>
              <w:rPr>
                <w:webHidden/>
              </w:rPr>
              <w:fldChar w:fldCharType="end"/>
            </w:r>
          </w:hyperlink>
        </w:p>
        <w:p w14:paraId="0A63932A" w14:textId="2E95B75D" w:rsidR="006979B2" w:rsidRDefault="006979B2">
          <w:pPr>
            <w:pStyle w:val="Obsah1"/>
            <w:rPr>
              <w:rFonts w:eastAsiaTheme="minorEastAsia" w:cstheme="minorBidi"/>
              <w:b w:val="0"/>
              <w:bCs w:val="0"/>
              <w:caps w:val="0"/>
              <w:kern w:val="2"/>
              <w:sz w:val="24"/>
              <w:szCs w:val="24"/>
              <w14:ligatures w14:val="standardContextual"/>
            </w:rPr>
          </w:pPr>
          <w:hyperlink w:anchor="_Toc231538544" w:history="1">
            <w:r w:rsidRPr="004937D6">
              <w:rPr>
                <w:rStyle w:val="Hypertextovodkaz"/>
                <w14:scene3d>
                  <w14:camera w14:prst="orthographicFront"/>
                  <w14:lightRig w14:rig="threePt" w14:dir="t">
                    <w14:rot w14:lat="0" w14:lon="0" w14:rev="0"/>
                  </w14:lightRig>
                </w14:scene3d>
              </w:rPr>
              <w:t>6.</w:t>
            </w:r>
            <w:r>
              <w:rPr>
                <w:rFonts w:eastAsiaTheme="minorEastAsia" w:cstheme="minorBidi"/>
                <w:b w:val="0"/>
                <w:bCs w:val="0"/>
                <w:caps w:val="0"/>
                <w:kern w:val="2"/>
                <w:sz w:val="24"/>
                <w:szCs w:val="24"/>
                <w14:ligatures w14:val="standardContextual"/>
              </w:rPr>
              <w:tab/>
            </w:r>
            <w:r w:rsidRPr="004937D6">
              <w:rPr>
                <w:rStyle w:val="Hypertextovodkaz"/>
                <w14:scene3d>
                  <w14:camera w14:prst="orthographicFront"/>
                  <w14:lightRig w14:rig="threePt" w14:dir="t">
                    <w14:rot w14:lat="0" w14:lon="0" w14:rev="0"/>
                  </w14:lightRig>
                </w14:scene3d>
              </w:rPr>
              <w:t>Řízení rizik</w:t>
            </w:r>
            <w:r>
              <w:rPr>
                <w:webHidden/>
              </w:rPr>
              <w:tab/>
            </w:r>
            <w:r>
              <w:rPr>
                <w:webHidden/>
              </w:rPr>
              <w:fldChar w:fldCharType="begin"/>
            </w:r>
            <w:r>
              <w:rPr>
                <w:webHidden/>
              </w:rPr>
              <w:instrText xml:space="preserve"> PAGEREF _Toc231538544 \h </w:instrText>
            </w:r>
            <w:r>
              <w:rPr>
                <w:webHidden/>
              </w:rPr>
            </w:r>
            <w:r>
              <w:rPr>
                <w:webHidden/>
              </w:rPr>
              <w:fldChar w:fldCharType="separate"/>
            </w:r>
            <w:r w:rsidR="00BB51E8">
              <w:rPr>
                <w:webHidden/>
              </w:rPr>
              <w:t>24</w:t>
            </w:r>
            <w:r>
              <w:rPr>
                <w:webHidden/>
              </w:rPr>
              <w:fldChar w:fldCharType="end"/>
            </w:r>
          </w:hyperlink>
        </w:p>
        <w:p w14:paraId="29116164" w14:textId="12F2F913" w:rsidR="006979B2" w:rsidRDefault="006979B2">
          <w:pPr>
            <w:pStyle w:val="Obsah1"/>
            <w:rPr>
              <w:rFonts w:eastAsiaTheme="minorEastAsia" w:cstheme="minorBidi"/>
              <w:b w:val="0"/>
              <w:bCs w:val="0"/>
              <w:caps w:val="0"/>
              <w:kern w:val="2"/>
              <w:sz w:val="24"/>
              <w:szCs w:val="24"/>
              <w14:ligatures w14:val="standardContextual"/>
            </w:rPr>
          </w:pPr>
          <w:hyperlink w:anchor="_Toc231538545" w:history="1">
            <w:r w:rsidRPr="004937D6">
              <w:rPr>
                <w:rStyle w:val="Hypertextovodkaz"/>
                <w14:scene3d>
                  <w14:camera w14:prst="orthographicFront"/>
                  <w14:lightRig w14:rig="threePt" w14:dir="t">
                    <w14:rot w14:lat="0" w14:lon="0" w14:rev="0"/>
                  </w14:lightRig>
                </w14:scene3d>
              </w:rPr>
              <w:t>7.</w:t>
            </w:r>
            <w:r>
              <w:rPr>
                <w:rFonts w:eastAsiaTheme="minorEastAsia" w:cstheme="minorBidi"/>
                <w:b w:val="0"/>
                <w:bCs w:val="0"/>
                <w:caps w:val="0"/>
                <w:kern w:val="2"/>
                <w:sz w:val="24"/>
                <w:szCs w:val="24"/>
                <w14:ligatures w14:val="standardContextual"/>
              </w:rPr>
              <w:tab/>
            </w:r>
            <w:r w:rsidRPr="004937D6">
              <w:rPr>
                <w:rStyle w:val="Hypertextovodkaz"/>
                <w14:scene3d>
                  <w14:camera w14:prst="orthographicFront"/>
                  <w14:lightRig w14:rig="threePt" w14:dir="t">
                    <w14:rot w14:lat="0" w14:lon="0" w14:rev="0"/>
                  </w14:lightRig>
                </w14:scene3d>
              </w:rPr>
              <w:t>Přehled výstupů projektu</w:t>
            </w:r>
            <w:r>
              <w:rPr>
                <w:webHidden/>
              </w:rPr>
              <w:tab/>
            </w:r>
            <w:r>
              <w:rPr>
                <w:webHidden/>
              </w:rPr>
              <w:fldChar w:fldCharType="begin"/>
            </w:r>
            <w:r>
              <w:rPr>
                <w:webHidden/>
              </w:rPr>
              <w:instrText xml:space="preserve"> PAGEREF _Toc231538545 \h </w:instrText>
            </w:r>
            <w:r>
              <w:rPr>
                <w:webHidden/>
              </w:rPr>
            </w:r>
            <w:r>
              <w:rPr>
                <w:webHidden/>
              </w:rPr>
              <w:fldChar w:fldCharType="separate"/>
            </w:r>
            <w:r w:rsidR="00BB51E8">
              <w:rPr>
                <w:webHidden/>
              </w:rPr>
              <w:t>25</w:t>
            </w:r>
            <w:r>
              <w:rPr>
                <w:webHidden/>
              </w:rPr>
              <w:fldChar w:fldCharType="end"/>
            </w:r>
          </w:hyperlink>
        </w:p>
        <w:p w14:paraId="1AD1F679" w14:textId="4A73DD45" w:rsidR="006979B2" w:rsidRDefault="006979B2">
          <w:pPr>
            <w:pStyle w:val="Obsah1"/>
            <w:rPr>
              <w:rFonts w:eastAsiaTheme="minorEastAsia" w:cstheme="minorBidi"/>
              <w:b w:val="0"/>
              <w:bCs w:val="0"/>
              <w:caps w:val="0"/>
              <w:kern w:val="2"/>
              <w:sz w:val="24"/>
              <w:szCs w:val="24"/>
              <w14:ligatures w14:val="standardContextual"/>
            </w:rPr>
          </w:pPr>
          <w:hyperlink w:anchor="_Toc231538546" w:history="1">
            <w:r w:rsidRPr="004937D6">
              <w:rPr>
                <w:rStyle w:val="Hypertextovodkaz"/>
                <w14:scene3d>
                  <w14:camera w14:prst="orthographicFront"/>
                  <w14:lightRig w14:rig="threePt" w14:dir="t">
                    <w14:rot w14:lat="0" w14:lon="0" w14:rev="0"/>
                  </w14:lightRig>
                </w14:scene3d>
              </w:rPr>
              <w:t>8.</w:t>
            </w:r>
            <w:r>
              <w:rPr>
                <w:rFonts w:eastAsiaTheme="minorEastAsia" w:cstheme="minorBidi"/>
                <w:b w:val="0"/>
                <w:bCs w:val="0"/>
                <w:caps w:val="0"/>
                <w:kern w:val="2"/>
                <w:sz w:val="24"/>
                <w:szCs w:val="24"/>
                <w14:ligatures w14:val="standardContextual"/>
              </w:rPr>
              <w:tab/>
            </w:r>
            <w:r w:rsidRPr="004937D6">
              <w:rPr>
                <w:rStyle w:val="Hypertextovodkaz"/>
                <w14:scene3d>
                  <w14:camera w14:prst="orthographicFront"/>
                  <w14:lightRig w14:rig="threePt" w14:dir="t">
                    <w14:rot w14:lat="0" w14:lon="0" w14:rev="0"/>
                  </w14:lightRig>
                </w14:scene3d>
              </w:rPr>
              <w:t>Popis návaznosti aktivit Po ukončení projektu</w:t>
            </w:r>
            <w:r>
              <w:rPr>
                <w:webHidden/>
              </w:rPr>
              <w:tab/>
            </w:r>
            <w:r>
              <w:rPr>
                <w:webHidden/>
              </w:rPr>
              <w:fldChar w:fldCharType="begin"/>
            </w:r>
            <w:r>
              <w:rPr>
                <w:webHidden/>
              </w:rPr>
              <w:instrText xml:space="preserve"> PAGEREF _Toc231538546 \h </w:instrText>
            </w:r>
            <w:r>
              <w:rPr>
                <w:webHidden/>
              </w:rPr>
            </w:r>
            <w:r>
              <w:rPr>
                <w:webHidden/>
              </w:rPr>
              <w:fldChar w:fldCharType="separate"/>
            </w:r>
            <w:r w:rsidR="00BB51E8">
              <w:rPr>
                <w:webHidden/>
              </w:rPr>
              <w:t>27</w:t>
            </w:r>
            <w:r>
              <w:rPr>
                <w:webHidden/>
              </w:rPr>
              <w:fldChar w:fldCharType="end"/>
            </w:r>
          </w:hyperlink>
        </w:p>
        <w:p w14:paraId="5B172358" w14:textId="03E93BD4" w:rsidR="00054CAA" w:rsidRDefault="00054CAA">
          <w:r>
            <w:rPr>
              <w:b/>
              <w:bCs/>
            </w:rPr>
            <w:fldChar w:fldCharType="end"/>
          </w:r>
        </w:p>
      </w:sdtContent>
    </w:sdt>
    <w:p w14:paraId="1545434F" w14:textId="4D62F8C1" w:rsidR="008E5BF0" w:rsidRDefault="003D130B">
      <w:pPr>
        <w:pStyle w:val="Obsah1"/>
        <w:rPr>
          <w:rFonts w:eastAsiaTheme="minorEastAsia" w:cstheme="minorBidi"/>
          <w:b w:val="0"/>
          <w:bCs w:val="0"/>
          <w:caps w:val="0"/>
          <w:kern w:val="2"/>
          <w:sz w:val="24"/>
          <w:szCs w:val="24"/>
          <w14:ligatures w14:val="standardContextual"/>
        </w:rPr>
      </w:pPr>
      <w:r w:rsidRPr="00771C13">
        <w:rPr>
          <w:color w:val="0D3271"/>
          <w:sz w:val="28"/>
          <w:szCs w:val="28"/>
        </w:rPr>
        <w:fldChar w:fldCharType="begin"/>
      </w:r>
      <w:r w:rsidRPr="00771C13">
        <w:rPr>
          <w:color w:val="0D3271"/>
          <w:sz w:val="28"/>
          <w:szCs w:val="28"/>
        </w:rPr>
        <w:instrText xml:space="preserve"> TOC \o "1-3" \h \z \u </w:instrText>
      </w:r>
      <w:r w:rsidRPr="00771C13">
        <w:rPr>
          <w:color w:val="0D3271"/>
          <w:sz w:val="28"/>
          <w:szCs w:val="28"/>
        </w:rPr>
        <w:fldChar w:fldCharType="separate"/>
      </w:r>
    </w:p>
    <w:p w14:paraId="6F27D59D" w14:textId="1D33F3AF" w:rsidR="00087E6A" w:rsidRDefault="003D130B" w:rsidP="00A10487">
      <w:pPr>
        <w:pStyle w:val="OM-Normln"/>
        <w:rPr>
          <w:b/>
          <w:caps/>
          <w:color w:val="173271"/>
          <w:sz w:val="24"/>
          <w:szCs w:val="32"/>
          <w14:scene3d>
            <w14:camera w14:prst="orthographicFront"/>
            <w14:lightRig w14:rig="threePt" w14:dir="t">
              <w14:rot w14:lat="0" w14:lon="0" w14:rev="0"/>
            </w14:lightRig>
          </w14:scene3d>
        </w:rPr>
      </w:pPr>
      <w:r w:rsidRPr="00771C13">
        <w:rPr>
          <w:color w:val="0D3271"/>
          <w:szCs w:val="28"/>
        </w:rPr>
        <w:fldChar w:fldCharType="end"/>
      </w:r>
      <w:r w:rsidR="00087E6A" w:rsidRPr="00087E6A">
        <w:rPr>
          <w:b/>
          <w:caps/>
          <w:color w:val="173271"/>
          <w:sz w:val="24"/>
          <w:szCs w:val="32"/>
          <w:lang w:eastAsia="en-US"/>
          <w14:scene3d>
            <w14:camera w14:prst="orthographicFront"/>
            <w14:lightRig w14:rig="threePt" w14:dir="t">
              <w14:rot w14:lat="0" w14:lon="0" w14:rev="0"/>
            </w14:lightRig>
          </w14:scene3d>
        </w:rPr>
        <w:t xml:space="preserve"> </w:t>
      </w:r>
      <w:bookmarkStart w:id="13" w:name="_Toc134090771"/>
      <w:r w:rsidR="00087E6A">
        <w:rPr>
          <w:b/>
          <w:caps/>
          <w:color w:val="173271"/>
          <w:sz w:val="24"/>
          <w:szCs w:val="32"/>
          <w14:scene3d>
            <w14:camera w14:prst="orthographicFront"/>
            <w14:lightRig w14:rig="threePt" w14:dir="t">
              <w14:rot w14:lat="0" w14:lon="0" w14:rev="0"/>
            </w14:lightRig>
          </w14:scene3d>
        </w:rPr>
        <w:br w:type="page"/>
      </w:r>
    </w:p>
    <w:p w14:paraId="3962F766" w14:textId="7F252635" w:rsidR="00087E6A" w:rsidRPr="00054CAA" w:rsidRDefault="00087E6A" w:rsidP="009007B6">
      <w:pPr>
        <w:pStyle w:val="OM-Nadpis1"/>
        <w:numPr>
          <w:ilvl w:val="0"/>
          <w:numId w:val="20"/>
        </w:numPr>
        <w:ind w:left="426" w:hanging="426"/>
        <w:rPr>
          <w14:scene3d>
            <w14:camera w14:prst="orthographicFront"/>
            <w14:lightRig w14:rig="threePt" w14:dir="t">
              <w14:rot w14:lat="0" w14:lon="0" w14:rev="0"/>
            </w14:lightRig>
          </w14:scene3d>
        </w:rPr>
      </w:pPr>
      <w:bookmarkStart w:id="14" w:name="_Toc184035076"/>
      <w:bookmarkStart w:id="15" w:name="_Toc231538525"/>
      <w:r w:rsidRPr="00054CAA">
        <w:rPr>
          <w14:scene3d>
            <w14:camera w14:prst="orthographicFront"/>
            <w14:lightRig w14:rig="threePt" w14:dir="t">
              <w14:rot w14:lat="0" w14:lon="0" w14:rev="0"/>
            </w14:lightRig>
          </w14:scene3d>
        </w:rPr>
        <w:lastRenderedPageBreak/>
        <w:t>Ú</w:t>
      </w:r>
      <w:r w:rsidR="001D674D" w:rsidRPr="00054CAA">
        <w:rPr>
          <w14:scene3d>
            <w14:camera w14:prst="orthographicFront"/>
            <w14:lightRig w14:rig="threePt" w14:dir="t">
              <w14:rot w14:lat="0" w14:lon="0" w14:rev="0"/>
            </w14:lightRig>
          </w14:scene3d>
        </w:rPr>
        <w:t>vodní komentář</w:t>
      </w:r>
      <w:bookmarkEnd w:id="13"/>
      <w:bookmarkEnd w:id="14"/>
      <w:bookmarkEnd w:id="15"/>
      <w:r w:rsidRPr="00054CAA">
        <w:rPr>
          <w14:scene3d>
            <w14:camera w14:prst="orthographicFront"/>
            <w14:lightRig w14:rig="threePt" w14:dir="t">
              <w14:rot w14:lat="0" w14:lon="0" w14:rev="0"/>
            </w14:lightRig>
          </w14:scene3d>
        </w:rPr>
        <w:t xml:space="preserve"> </w:t>
      </w:r>
    </w:p>
    <w:p w14:paraId="24B9E77D" w14:textId="4664E836" w:rsidR="00087E6A" w:rsidRDefault="00221116" w:rsidP="00087E6A">
      <w:pPr>
        <w:spacing w:before="120" w:line="240" w:lineRule="auto"/>
      </w:pPr>
      <w:r>
        <w:t xml:space="preserve">Tato </w:t>
      </w:r>
      <w:r w:rsidR="00CF5406">
        <w:t xml:space="preserve">povinná </w:t>
      </w:r>
      <w:r>
        <w:t>p</w:t>
      </w:r>
      <w:r w:rsidR="00087E6A" w:rsidRPr="008F68F3">
        <w:t>říloha</w:t>
      </w:r>
      <w:r>
        <w:t xml:space="preserve"> žádosti o podporu</w:t>
      </w:r>
      <w:r w:rsidR="00087E6A" w:rsidRPr="008F68F3">
        <w:t xml:space="preserve"> slouží k podrobnému popisu </w:t>
      </w:r>
      <w:r w:rsidR="00E43301">
        <w:t>realizace</w:t>
      </w:r>
      <w:r w:rsidR="00087E6A" w:rsidRPr="008F68F3">
        <w:t xml:space="preserve"> projektu.</w:t>
      </w:r>
    </w:p>
    <w:p w14:paraId="1D520249" w14:textId="7CE8B76B" w:rsidR="0094167F" w:rsidRPr="0094167F" w:rsidRDefault="009839DD" w:rsidP="0094167F">
      <w:pPr>
        <w:spacing w:before="120" w:line="240" w:lineRule="auto"/>
      </w:pPr>
      <w:r>
        <w:t xml:space="preserve">Zde </w:t>
      </w:r>
      <w:r w:rsidR="00687584">
        <w:t>popsané</w:t>
      </w:r>
      <w:r w:rsidR="0094167F" w:rsidRPr="0094167F">
        <w:t xml:space="preserve"> </w:t>
      </w:r>
      <w:r>
        <w:t>informace</w:t>
      </w:r>
      <w:r w:rsidR="0094167F" w:rsidRPr="0094167F">
        <w:t xml:space="preserve"> budou spolu s informacemi uvedenými v žádosti o podporu hlavním podkladem pro věcnou fázi hodnocení projektů. </w:t>
      </w:r>
      <w:r>
        <w:t>P</w:t>
      </w:r>
      <w:r w:rsidR="0094167F" w:rsidRPr="0094167F">
        <w:t>říloha umožňuje informace uvedené v žádosti o</w:t>
      </w:r>
      <w:r w:rsidR="002E430B">
        <w:t> </w:t>
      </w:r>
      <w:r w:rsidR="0094167F" w:rsidRPr="0094167F">
        <w:t>podporu</w:t>
      </w:r>
      <w:r w:rsidR="001D6B59">
        <w:t xml:space="preserve">, </w:t>
      </w:r>
      <w:r w:rsidR="0094167F" w:rsidRPr="0094167F">
        <w:t xml:space="preserve">kde jsou u jednotlivých polí omezené počty znaků, více rozepsat a specifikovat. Zároveň jsou zde uvedeny další kapitoly </w:t>
      </w:r>
      <w:r w:rsidR="0042565F" w:rsidRPr="0094167F">
        <w:t>specificky vytvořené pro účely této výzvy</w:t>
      </w:r>
      <w:r w:rsidR="0042565F">
        <w:t xml:space="preserve"> </w:t>
      </w:r>
      <w:r w:rsidR="0094167F" w:rsidRPr="0094167F">
        <w:t xml:space="preserve">nad rámec </w:t>
      </w:r>
      <w:r w:rsidR="00811A7B">
        <w:t xml:space="preserve">vyplnění </w:t>
      </w:r>
      <w:r w:rsidR="0094167F" w:rsidRPr="0094167F">
        <w:t>žádosti o</w:t>
      </w:r>
      <w:r w:rsidR="00811A7B">
        <w:t> </w:t>
      </w:r>
      <w:r w:rsidR="0094167F" w:rsidRPr="0094167F">
        <w:t>podporu</w:t>
      </w:r>
      <w:r w:rsidR="00811A7B">
        <w:t xml:space="preserve"> v ISKP21+</w:t>
      </w:r>
      <w:r w:rsidR="0042565F">
        <w:t>.</w:t>
      </w:r>
      <w:r w:rsidR="0094167F" w:rsidRPr="0094167F">
        <w:t xml:space="preserve"> </w:t>
      </w:r>
    </w:p>
    <w:p w14:paraId="090492DC" w14:textId="300F15DA" w:rsidR="00E86A85" w:rsidRDefault="00087E6A" w:rsidP="00D27055">
      <w:pPr>
        <w:spacing w:before="120" w:line="240" w:lineRule="auto"/>
      </w:pPr>
      <w:r w:rsidRPr="008F68F3">
        <w:t xml:space="preserve">Uvedené </w:t>
      </w:r>
      <w:r w:rsidR="0094167F">
        <w:t xml:space="preserve">kapitoly a strukturu přílohy </w:t>
      </w:r>
      <w:r w:rsidRPr="008F68F3">
        <w:t>nelze měnit ani jinak upravovat. Jednotlivé kapitoly a podkapitoly jsou závazné.</w:t>
      </w:r>
      <w:r w:rsidR="0002410D">
        <w:t xml:space="preserve"> </w:t>
      </w:r>
      <w:r w:rsidR="0002410D" w:rsidRPr="001D6B59">
        <w:t xml:space="preserve">Příloha obsahuje strukturu pro všechny </w:t>
      </w:r>
      <w:r w:rsidR="00B73182" w:rsidRPr="001D6B59">
        <w:t>aktivity</w:t>
      </w:r>
      <w:r w:rsidR="001D6B59" w:rsidRPr="001D6B59">
        <w:t xml:space="preserve">. </w:t>
      </w:r>
      <w:r w:rsidR="0002410D" w:rsidRPr="001D6B59">
        <w:t>Vyplňte pouze ty po</w:t>
      </w:r>
      <w:r w:rsidR="00A10487" w:rsidRPr="001D6B59">
        <w:t>da</w:t>
      </w:r>
      <w:r w:rsidR="0002410D" w:rsidRPr="001D6B59">
        <w:t>ktivity, které budete v projektu realizovat</w:t>
      </w:r>
      <w:r w:rsidR="001D6B59">
        <w:t>, kapitoly/části nerelevantní pro Váš projekt je možné smazat</w:t>
      </w:r>
      <w:r w:rsidR="0002410D" w:rsidRPr="001D6B59">
        <w:t>.</w:t>
      </w:r>
      <w:bookmarkStart w:id="16" w:name="_Toc184035077"/>
    </w:p>
    <w:p w14:paraId="4E3B36EF" w14:textId="77777777" w:rsidR="00D27055" w:rsidRDefault="00D27055" w:rsidP="00D27055">
      <w:pPr>
        <w:spacing w:before="120" w:line="240" w:lineRule="auto"/>
      </w:pPr>
    </w:p>
    <w:p w14:paraId="5BE548E3" w14:textId="57CD1070" w:rsidR="00087E6A" w:rsidRPr="00DE2C41" w:rsidRDefault="00087E6A" w:rsidP="00DE2C41">
      <w:pPr>
        <w:spacing w:before="120" w:line="240" w:lineRule="auto"/>
        <w:rPr>
          <w:b/>
          <w:bCs/>
          <w:color w:val="173271"/>
          <w:sz w:val="28"/>
          <w:szCs w:val="28"/>
        </w:rPr>
      </w:pPr>
      <w:r w:rsidRPr="00DE2C41">
        <w:rPr>
          <w:b/>
          <w:bCs/>
          <w:color w:val="173271"/>
          <w:sz w:val="28"/>
          <w:szCs w:val="28"/>
        </w:rPr>
        <w:t>Pokyny pro vyplnění přílohy</w:t>
      </w:r>
      <w:bookmarkEnd w:id="16"/>
    </w:p>
    <w:p w14:paraId="5FFF8259" w14:textId="38C4A4C6" w:rsidR="00087E6A" w:rsidRDefault="00E47782" w:rsidP="00087E6A">
      <w:pPr>
        <w:spacing w:before="120" w:line="240" w:lineRule="auto"/>
      </w:pPr>
      <w:r w:rsidRPr="00A43B21">
        <w:rPr>
          <w:b/>
          <w:bCs/>
          <w:color w:val="000000" w:themeColor="text1"/>
          <w:shd w:val="clear" w:color="auto" w:fill="B3DBD6"/>
        </w:rPr>
        <w:t>Barevně označené části</w:t>
      </w:r>
      <w:r w:rsidRPr="00A43B21">
        <w:rPr>
          <w:b/>
          <w:bCs/>
          <w:color w:val="000000" w:themeColor="text1"/>
        </w:rPr>
        <w:t xml:space="preserve"> </w:t>
      </w:r>
      <w:r w:rsidRPr="00A43B21">
        <w:rPr>
          <w:b/>
          <w:bCs/>
        </w:rPr>
        <w:t>budou pře</w:t>
      </w:r>
      <w:r w:rsidR="00D50EB6">
        <w:rPr>
          <w:b/>
          <w:bCs/>
        </w:rPr>
        <w:t>vedeny</w:t>
      </w:r>
      <w:r w:rsidRPr="00A43B21">
        <w:rPr>
          <w:b/>
          <w:bCs/>
        </w:rPr>
        <w:t xml:space="preserve"> do Základních parametrů projektu (dále též „ZPP“).</w:t>
      </w:r>
      <w:r w:rsidR="00E86A85">
        <w:t xml:space="preserve"> </w:t>
      </w:r>
      <w:r>
        <w:t xml:space="preserve">Stanou se tak </w:t>
      </w:r>
      <w:r w:rsidR="00087E6A">
        <w:t>nedílnou součástí právního aktu o poskytnutí</w:t>
      </w:r>
      <w:r w:rsidR="004325AA">
        <w:t>/převodu podpory,</w:t>
      </w:r>
      <w:r w:rsidR="00087E6A" w:rsidDel="004325AA">
        <w:t xml:space="preserve"> </w:t>
      </w:r>
      <w:r w:rsidR="00087E6A">
        <w:t>a budou tedy závazné.</w:t>
      </w:r>
    </w:p>
    <w:p w14:paraId="0942EB5C" w14:textId="77777777" w:rsidR="00E86A85" w:rsidRDefault="00087E6A" w:rsidP="00087E6A">
      <w:pPr>
        <w:spacing w:before="120" w:line="240" w:lineRule="auto"/>
      </w:pPr>
      <w:r>
        <w:t>Při popisu realizace jednotlivých klíčových aktivit postupujte podle informací, které jsou k nim uvedeny v PpŽP – specifická část.</w:t>
      </w:r>
    </w:p>
    <w:p w14:paraId="68386F90" w14:textId="2A802913" w:rsidR="00087E6A" w:rsidRDefault="004A0654" w:rsidP="00087E6A">
      <w:pPr>
        <w:spacing w:before="120" w:line="240" w:lineRule="auto"/>
      </w:pPr>
      <w:r w:rsidRPr="00E86A85">
        <w:t>V </w:t>
      </w:r>
      <w:r w:rsidR="00E47782" w:rsidRPr="00E86A85">
        <w:t>tabul</w:t>
      </w:r>
      <w:r w:rsidRPr="00E86A85">
        <w:t xml:space="preserve">kách </w:t>
      </w:r>
      <w:r w:rsidR="00E86A85">
        <w:t xml:space="preserve">je možné přidávat </w:t>
      </w:r>
      <w:r w:rsidR="00087E6A" w:rsidRPr="00E86A85">
        <w:t>další řádky</w:t>
      </w:r>
      <w:r w:rsidR="00B73182" w:rsidRPr="00E86A85">
        <w:t xml:space="preserve"> </w:t>
      </w:r>
      <w:r w:rsidR="00E86A85">
        <w:t>a tabulky duplikovat např. pro další subjekty</w:t>
      </w:r>
      <w:r w:rsidR="00D60E7B">
        <w:t xml:space="preserve"> </w:t>
      </w:r>
      <w:r w:rsidR="00893930">
        <w:t>(</w:t>
      </w:r>
      <w:r w:rsidR="00D60E7B">
        <w:t>spolupracující školy</w:t>
      </w:r>
      <w:r w:rsidR="00893930">
        <w:t>)</w:t>
      </w:r>
      <w:r w:rsidR="00D60E7B" w:rsidDel="00893930">
        <w:t>,</w:t>
      </w:r>
      <w:r w:rsidR="00D60E7B">
        <w:t xml:space="preserve"> výstupy </w:t>
      </w:r>
      <w:r w:rsidR="00493056">
        <w:t xml:space="preserve">jednotlivých </w:t>
      </w:r>
      <w:r w:rsidR="00D60E7B">
        <w:t>aktivit</w:t>
      </w:r>
      <w:r w:rsidR="00893930">
        <w:t xml:space="preserve"> apod</w:t>
      </w:r>
      <w:r w:rsidR="00E86A85">
        <w:t>.</w:t>
      </w:r>
    </w:p>
    <w:p w14:paraId="581CE258" w14:textId="77777777" w:rsidR="00087E6A" w:rsidRPr="00F85A4F" w:rsidRDefault="00087E6A" w:rsidP="00087E6A">
      <w:pPr>
        <w:pStyle w:val="OM-Normln"/>
        <w:rPr>
          <w:iCs/>
        </w:rPr>
      </w:pPr>
      <w:r w:rsidRPr="00F85A4F">
        <w:rPr>
          <w:iCs/>
        </w:rPr>
        <w:t>V celém dokumentu doporučujeme zachovat použité formátování odstavců a okrajů, písmo Calibri velikosti 11 a jednoduché řádkování.</w:t>
      </w:r>
    </w:p>
    <w:p w14:paraId="67242D8C" w14:textId="77777777" w:rsidR="00087E6A" w:rsidRPr="00F85A4F" w:rsidRDefault="00087E6A" w:rsidP="00087E6A">
      <w:pPr>
        <w:pStyle w:val="OM-Normln"/>
        <w:rPr>
          <w:iCs/>
        </w:rPr>
      </w:pPr>
      <w:r w:rsidRPr="00F85A4F">
        <w:rPr>
          <w:iCs/>
        </w:rPr>
        <w:t xml:space="preserve">Text uvedený pod jednotlivými kapitolami a podkapitolami kurzivou je návodný a předpokládá se jeho odstranění před finalizací přílohy. </w:t>
      </w:r>
    </w:p>
    <w:p w14:paraId="71F43D0E" w14:textId="77777777" w:rsidR="00087E6A" w:rsidRDefault="00087E6A" w:rsidP="00087E6A">
      <w:pPr>
        <w:pStyle w:val="OM-Normln"/>
        <w:rPr>
          <w:iCs/>
        </w:rPr>
      </w:pPr>
      <w:r w:rsidRPr="00F85A4F">
        <w:rPr>
          <w:iCs/>
        </w:rPr>
        <w:t>Obsah dokumentu po zpracování přílohy aktualizujte.</w:t>
      </w:r>
    </w:p>
    <w:p w14:paraId="44C4EF5E" w14:textId="77777777" w:rsidR="006E1117" w:rsidRDefault="00087E6A" w:rsidP="00F26B92">
      <w:pPr>
        <w:pStyle w:val="OM-Normln"/>
        <w:rPr>
          <w:iCs/>
        </w:rPr>
        <w:sectPr w:rsidR="006E1117" w:rsidSect="0096437C">
          <w:headerReference w:type="even" r:id="rId16"/>
          <w:headerReference w:type="default" r:id="rId17"/>
          <w:headerReference w:type="first" r:id="rId18"/>
          <w:footerReference w:type="first" r:id="rId19"/>
          <w:pgSz w:w="11906" w:h="16838" w:code="9"/>
          <w:pgMar w:top="1418" w:right="1418" w:bottom="1418" w:left="1418" w:header="709" w:footer="397" w:gutter="0"/>
          <w:cols w:space="708"/>
          <w:titlePg/>
          <w:docGrid w:linePitch="360"/>
        </w:sectPr>
      </w:pPr>
      <w:r>
        <w:rPr>
          <w:iCs/>
        </w:rPr>
        <w:t>Dokument doložte ve stávajícím formátu, tj. docx.</w:t>
      </w:r>
    </w:p>
    <w:p w14:paraId="35F35F07" w14:textId="5408005E" w:rsidR="00421901" w:rsidRPr="00A062A4" w:rsidRDefault="007A3FB5" w:rsidP="009007B6">
      <w:pPr>
        <w:pStyle w:val="OM-Nadpis1"/>
        <w:numPr>
          <w:ilvl w:val="0"/>
          <w:numId w:val="20"/>
        </w:numPr>
        <w:ind w:left="426" w:hanging="426"/>
        <w:rPr>
          <w14:scene3d>
            <w14:camera w14:prst="orthographicFront"/>
            <w14:lightRig w14:rig="threePt" w14:dir="t">
              <w14:rot w14:lat="0" w14:lon="0" w14:rev="0"/>
            </w14:lightRig>
          </w14:scene3d>
        </w:rPr>
      </w:pPr>
      <w:bookmarkStart w:id="17" w:name="_Toc231538526"/>
      <w:bookmarkStart w:id="18" w:name="_Hlk221516402"/>
      <w:bookmarkStart w:id="19" w:name="_Toc184035078"/>
      <w:bookmarkStart w:id="20" w:name="_Hlk181786686"/>
      <w:r w:rsidRPr="00A062A4">
        <w:rPr>
          <w14:scene3d>
            <w14:camera w14:prst="orthographicFront"/>
            <w14:lightRig w14:rig="threePt" w14:dir="t">
              <w14:rot w14:lat="0" w14:lon="0" w14:rev="0"/>
            </w14:lightRig>
          </w14:scene3d>
        </w:rPr>
        <w:lastRenderedPageBreak/>
        <w:t>P</w:t>
      </w:r>
      <w:r w:rsidR="00D27055">
        <w:rPr>
          <w14:scene3d>
            <w14:camera w14:prst="orthographicFront"/>
            <w14:lightRig w14:rig="threePt" w14:dir="t">
              <w14:rot w14:lat="0" w14:lon="0" w14:rev="0"/>
            </w14:lightRig>
          </w14:scene3d>
        </w:rPr>
        <w:t>řehled</w:t>
      </w:r>
      <w:r w:rsidR="00C0567E">
        <w:rPr>
          <w14:scene3d>
            <w14:camera w14:prst="orthographicFront"/>
            <w14:lightRig w14:rig="threePt" w14:dir="t">
              <w14:rot w14:lat="0" w14:lon="0" w14:rev="0"/>
            </w14:lightRig>
          </w14:scene3d>
        </w:rPr>
        <w:t xml:space="preserve"> zkušeností</w:t>
      </w:r>
      <w:r w:rsidR="00E43301" w:rsidRPr="00A062A4">
        <w:rPr>
          <w14:scene3d>
            <w14:camera w14:prst="orthographicFront"/>
            <w14:lightRig w14:rig="threePt" w14:dir="t">
              <w14:rot w14:lat="0" w14:lon="0" w14:rev="0"/>
            </w14:lightRig>
          </w14:scene3d>
        </w:rPr>
        <w:t xml:space="preserve"> </w:t>
      </w:r>
      <w:r w:rsidR="00D27055">
        <w:rPr>
          <w14:scene3d>
            <w14:camera w14:prst="orthographicFront"/>
            <w14:lightRig w14:rig="threePt" w14:dir="t">
              <w14:rot w14:lat="0" w14:lon="0" w14:rev="0"/>
            </w14:lightRig>
          </w14:scene3d>
        </w:rPr>
        <w:t>žadatele</w:t>
      </w:r>
      <w:r w:rsidR="00147841">
        <w:rPr>
          <w14:scene3d>
            <w14:camera w14:prst="orthographicFront"/>
            <w14:lightRig w14:rig="threePt" w14:dir="t">
              <w14:rot w14:lat="0" w14:lon="0" w14:rev="0"/>
            </w14:lightRig>
          </w14:scene3d>
        </w:rPr>
        <w:t xml:space="preserve"> </w:t>
      </w:r>
      <w:r w:rsidR="00D27055">
        <w:rPr>
          <w14:scene3d>
            <w14:camera w14:prst="orthographicFront"/>
            <w14:lightRig w14:rig="threePt" w14:dir="t">
              <w14:rot w14:lat="0" w14:lon="0" w14:rev="0"/>
            </w14:lightRig>
          </w14:scene3d>
        </w:rPr>
        <w:t>v oblasti</w:t>
      </w:r>
      <w:r w:rsidR="00E43301" w:rsidRPr="00A062A4">
        <w:rPr>
          <w14:scene3d>
            <w14:camera w14:prst="orthographicFront"/>
            <w14:lightRig w14:rig="threePt" w14:dir="t">
              <w14:rot w14:lat="0" w14:lon="0" w14:rev="0"/>
            </w14:lightRig>
          </w14:scene3d>
        </w:rPr>
        <w:t xml:space="preserve"> </w:t>
      </w:r>
      <w:r w:rsidR="00D27055">
        <w:rPr>
          <w14:scene3d>
            <w14:camera w14:prst="orthographicFront"/>
            <w14:lightRig w14:rig="threePt" w14:dir="t">
              <w14:rot w14:lat="0" w14:lon="0" w14:rev="0"/>
            </w14:lightRig>
          </w14:scene3d>
        </w:rPr>
        <w:t>integrace</w:t>
      </w:r>
      <w:r w:rsidR="00E43301" w:rsidRPr="00A062A4">
        <w:rPr>
          <w14:scene3d>
            <w14:camera w14:prst="orthographicFront"/>
            <w14:lightRig w14:rig="threePt" w14:dir="t">
              <w14:rot w14:lat="0" w14:lon="0" w14:rev="0"/>
            </w14:lightRig>
          </w14:scene3d>
        </w:rPr>
        <w:t xml:space="preserve"> AI </w:t>
      </w:r>
      <w:r w:rsidR="00D27055">
        <w:rPr>
          <w14:scene3d>
            <w14:camera w14:prst="orthographicFront"/>
            <w14:lightRig w14:rig="threePt" w14:dir="t">
              <w14:rot w14:lat="0" w14:lon="0" w14:rev="0"/>
            </w14:lightRig>
          </w14:scene3d>
        </w:rPr>
        <w:t>do vzdělávací/pedagogické praxe</w:t>
      </w:r>
      <w:bookmarkEnd w:id="17"/>
    </w:p>
    <w:p w14:paraId="7AE6F40A" w14:textId="774E52D5" w:rsidR="007A3FB5" w:rsidRDefault="00533A6C" w:rsidP="00E97C12">
      <w:pPr>
        <w:spacing w:before="120" w:after="0" w:line="240" w:lineRule="auto"/>
        <w:rPr>
          <w:rFonts w:cstheme="minorHAnsi"/>
          <w:i/>
          <w:iCs/>
        </w:rPr>
      </w:pPr>
      <w:r>
        <w:rPr>
          <w:rFonts w:cstheme="minorHAnsi"/>
          <w:i/>
          <w:iCs/>
        </w:rPr>
        <w:t>Uvádí se přehled</w:t>
      </w:r>
      <w:r w:rsidR="00C0567E">
        <w:rPr>
          <w:rFonts w:cstheme="minorHAnsi"/>
          <w:i/>
          <w:iCs/>
        </w:rPr>
        <w:t xml:space="preserve"> akcí/</w:t>
      </w:r>
      <w:r>
        <w:rPr>
          <w:rFonts w:cstheme="minorHAnsi"/>
          <w:i/>
          <w:iCs/>
        </w:rPr>
        <w:t xml:space="preserve">činností žadatele v oblasti integrace AI do vzdělávací/pedagogické praxe </w:t>
      </w:r>
      <w:r w:rsidRPr="007C6112">
        <w:rPr>
          <w:rFonts w:cstheme="minorHAnsi"/>
          <w:i/>
          <w:iCs/>
        </w:rPr>
        <w:t>pro děti, žáky nebo pedagogické pracovníky</w:t>
      </w:r>
      <w:r>
        <w:rPr>
          <w:rFonts w:cstheme="minorHAnsi"/>
          <w:i/>
          <w:iCs/>
        </w:rPr>
        <w:t xml:space="preserve"> za rok </w:t>
      </w:r>
      <w:r w:rsidRPr="00626A4E">
        <w:rPr>
          <w:rFonts w:cstheme="minorHAnsi"/>
          <w:i/>
        </w:rPr>
        <w:t>2025</w:t>
      </w:r>
      <w:r w:rsidRPr="00626A4E" w:rsidDel="00696AD5">
        <w:rPr>
          <w:rFonts w:cstheme="minorHAnsi"/>
          <w:i/>
        </w:rPr>
        <w:t>.</w:t>
      </w:r>
      <w:r w:rsidRPr="007C6112">
        <w:rPr>
          <w:rFonts w:cstheme="minorHAnsi"/>
          <w:i/>
          <w:iCs/>
        </w:rPr>
        <w:t xml:space="preserve"> </w:t>
      </w:r>
      <w:r>
        <w:rPr>
          <w:rFonts w:cstheme="minorHAnsi"/>
          <w:i/>
          <w:iCs/>
        </w:rPr>
        <w:t xml:space="preserve"> </w:t>
      </w:r>
      <w:r w:rsidR="00E43301">
        <w:rPr>
          <w:rFonts w:cstheme="minorHAnsi"/>
          <w:i/>
          <w:iCs/>
        </w:rPr>
        <w:t>Podrobněji viz podmínky</w:t>
      </w:r>
      <w:r w:rsidR="000E0745">
        <w:rPr>
          <w:rFonts w:cstheme="minorHAnsi"/>
          <w:i/>
          <w:iCs/>
        </w:rPr>
        <w:t xml:space="preserve"> uvedené ve výzvě a kap. 5.3 PpŽP – specifická</w:t>
      </w:r>
      <w:r w:rsidR="00E86A85">
        <w:rPr>
          <w:rFonts w:cstheme="minorHAnsi"/>
          <w:i/>
          <w:iCs/>
        </w:rPr>
        <w:t xml:space="preserve"> část</w:t>
      </w:r>
      <w:r w:rsidR="00421901">
        <w:rPr>
          <w:rFonts w:cstheme="minorHAnsi"/>
          <w:i/>
          <w:iCs/>
        </w:rPr>
        <w:t xml:space="preserve">. </w:t>
      </w:r>
    </w:p>
    <w:p w14:paraId="0B9CE28B" w14:textId="12CCA5ED" w:rsidR="00E76265" w:rsidRDefault="00E76265" w:rsidP="00E97C12">
      <w:pPr>
        <w:pStyle w:val="Default"/>
        <w:spacing w:before="120" w:line="240" w:lineRule="auto"/>
        <w:rPr>
          <w:rFonts w:asciiTheme="minorHAnsi" w:eastAsiaTheme="minorHAnsi" w:hAnsiTheme="minorHAnsi" w:cstheme="minorHAnsi"/>
          <w:i/>
          <w:iCs/>
          <w:color w:val="auto"/>
          <w:sz w:val="22"/>
          <w:szCs w:val="22"/>
          <w:lang w:eastAsia="en-US"/>
        </w:rPr>
      </w:pPr>
      <w:r w:rsidRPr="00A062A4">
        <w:rPr>
          <w:rFonts w:asciiTheme="minorHAnsi" w:eastAsiaTheme="minorHAnsi" w:hAnsiTheme="minorHAnsi" w:cstheme="minorHAnsi"/>
          <w:i/>
          <w:color w:val="auto"/>
          <w:sz w:val="22"/>
          <w:szCs w:val="22"/>
          <w:lang w:eastAsia="en-US"/>
        </w:rPr>
        <w:t xml:space="preserve">Realizované </w:t>
      </w:r>
      <w:r w:rsidR="00C0567E">
        <w:rPr>
          <w:rFonts w:asciiTheme="minorHAnsi" w:eastAsiaTheme="minorHAnsi" w:hAnsiTheme="minorHAnsi" w:cstheme="minorHAnsi"/>
          <w:i/>
          <w:color w:val="auto"/>
          <w:sz w:val="22"/>
          <w:szCs w:val="22"/>
          <w:lang w:eastAsia="en-US"/>
        </w:rPr>
        <w:t>akce/</w:t>
      </w:r>
      <w:r w:rsidRPr="00A062A4">
        <w:rPr>
          <w:rFonts w:asciiTheme="minorHAnsi" w:eastAsiaTheme="minorHAnsi" w:hAnsiTheme="minorHAnsi" w:cstheme="minorHAnsi"/>
          <w:i/>
          <w:color w:val="auto"/>
          <w:sz w:val="22"/>
          <w:szCs w:val="22"/>
          <w:lang w:eastAsia="en-US"/>
        </w:rPr>
        <w:t>činnosti uveďte do přehledové tabulky níže</w:t>
      </w:r>
      <w:r w:rsidR="00392A41">
        <w:rPr>
          <w:rFonts w:asciiTheme="minorHAnsi" w:eastAsiaTheme="minorHAnsi" w:hAnsiTheme="minorHAnsi" w:cstheme="minorHAnsi"/>
          <w:i/>
          <w:color w:val="auto"/>
          <w:sz w:val="22"/>
          <w:szCs w:val="22"/>
          <w:lang w:eastAsia="en-US"/>
        </w:rPr>
        <w:t>.</w:t>
      </w:r>
      <w:r w:rsidRPr="00A062A4">
        <w:rPr>
          <w:rFonts w:asciiTheme="minorHAnsi" w:eastAsiaTheme="minorHAnsi" w:hAnsiTheme="minorHAnsi" w:cstheme="minorHAnsi"/>
          <w:i/>
          <w:color w:val="auto"/>
          <w:sz w:val="22"/>
          <w:szCs w:val="22"/>
          <w:lang w:eastAsia="en-US"/>
        </w:rPr>
        <w:t xml:space="preserve"> </w:t>
      </w:r>
    </w:p>
    <w:p w14:paraId="2C6A8745" w14:textId="1F47BA83" w:rsidR="00147841" w:rsidRDefault="00E76265" w:rsidP="00E97C12">
      <w:pPr>
        <w:pStyle w:val="Default"/>
        <w:spacing w:before="120" w:line="240" w:lineRule="auto"/>
        <w:rPr>
          <w:rFonts w:asciiTheme="minorHAnsi" w:eastAsiaTheme="minorHAnsi" w:hAnsiTheme="minorHAnsi" w:cstheme="minorHAnsi"/>
          <w:i/>
          <w:color w:val="auto"/>
          <w:sz w:val="22"/>
          <w:szCs w:val="22"/>
          <w:lang w:eastAsia="en-US"/>
        </w:rPr>
      </w:pPr>
      <w:r w:rsidRPr="00A062A4">
        <w:rPr>
          <w:rFonts w:eastAsiaTheme="minorHAnsi" w:cstheme="minorHAnsi"/>
          <w:i/>
          <w:iCs/>
          <w:color w:val="auto"/>
          <w:sz w:val="22"/>
          <w:szCs w:val="22"/>
          <w:lang w:eastAsia="en-US"/>
        </w:rPr>
        <w:t xml:space="preserve">Do posledního sloupce tabulky uveďte přesně, čím realizovanou </w:t>
      </w:r>
      <w:r w:rsidR="00C0567E">
        <w:rPr>
          <w:rFonts w:eastAsiaTheme="minorHAnsi" w:cstheme="minorHAnsi"/>
          <w:i/>
          <w:iCs/>
          <w:color w:val="auto"/>
          <w:sz w:val="22"/>
          <w:szCs w:val="22"/>
          <w:lang w:eastAsia="en-US"/>
        </w:rPr>
        <w:t>akci</w:t>
      </w:r>
      <w:r w:rsidR="00DE2C41">
        <w:rPr>
          <w:rFonts w:eastAsiaTheme="minorHAnsi" w:cstheme="minorHAnsi"/>
          <w:i/>
          <w:iCs/>
          <w:color w:val="auto"/>
          <w:sz w:val="22"/>
          <w:szCs w:val="22"/>
          <w:lang w:eastAsia="en-US"/>
        </w:rPr>
        <w:t>/činnost</w:t>
      </w:r>
      <w:r w:rsidRPr="00A062A4">
        <w:rPr>
          <w:rFonts w:eastAsiaTheme="minorHAnsi" w:cstheme="minorHAnsi"/>
          <w:i/>
          <w:iCs/>
          <w:color w:val="auto"/>
          <w:sz w:val="22"/>
          <w:szCs w:val="22"/>
          <w:lang w:eastAsia="en-US"/>
        </w:rPr>
        <w:t xml:space="preserve"> </w:t>
      </w:r>
      <w:r w:rsidR="007244E6">
        <w:rPr>
          <w:rFonts w:eastAsiaTheme="minorHAnsi" w:cstheme="minorHAnsi"/>
          <w:i/>
          <w:iCs/>
          <w:color w:val="auto"/>
          <w:sz w:val="22"/>
          <w:szCs w:val="22"/>
          <w:lang w:eastAsia="en-US"/>
        </w:rPr>
        <w:t>žadatele</w:t>
      </w:r>
      <w:r w:rsidRPr="00A062A4">
        <w:rPr>
          <w:rFonts w:eastAsiaTheme="minorHAnsi" w:cstheme="minorHAnsi"/>
          <w:i/>
          <w:iCs/>
          <w:color w:val="auto"/>
          <w:sz w:val="22"/>
          <w:szCs w:val="22"/>
          <w:lang w:eastAsia="en-US"/>
        </w:rPr>
        <w:t xml:space="preserve"> dokládáte</w:t>
      </w:r>
      <w:r w:rsidR="0019761C">
        <w:rPr>
          <w:rFonts w:eastAsiaTheme="minorHAnsi" w:cstheme="minorHAnsi"/>
          <w:i/>
          <w:iCs/>
          <w:color w:val="auto"/>
          <w:sz w:val="22"/>
          <w:szCs w:val="22"/>
          <w:lang w:eastAsia="en-US"/>
        </w:rPr>
        <w:t>:</w:t>
      </w:r>
      <w:r w:rsidR="00533A6C">
        <w:rPr>
          <w:rFonts w:eastAsiaTheme="minorHAnsi" w:cstheme="minorHAnsi"/>
          <w:i/>
          <w:color w:val="auto"/>
          <w:sz w:val="22"/>
          <w:szCs w:val="22"/>
          <w:lang w:eastAsia="en-US"/>
        </w:rPr>
        <w:t xml:space="preserve"> </w:t>
      </w:r>
      <w:r>
        <w:rPr>
          <w:rFonts w:asciiTheme="minorHAnsi" w:eastAsiaTheme="minorHAnsi" w:hAnsiTheme="minorHAnsi" w:cstheme="minorHAnsi"/>
          <w:i/>
          <w:iCs/>
          <w:color w:val="auto"/>
          <w:sz w:val="22"/>
          <w:szCs w:val="22"/>
          <w:lang w:eastAsia="en-US"/>
        </w:rPr>
        <w:t>např.</w:t>
      </w:r>
      <w:r w:rsidRPr="00A062A4">
        <w:rPr>
          <w:rFonts w:asciiTheme="minorHAnsi" w:eastAsiaTheme="minorHAnsi" w:hAnsiTheme="minorHAnsi" w:cstheme="minorHAnsi"/>
          <w:i/>
          <w:iCs/>
          <w:color w:val="auto"/>
          <w:sz w:val="22"/>
          <w:szCs w:val="22"/>
          <w:lang w:eastAsia="en-US"/>
        </w:rPr>
        <w:t xml:space="preserve"> </w:t>
      </w:r>
      <w:r w:rsidRPr="00A062A4">
        <w:rPr>
          <w:rFonts w:asciiTheme="minorHAnsi" w:eastAsiaTheme="minorHAnsi" w:hAnsiTheme="minorHAnsi" w:cstheme="minorHAnsi"/>
          <w:i/>
          <w:color w:val="auto"/>
          <w:sz w:val="22"/>
          <w:szCs w:val="22"/>
          <w:lang w:eastAsia="en-US"/>
        </w:rPr>
        <w:t>pozvánk</w:t>
      </w:r>
      <w:r>
        <w:rPr>
          <w:rFonts w:asciiTheme="minorHAnsi" w:eastAsiaTheme="minorHAnsi" w:hAnsiTheme="minorHAnsi" w:cstheme="minorHAnsi"/>
          <w:i/>
          <w:iCs/>
          <w:color w:val="auto"/>
          <w:sz w:val="22"/>
          <w:szCs w:val="22"/>
          <w:lang w:eastAsia="en-US"/>
        </w:rPr>
        <w:t>ami</w:t>
      </w:r>
      <w:r w:rsidRPr="00A062A4">
        <w:rPr>
          <w:rFonts w:asciiTheme="minorHAnsi" w:eastAsiaTheme="minorHAnsi" w:hAnsiTheme="minorHAnsi" w:cstheme="minorHAnsi"/>
          <w:i/>
          <w:color w:val="auto"/>
          <w:sz w:val="22"/>
          <w:szCs w:val="22"/>
          <w:lang w:eastAsia="en-US"/>
        </w:rPr>
        <w:t xml:space="preserve"> na </w:t>
      </w:r>
      <w:r w:rsidR="00F25759">
        <w:rPr>
          <w:rFonts w:asciiTheme="minorHAnsi" w:eastAsiaTheme="minorHAnsi" w:hAnsiTheme="minorHAnsi" w:cstheme="minorHAnsi"/>
          <w:i/>
          <w:color w:val="auto"/>
          <w:sz w:val="22"/>
          <w:szCs w:val="22"/>
          <w:lang w:eastAsia="en-US"/>
        </w:rPr>
        <w:t>žadatelem</w:t>
      </w:r>
      <w:r w:rsidR="00FD7269">
        <w:rPr>
          <w:rFonts w:asciiTheme="minorHAnsi" w:eastAsiaTheme="minorHAnsi" w:hAnsiTheme="minorHAnsi" w:cstheme="minorHAnsi"/>
          <w:i/>
          <w:color w:val="auto"/>
          <w:sz w:val="22"/>
          <w:szCs w:val="22"/>
          <w:lang w:eastAsia="en-US"/>
        </w:rPr>
        <w:t xml:space="preserve"> </w:t>
      </w:r>
      <w:r w:rsidR="00ED0B70">
        <w:rPr>
          <w:rFonts w:asciiTheme="minorHAnsi" w:eastAsiaTheme="minorHAnsi" w:hAnsiTheme="minorHAnsi" w:cstheme="minorHAnsi"/>
          <w:i/>
          <w:color w:val="auto"/>
          <w:sz w:val="22"/>
          <w:szCs w:val="22"/>
          <w:lang w:eastAsia="en-US"/>
        </w:rPr>
        <w:t>realizované</w:t>
      </w:r>
      <w:r w:rsidRPr="00A062A4">
        <w:rPr>
          <w:rFonts w:asciiTheme="minorHAnsi" w:eastAsiaTheme="minorHAnsi" w:hAnsiTheme="minorHAnsi" w:cstheme="minorHAnsi"/>
          <w:i/>
          <w:color w:val="auto"/>
          <w:sz w:val="22"/>
          <w:szCs w:val="22"/>
          <w:lang w:eastAsia="en-US"/>
        </w:rPr>
        <w:t xml:space="preserve"> vzdělávací akce, sylaby seminářů, dokumenty prokazující spolupráci se školami, prezenční</w:t>
      </w:r>
      <w:r>
        <w:rPr>
          <w:rFonts w:asciiTheme="minorHAnsi" w:eastAsiaTheme="minorHAnsi" w:hAnsiTheme="minorHAnsi" w:cstheme="minorHAnsi"/>
          <w:i/>
          <w:iCs/>
          <w:color w:val="auto"/>
          <w:sz w:val="22"/>
          <w:szCs w:val="22"/>
          <w:lang w:eastAsia="en-US"/>
        </w:rPr>
        <w:t>mi</w:t>
      </w:r>
      <w:r w:rsidRPr="00A062A4">
        <w:rPr>
          <w:rFonts w:asciiTheme="minorHAnsi" w:eastAsiaTheme="minorHAnsi" w:hAnsiTheme="minorHAnsi" w:cstheme="minorHAnsi"/>
          <w:i/>
          <w:color w:val="auto"/>
          <w:sz w:val="22"/>
          <w:szCs w:val="22"/>
          <w:lang w:eastAsia="en-US"/>
        </w:rPr>
        <w:t xml:space="preserve"> listin</w:t>
      </w:r>
      <w:r>
        <w:rPr>
          <w:rFonts w:asciiTheme="minorHAnsi" w:eastAsiaTheme="minorHAnsi" w:hAnsiTheme="minorHAnsi" w:cstheme="minorHAnsi"/>
          <w:i/>
          <w:iCs/>
          <w:color w:val="auto"/>
          <w:sz w:val="22"/>
          <w:szCs w:val="22"/>
          <w:lang w:eastAsia="en-US"/>
        </w:rPr>
        <w:t>ami</w:t>
      </w:r>
      <w:r w:rsidRPr="00A062A4">
        <w:rPr>
          <w:rFonts w:asciiTheme="minorHAnsi" w:eastAsiaTheme="minorHAnsi" w:hAnsiTheme="minorHAnsi" w:cstheme="minorHAnsi"/>
          <w:i/>
          <w:color w:val="auto"/>
          <w:sz w:val="22"/>
          <w:szCs w:val="22"/>
          <w:lang w:eastAsia="en-US"/>
        </w:rPr>
        <w:t xml:space="preserve"> účastníků vzdělávání, reference</w:t>
      </w:r>
      <w:r w:rsidR="00533A6C">
        <w:rPr>
          <w:rFonts w:asciiTheme="minorHAnsi" w:eastAsiaTheme="minorHAnsi" w:hAnsiTheme="minorHAnsi" w:cstheme="minorHAnsi"/>
          <w:i/>
          <w:iCs/>
          <w:color w:val="auto"/>
          <w:sz w:val="22"/>
          <w:szCs w:val="22"/>
          <w:lang w:eastAsia="en-US"/>
        </w:rPr>
        <w:t>mi</w:t>
      </w:r>
      <w:r w:rsidRPr="00A062A4">
        <w:rPr>
          <w:rFonts w:asciiTheme="minorHAnsi" w:eastAsiaTheme="minorHAnsi" w:hAnsiTheme="minorHAnsi" w:cstheme="minorHAnsi"/>
          <w:i/>
          <w:color w:val="auto"/>
          <w:sz w:val="22"/>
          <w:szCs w:val="22"/>
          <w:lang w:eastAsia="en-US"/>
        </w:rPr>
        <w:t xml:space="preserve"> účastníků akcí</w:t>
      </w:r>
      <w:r w:rsidR="006E4B6A">
        <w:rPr>
          <w:rFonts w:asciiTheme="minorHAnsi" w:eastAsiaTheme="minorHAnsi" w:hAnsiTheme="minorHAnsi" w:cstheme="minorHAnsi"/>
          <w:i/>
          <w:iCs/>
          <w:color w:val="auto"/>
          <w:sz w:val="22"/>
          <w:szCs w:val="22"/>
          <w:lang w:eastAsia="en-US"/>
        </w:rPr>
        <w:t xml:space="preserve">. Uvedené </w:t>
      </w:r>
      <w:r>
        <w:rPr>
          <w:rFonts w:asciiTheme="minorHAnsi" w:eastAsiaTheme="minorHAnsi" w:hAnsiTheme="minorHAnsi" w:cstheme="minorHAnsi"/>
          <w:i/>
          <w:iCs/>
          <w:color w:val="auto"/>
          <w:sz w:val="22"/>
          <w:szCs w:val="22"/>
          <w:lang w:eastAsia="en-US"/>
        </w:rPr>
        <w:t xml:space="preserve">dokumenty </w:t>
      </w:r>
      <w:r w:rsidRPr="00A062A4">
        <w:rPr>
          <w:rFonts w:asciiTheme="minorHAnsi" w:eastAsiaTheme="minorHAnsi" w:hAnsiTheme="minorHAnsi" w:cstheme="minorHAnsi"/>
          <w:i/>
          <w:color w:val="auto"/>
          <w:sz w:val="22"/>
          <w:szCs w:val="22"/>
          <w:lang w:eastAsia="en-US"/>
        </w:rPr>
        <w:t>přilož</w:t>
      </w:r>
      <w:r>
        <w:rPr>
          <w:rFonts w:asciiTheme="minorHAnsi" w:eastAsiaTheme="minorHAnsi" w:hAnsiTheme="minorHAnsi" w:cstheme="minorHAnsi"/>
          <w:i/>
          <w:iCs/>
          <w:color w:val="auto"/>
          <w:sz w:val="22"/>
          <w:szCs w:val="22"/>
          <w:lang w:eastAsia="en-US"/>
        </w:rPr>
        <w:t>te</w:t>
      </w:r>
      <w:r w:rsidRPr="00A062A4">
        <w:rPr>
          <w:rFonts w:asciiTheme="minorHAnsi" w:eastAsiaTheme="minorHAnsi" w:hAnsiTheme="minorHAnsi" w:cstheme="minorHAnsi"/>
          <w:i/>
          <w:color w:val="auto"/>
          <w:sz w:val="22"/>
          <w:szCs w:val="22"/>
          <w:lang w:eastAsia="en-US"/>
        </w:rPr>
        <w:t xml:space="preserve"> k žádosti o podporu, nebo</w:t>
      </w:r>
      <w:r w:rsidR="00C70D6A">
        <w:rPr>
          <w:rFonts w:asciiTheme="minorHAnsi" w:eastAsiaTheme="minorHAnsi" w:hAnsiTheme="minorHAnsi" w:cstheme="minorHAnsi"/>
          <w:i/>
          <w:color w:val="auto"/>
          <w:sz w:val="22"/>
          <w:szCs w:val="22"/>
          <w:lang w:eastAsia="en-US"/>
        </w:rPr>
        <w:t> </w:t>
      </w:r>
      <w:r w:rsidR="006E4B6A">
        <w:rPr>
          <w:rFonts w:asciiTheme="minorHAnsi" w:eastAsiaTheme="minorHAnsi" w:hAnsiTheme="minorHAnsi" w:cstheme="minorHAnsi"/>
          <w:i/>
          <w:color w:val="auto"/>
          <w:sz w:val="22"/>
          <w:szCs w:val="22"/>
          <w:lang w:eastAsia="en-US"/>
        </w:rPr>
        <w:t>do po</w:t>
      </w:r>
      <w:r w:rsidR="003721B1">
        <w:rPr>
          <w:rFonts w:asciiTheme="minorHAnsi" w:eastAsiaTheme="minorHAnsi" w:hAnsiTheme="minorHAnsi" w:cstheme="minorHAnsi"/>
          <w:i/>
          <w:color w:val="auto"/>
          <w:sz w:val="22"/>
          <w:szCs w:val="22"/>
          <w:lang w:eastAsia="en-US"/>
        </w:rPr>
        <w:t>s</w:t>
      </w:r>
      <w:r w:rsidR="006E4B6A">
        <w:rPr>
          <w:rFonts w:asciiTheme="minorHAnsi" w:eastAsiaTheme="minorHAnsi" w:hAnsiTheme="minorHAnsi" w:cstheme="minorHAnsi"/>
          <w:i/>
          <w:color w:val="auto"/>
          <w:sz w:val="22"/>
          <w:szCs w:val="22"/>
          <w:lang w:eastAsia="en-US"/>
        </w:rPr>
        <w:t xml:space="preserve">ledního sloupce tabulky </w:t>
      </w:r>
      <w:r w:rsidRPr="00A062A4">
        <w:rPr>
          <w:rFonts w:asciiTheme="minorHAnsi" w:eastAsiaTheme="minorHAnsi" w:hAnsiTheme="minorHAnsi" w:cstheme="minorHAnsi"/>
          <w:i/>
          <w:color w:val="auto"/>
          <w:sz w:val="22"/>
          <w:szCs w:val="22"/>
          <w:lang w:eastAsia="en-US"/>
        </w:rPr>
        <w:t>uve</w:t>
      </w:r>
      <w:r>
        <w:rPr>
          <w:rFonts w:asciiTheme="minorHAnsi" w:eastAsiaTheme="minorHAnsi" w:hAnsiTheme="minorHAnsi" w:cstheme="minorHAnsi"/>
          <w:i/>
          <w:iCs/>
          <w:color w:val="auto"/>
          <w:sz w:val="22"/>
          <w:szCs w:val="22"/>
          <w:lang w:eastAsia="en-US"/>
        </w:rPr>
        <w:t>ďte</w:t>
      </w:r>
      <w:r w:rsidRPr="00A062A4">
        <w:rPr>
          <w:rFonts w:asciiTheme="minorHAnsi" w:eastAsiaTheme="minorHAnsi" w:hAnsiTheme="minorHAnsi" w:cstheme="minorHAnsi"/>
          <w:i/>
          <w:color w:val="auto"/>
          <w:sz w:val="22"/>
          <w:szCs w:val="22"/>
          <w:lang w:eastAsia="en-US"/>
        </w:rPr>
        <w:t xml:space="preserve"> funkční odkaz</w:t>
      </w:r>
      <w:r w:rsidR="006E4B6A">
        <w:rPr>
          <w:rFonts w:asciiTheme="minorHAnsi" w:eastAsiaTheme="minorHAnsi" w:hAnsiTheme="minorHAnsi" w:cstheme="minorHAnsi"/>
          <w:i/>
          <w:color w:val="auto"/>
          <w:sz w:val="22"/>
          <w:szCs w:val="22"/>
          <w:lang w:eastAsia="en-US"/>
        </w:rPr>
        <w:t xml:space="preserve"> na realizované akce</w:t>
      </w:r>
      <w:r w:rsidR="00DE2C41">
        <w:rPr>
          <w:rFonts w:asciiTheme="minorHAnsi" w:eastAsiaTheme="minorHAnsi" w:hAnsiTheme="minorHAnsi" w:cstheme="minorHAnsi"/>
          <w:i/>
          <w:color w:val="auto"/>
          <w:sz w:val="22"/>
          <w:szCs w:val="22"/>
          <w:lang w:eastAsia="en-US"/>
        </w:rPr>
        <w:t>/činnost</w:t>
      </w:r>
      <w:r w:rsidR="0019761C">
        <w:rPr>
          <w:rFonts w:asciiTheme="minorHAnsi" w:eastAsiaTheme="minorHAnsi" w:hAnsiTheme="minorHAnsi" w:cstheme="minorHAnsi"/>
          <w:i/>
          <w:color w:val="auto"/>
          <w:sz w:val="22"/>
          <w:szCs w:val="22"/>
          <w:lang w:eastAsia="en-US"/>
        </w:rPr>
        <w:t>i</w:t>
      </w:r>
      <w:r w:rsidRPr="00A062A4">
        <w:rPr>
          <w:rFonts w:asciiTheme="minorHAnsi" w:eastAsiaTheme="minorHAnsi" w:hAnsiTheme="minorHAnsi" w:cstheme="minorHAnsi"/>
          <w:i/>
          <w:color w:val="auto"/>
          <w:sz w:val="22"/>
          <w:szCs w:val="22"/>
          <w:lang w:eastAsia="en-US"/>
        </w:rPr>
        <w:t>, pokud k nim existuje neomezený dálkový přístup.</w:t>
      </w:r>
    </w:p>
    <w:p w14:paraId="5FDC9635" w14:textId="77777777" w:rsidR="00147841" w:rsidRPr="00147841" w:rsidRDefault="00147841" w:rsidP="00147841">
      <w:pPr>
        <w:pStyle w:val="Default"/>
        <w:spacing w:line="276" w:lineRule="auto"/>
        <w:rPr>
          <w:rFonts w:asciiTheme="minorHAnsi" w:eastAsiaTheme="minorHAnsi" w:hAnsiTheme="minorHAnsi" w:cstheme="minorHAnsi"/>
          <w:i/>
          <w:color w:val="auto"/>
          <w:sz w:val="22"/>
          <w:szCs w:val="22"/>
          <w:lang w:eastAsia="en-US"/>
        </w:rPr>
      </w:pPr>
    </w:p>
    <w:tbl>
      <w:tblPr>
        <w:tblStyle w:val="Mkatabulky"/>
        <w:tblW w:w="5000" w:type="pct"/>
        <w:tblBorders>
          <w:top w:val="single" w:sz="4" w:space="0" w:color="5B9BD5" w:themeColor="accent5"/>
          <w:left w:val="single" w:sz="4" w:space="0" w:color="5B9BD5" w:themeColor="accent5"/>
          <w:bottom w:val="single" w:sz="4" w:space="0" w:color="5B9BD5" w:themeColor="accent5"/>
          <w:right w:val="single" w:sz="4" w:space="0" w:color="5B9BD5" w:themeColor="accent5"/>
          <w:insideH w:val="single" w:sz="4" w:space="0" w:color="5B9BD5" w:themeColor="accent5"/>
          <w:insideV w:val="single" w:sz="4" w:space="0" w:color="5B9BD5" w:themeColor="accent5"/>
        </w:tblBorders>
        <w:tblLayout w:type="fixed"/>
        <w:tblLook w:val="04A0" w:firstRow="1" w:lastRow="0" w:firstColumn="1" w:lastColumn="0" w:noHBand="0" w:noVBand="1"/>
      </w:tblPr>
      <w:tblGrid>
        <w:gridCol w:w="2846"/>
        <w:gridCol w:w="3745"/>
        <w:gridCol w:w="2413"/>
        <w:gridCol w:w="2253"/>
        <w:gridCol w:w="2735"/>
      </w:tblGrid>
      <w:tr w:rsidR="00147841" w14:paraId="50BDA285" w14:textId="77777777" w:rsidTr="00E97C12">
        <w:trPr>
          <w:trHeight w:val="1430"/>
        </w:trPr>
        <w:tc>
          <w:tcPr>
            <w:tcW w:w="2846" w:type="dxa"/>
            <w:shd w:val="clear" w:color="auto" w:fill="002060"/>
          </w:tcPr>
          <w:p w14:paraId="0DD41A57" w14:textId="77777777" w:rsidR="00147841" w:rsidRPr="00147841" w:rsidRDefault="00147841" w:rsidP="00DB0C89">
            <w:pPr>
              <w:spacing w:after="0" w:line="240" w:lineRule="auto"/>
              <w:jc w:val="left"/>
              <w:rPr>
                <w:rFonts w:asciiTheme="minorHAnsi" w:hAnsiTheme="minorHAnsi" w:cstheme="minorHAnsi"/>
                <w:b/>
                <w:sz w:val="22"/>
                <w:szCs w:val="22"/>
              </w:rPr>
            </w:pPr>
            <w:r w:rsidRPr="00147841">
              <w:rPr>
                <w:rFonts w:asciiTheme="minorHAnsi" w:hAnsiTheme="minorHAnsi" w:cstheme="minorHAnsi"/>
                <w:b/>
                <w:bCs/>
                <w:sz w:val="22"/>
                <w:szCs w:val="22"/>
              </w:rPr>
              <w:t>Název akce/činnosti</w:t>
            </w:r>
          </w:p>
          <w:p w14:paraId="1D033EE5" w14:textId="77777777" w:rsidR="00147841" w:rsidRPr="00147841" w:rsidRDefault="00147841" w:rsidP="00DB0C89">
            <w:pPr>
              <w:spacing w:line="240" w:lineRule="auto"/>
              <w:jc w:val="left"/>
              <w:rPr>
                <w:rFonts w:asciiTheme="minorHAnsi" w:hAnsiTheme="minorHAnsi" w:cstheme="minorHAnsi"/>
                <w:i/>
                <w:sz w:val="16"/>
                <w:szCs w:val="16"/>
              </w:rPr>
            </w:pPr>
            <w:r w:rsidRPr="00147841">
              <w:rPr>
                <w:rFonts w:asciiTheme="minorHAnsi" w:hAnsiTheme="minorHAnsi" w:cstheme="minorHAnsi"/>
                <w:i/>
                <w:iCs/>
                <w:sz w:val="16"/>
                <w:szCs w:val="16"/>
              </w:rPr>
              <w:t>(Uveďte název vzdělávací akce, aktivity</w:t>
            </w:r>
            <w:r w:rsidRPr="00147841" w:rsidDel="00E76265">
              <w:rPr>
                <w:rFonts w:asciiTheme="minorHAnsi" w:hAnsiTheme="minorHAnsi" w:cstheme="minorHAnsi"/>
                <w:i/>
                <w:iCs/>
                <w:sz w:val="16"/>
                <w:szCs w:val="16"/>
              </w:rPr>
              <w:t xml:space="preserve"> </w:t>
            </w:r>
            <w:r w:rsidRPr="00147841">
              <w:rPr>
                <w:rFonts w:asciiTheme="minorHAnsi" w:hAnsiTheme="minorHAnsi" w:cstheme="minorHAnsi"/>
                <w:i/>
                <w:iCs/>
                <w:sz w:val="16"/>
                <w:szCs w:val="16"/>
              </w:rPr>
              <w:t>nebo činnosti.)</w:t>
            </w:r>
          </w:p>
        </w:tc>
        <w:tc>
          <w:tcPr>
            <w:tcW w:w="3745" w:type="dxa"/>
            <w:shd w:val="clear" w:color="auto" w:fill="002060"/>
          </w:tcPr>
          <w:p w14:paraId="20908F04" w14:textId="77777777" w:rsidR="00147841" w:rsidRPr="00147841" w:rsidRDefault="00147841" w:rsidP="00DB0C89">
            <w:pPr>
              <w:spacing w:after="0" w:line="240" w:lineRule="auto"/>
              <w:jc w:val="left"/>
              <w:rPr>
                <w:rFonts w:asciiTheme="minorHAnsi" w:hAnsiTheme="minorHAnsi" w:cstheme="minorHAnsi"/>
                <w:b/>
                <w:bCs/>
                <w:sz w:val="22"/>
                <w:szCs w:val="22"/>
              </w:rPr>
            </w:pPr>
            <w:r w:rsidRPr="00147841">
              <w:rPr>
                <w:rFonts w:asciiTheme="minorHAnsi" w:hAnsiTheme="minorHAnsi" w:cstheme="minorHAnsi"/>
                <w:b/>
                <w:bCs/>
                <w:sz w:val="22"/>
                <w:szCs w:val="22"/>
              </w:rPr>
              <w:t>Specifikace akce/činnosti</w:t>
            </w:r>
          </w:p>
          <w:p w14:paraId="64CB4C4A" w14:textId="77777777" w:rsidR="00147841" w:rsidRPr="00147841" w:rsidRDefault="00147841" w:rsidP="00DB0C89">
            <w:pPr>
              <w:spacing w:line="240" w:lineRule="auto"/>
              <w:jc w:val="left"/>
              <w:rPr>
                <w:rFonts w:asciiTheme="minorHAnsi" w:hAnsiTheme="minorHAnsi" w:cstheme="minorHAnsi"/>
                <w:i/>
                <w:sz w:val="16"/>
                <w:szCs w:val="16"/>
              </w:rPr>
            </w:pPr>
            <w:r w:rsidRPr="00147841">
              <w:rPr>
                <w:rFonts w:asciiTheme="minorHAnsi" w:hAnsiTheme="minorHAnsi" w:cstheme="minorHAnsi"/>
                <w:i/>
                <w:iCs/>
                <w:sz w:val="16"/>
                <w:szCs w:val="16"/>
              </w:rPr>
              <w:t>(Uveďte, o jaký typ akce, aktivity, činnosti se jednalo, uveďte, jaké bylo její tematické zaměření.)</w:t>
            </w:r>
          </w:p>
        </w:tc>
        <w:tc>
          <w:tcPr>
            <w:tcW w:w="2413" w:type="dxa"/>
            <w:shd w:val="clear" w:color="auto" w:fill="002060"/>
          </w:tcPr>
          <w:p w14:paraId="663AA9CB" w14:textId="77777777" w:rsidR="00147841" w:rsidRPr="00147841" w:rsidRDefault="00147841" w:rsidP="00DB0C89">
            <w:pPr>
              <w:spacing w:after="0" w:line="240" w:lineRule="auto"/>
              <w:jc w:val="left"/>
              <w:rPr>
                <w:rFonts w:asciiTheme="minorHAnsi" w:hAnsiTheme="minorHAnsi" w:cstheme="minorHAnsi"/>
                <w:b/>
                <w:bCs/>
                <w:sz w:val="22"/>
                <w:szCs w:val="22"/>
              </w:rPr>
            </w:pPr>
            <w:r w:rsidRPr="00147841">
              <w:rPr>
                <w:rFonts w:asciiTheme="minorHAnsi" w:hAnsiTheme="minorHAnsi" w:cstheme="minorHAnsi"/>
                <w:b/>
                <w:bCs/>
                <w:sz w:val="22"/>
                <w:szCs w:val="22"/>
              </w:rPr>
              <w:t>Časová specifikace</w:t>
            </w:r>
          </w:p>
          <w:p w14:paraId="7390B4B3" w14:textId="01C974B5" w:rsidR="00147841" w:rsidRPr="00147841" w:rsidRDefault="00147841" w:rsidP="00DB0C89">
            <w:pPr>
              <w:spacing w:line="240" w:lineRule="auto"/>
              <w:jc w:val="left"/>
              <w:rPr>
                <w:rFonts w:asciiTheme="minorHAnsi" w:hAnsiTheme="minorHAnsi" w:cstheme="minorHAnsi"/>
                <w:i/>
                <w:sz w:val="16"/>
                <w:szCs w:val="16"/>
              </w:rPr>
            </w:pPr>
            <w:r w:rsidRPr="00147841">
              <w:rPr>
                <w:rFonts w:asciiTheme="minorHAnsi" w:hAnsiTheme="minorHAnsi" w:cstheme="minorHAnsi"/>
                <w:i/>
                <w:iCs/>
                <w:sz w:val="16"/>
                <w:szCs w:val="16"/>
              </w:rPr>
              <w:t>(Uveďte datum konání, rozsah, dobu realizace, četnost nebo počty opakování apod</w:t>
            </w:r>
            <w:r w:rsidR="00E55F01">
              <w:rPr>
                <w:rFonts w:asciiTheme="minorHAnsi" w:hAnsiTheme="minorHAnsi" w:cstheme="minorHAnsi"/>
                <w:i/>
                <w:iCs/>
                <w:sz w:val="16"/>
                <w:szCs w:val="16"/>
              </w:rPr>
              <w:t>.)</w:t>
            </w:r>
          </w:p>
        </w:tc>
        <w:tc>
          <w:tcPr>
            <w:tcW w:w="2253" w:type="dxa"/>
            <w:shd w:val="clear" w:color="auto" w:fill="002060"/>
          </w:tcPr>
          <w:p w14:paraId="11711CB5" w14:textId="77777777" w:rsidR="00147841" w:rsidRPr="00147841" w:rsidRDefault="00147841" w:rsidP="00DB0C89">
            <w:pPr>
              <w:spacing w:after="0" w:line="240" w:lineRule="auto"/>
              <w:jc w:val="left"/>
              <w:rPr>
                <w:rFonts w:asciiTheme="minorHAnsi" w:hAnsiTheme="minorHAnsi" w:cstheme="minorHAnsi"/>
                <w:b/>
                <w:bCs/>
                <w:sz w:val="22"/>
                <w:szCs w:val="22"/>
              </w:rPr>
            </w:pPr>
            <w:r w:rsidRPr="00147841">
              <w:rPr>
                <w:rFonts w:asciiTheme="minorHAnsi" w:hAnsiTheme="minorHAnsi" w:cstheme="minorHAnsi"/>
                <w:b/>
                <w:bCs/>
                <w:sz w:val="22"/>
                <w:szCs w:val="22"/>
              </w:rPr>
              <w:t>Cílová skupina</w:t>
            </w:r>
          </w:p>
          <w:p w14:paraId="3B6711F6" w14:textId="77777777" w:rsidR="00147841" w:rsidRPr="00147841" w:rsidRDefault="00147841" w:rsidP="00DB0C89">
            <w:pPr>
              <w:spacing w:line="240" w:lineRule="auto"/>
              <w:jc w:val="left"/>
              <w:rPr>
                <w:rFonts w:asciiTheme="minorHAnsi" w:hAnsiTheme="minorHAnsi" w:cstheme="minorHAnsi"/>
                <w:b/>
                <w:bCs/>
                <w:sz w:val="16"/>
                <w:szCs w:val="16"/>
              </w:rPr>
            </w:pPr>
            <w:r w:rsidRPr="00147841">
              <w:rPr>
                <w:rFonts w:asciiTheme="minorHAnsi" w:hAnsiTheme="minorHAnsi" w:cstheme="minorHAnsi"/>
                <w:i/>
                <w:iCs/>
                <w:sz w:val="16"/>
                <w:szCs w:val="16"/>
              </w:rPr>
              <w:t>(Uveďte cílovou skupinu, přibližný počet účastníků, u distančních akcí např. počet přístupů v online prostředí apod.)</w:t>
            </w:r>
          </w:p>
        </w:tc>
        <w:tc>
          <w:tcPr>
            <w:tcW w:w="2735" w:type="dxa"/>
            <w:shd w:val="clear" w:color="auto" w:fill="002060"/>
          </w:tcPr>
          <w:p w14:paraId="7C28EBC5" w14:textId="77777777" w:rsidR="00147841" w:rsidRPr="00147841" w:rsidRDefault="00147841" w:rsidP="00DB0C89">
            <w:pPr>
              <w:spacing w:after="0" w:line="240" w:lineRule="auto"/>
              <w:jc w:val="left"/>
              <w:rPr>
                <w:rFonts w:asciiTheme="minorHAnsi" w:hAnsiTheme="minorHAnsi" w:cstheme="minorHAnsi"/>
                <w:b/>
                <w:bCs/>
                <w:sz w:val="22"/>
                <w:szCs w:val="22"/>
              </w:rPr>
            </w:pPr>
            <w:r w:rsidRPr="00147841">
              <w:rPr>
                <w:rFonts w:asciiTheme="minorHAnsi" w:hAnsiTheme="minorHAnsi" w:cstheme="minorHAnsi"/>
                <w:b/>
                <w:bCs/>
                <w:sz w:val="22"/>
                <w:szCs w:val="22"/>
              </w:rPr>
              <w:t>Doložení zkušeností</w:t>
            </w:r>
          </w:p>
          <w:p w14:paraId="48E9E9DD" w14:textId="77777777" w:rsidR="00147841" w:rsidRPr="00147841" w:rsidRDefault="00147841" w:rsidP="00DB0C89">
            <w:pPr>
              <w:spacing w:line="240" w:lineRule="auto"/>
              <w:jc w:val="left"/>
              <w:rPr>
                <w:rFonts w:asciiTheme="minorHAnsi" w:hAnsiTheme="minorHAnsi" w:cstheme="minorHAnsi"/>
                <w:i/>
                <w:sz w:val="16"/>
                <w:szCs w:val="16"/>
              </w:rPr>
            </w:pPr>
            <w:r w:rsidRPr="00147841">
              <w:rPr>
                <w:rFonts w:asciiTheme="minorHAnsi" w:hAnsiTheme="minorHAnsi" w:cstheme="minorHAnsi"/>
                <w:i/>
                <w:sz w:val="16"/>
                <w:szCs w:val="16"/>
              </w:rPr>
              <w:t xml:space="preserve">(Uveďte </w:t>
            </w:r>
            <w:r w:rsidRPr="00147841">
              <w:rPr>
                <w:rFonts w:asciiTheme="minorHAnsi" w:hAnsiTheme="minorHAnsi" w:cstheme="minorHAnsi"/>
                <w:i/>
                <w:iCs/>
                <w:sz w:val="16"/>
                <w:szCs w:val="16"/>
              </w:rPr>
              <w:t>f</w:t>
            </w:r>
            <w:r w:rsidRPr="00147841">
              <w:rPr>
                <w:rFonts w:asciiTheme="minorHAnsi" w:hAnsiTheme="minorHAnsi" w:cstheme="minorHAnsi"/>
                <w:i/>
                <w:sz w:val="16"/>
                <w:szCs w:val="16"/>
              </w:rPr>
              <w:t>unkční URL odkaz, název přílohy, kterou realizaci dokládáte apod.)</w:t>
            </w:r>
          </w:p>
        </w:tc>
      </w:tr>
      <w:tr w:rsidR="00147841" w14:paraId="5D7A4B5C" w14:textId="77777777" w:rsidTr="00E97C12">
        <w:trPr>
          <w:trHeight w:val="478"/>
        </w:trPr>
        <w:tc>
          <w:tcPr>
            <w:tcW w:w="2846" w:type="dxa"/>
          </w:tcPr>
          <w:p w14:paraId="16109CFD" w14:textId="40597C2B" w:rsidR="00147841" w:rsidRPr="00D27055" w:rsidRDefault="00147841" w:rsidP="00DB0C89">
            <w:pPr>
              <w:jc w:val="left"/>
              <w:rPr>
                <w:rFonts w:asciiTheme="minorHAnsi" w:hAnsiTheme="minorHAnsi" w:cstheme="minorHAnsi"/>
                <w:sz w:val="22"/>
                <w:szCs w:val="22"/>
              </w:rPr>
            </w:pPr>
          </w:p>
        </w:tc>
        <w:tc>
          <w:tcPr>
            <w:tcW w:w="3745" w:type="dxa"/>
          </w:tcPr>
          <w:p w14:paraId="16635321" w14:textId="7A8C8D89" w:rsidR="00147841" w:rsidRPr="00D27055" w:rsidRDefault="00147841" w:rsidP="00DB0C89">
            <w:pPr>
              <w:jc w:val="left"/>
              <w:rPr>
                <w:rFonts w:asciiTheme="minorHAnsi" w:hAnsiTheme="minorHAnsi" w:cstheme="minorHAnsi"/>
                <w:sz w:val="22"/>
                <w:szCs w:val="22"/>
              </w:rPr>
            </w:pPr>
          </w:p>
        </w:tc>
        <w:tc>
          <w:tcPr>
            <w:tcW w:w="2413" w:type="dxa"/>
          </w:tcPr>
          <w:p w14:paraId="7B78DBD2" w14:textId="248E8DFB" w:rsidR="00147841" w:rsidRPr="00D27055" w:rsidRDefault="00147841" w:rsidP="00DB0C89">
            <w:pPr>
              <w:jc w:val="left"/>
              <w:rPr>
                <w:rFonts w:asciiTheme="minorHAnsi" w:hAnsiTheme="minorHAnsi" w:cstheme="minorHAnsi"/>
                <w:sz w:val="22"/>
                <w:szCs w:val="22"/>
              </w:rPr>
            </w:pPr>
          </w:p>
        </w:tc>
        <w:tc>
          <w:tcPr>
            <w:tcW w:w="2253" w:type="dxa"/>
          </w:tcPr>
          <w:p w14:paraId="66960863" w14:textId="73BA70AF" w:rsidR="00147841" w:rsidRPr="00D27055" w:rsidRDefault="00147841" w:rsidP="00DB0C89">
            <w:pPr>
              <w:jc w:val="left"/>
              <w:rPr>
                <w:rFonts w:asciiTheme="minorHAnsi" w:hAnsiTheme="minorHAnsi" w:cstheme="minorHAnsi"/>
                <w:sz w:val="22"/>
                <w:szCs w:val="22"/>
              </w:rPr>
            </w:pPr>
          </w:p>
        </w:tc>
        <w:tc>
          <w:tcPr>
            <w:tcW w:w="2735" w:type="dxa"/>
          </w:tcPr>
          <w:p w14:paraId="24CCBCF8" w14:textId="64C8DC2C" w:rsidR="00147841" w:rsidRPr="00D27055" w:rsidRDefault="00147841" w:rsidP="00DB0C89">
            <w:pPr>
              <w:jc w:val="left"/>
              <w:rPr>
                <w:rFonts w:asciiTheme="minorHAnsi" w:hAnsiTheme="minorHAnsi" w:cstheme="minorHAnsi"/>
                <w:sz w:val="22"/>
                <w:szCs w:val="22"/>
              </w:rPr>
            </w:pPr>
          </w:p>
        </w:tc>
      </w:tr>
      <w:tr w:rsidR="00147841" w14:paraId="54F03D3D" w14:textId="77777777" w:rsidTr="00E97C12">
        <w:trPr>
          <w:trHeight w:val="478"/>
        </w:trPr>
        <w:tc>
          <w:tcPr>
            <w:tcW w:w="2846" w:type="dxa"/>
          </w:tcPr>
          <w:p w14:paraId="37A9FD63" w14:textId="77777777" w:rsidR="00147841" w:rsidRPr="00D27055" w:rsidRDefault="00147841" w:rsidP="00DB0C89">
            <w:pPr>
              <w:jc w:val="left"/>
              <w:rPr>
                <w:rFonts w:asciiTheme="minorHAnsi" w:hAnsiTheme="minorHAnsi" w:cstheme="minorHAnsi"/>
                <w:sz w:val="22"/>
                <w:szCs w:val="22"/>
              </w:rPr>
            </w:pPr>
          </w:p>
        </w:tc>
        <w:tc>
          <w:tcPr>
            <w:tcW w:w="3745" w:type="dxa"/>
          </w:tcPr>
          <w:p w14:paraId="0F6A8733" w14:textId="77777777" w:rsidR="00147841" w:rsidRPr="00D27055" w:rsidRDefault="00147841" w:rsidP="00DB0C89">
            <w:pPr>
              <w:jc w:val="left"/>
              <w:rPr>
                <w:rFonts w:asciiTheme="minorHAnsi" w:hAnsiTheme="minorHAnsi" w:cstheme="minorHAnsi"/>
                <w:sz w:val="22"/>
                <w:szCs w:val="22"/>
              </w:rPr>
            </w:pPr>
          </w:p>
        </w:tc>
        <w:tc>
          <w:tcPr>
            <w:tcW w:w="2413" w:type="dxa"/>
          </w:tcPr>
          <w:p w14:paraId="04D166E7" w14:textId="77777777" w:rsidR="00147841" w:rsidRPr="00D27055" w:rsidRDefault="00147841" w:rsidP="00DB0C89">
            <w:pPr>
              <w:jc w:val="left"/>
              <w:rPr>
                <w:rFonts w:asciiTheme="minorHAnsi" w:hAnsiTheme="minorHAnsi" w:cstheme="minorHAnsi"/>
                <w:sz w:val="22"/>
                <w:szCs w:val="22"/>
              </w:rPr>
            </w:pPr>
          </w:p>
        </w:tc>
        <w:tc>
          <w:tcPr>
            <w:tcW w:w="2253" w:type="dxa"/>
          </w:tcPr>
          <w:p w14:paraId="7065684F" w14:textId="77777777" w:rsidR="00147841" w:rsidRPr="00D27055" w:rsidRDefault="00147841" w:rsidP="00DB0C89">
            <w:pPr>
              <w:jc w:val="left"/>
              <w:rPr>
                <w:rFonts w:asciiTheme="minorHAnsi" w:hAnsiTheme="minorHAnsi" w:cstheme="minorHAnsi"/>
                <w:sz w:val="22"/>
                <w:szCs w:val="22"/>
              </w:rPr>
            </w:pPr>
          </w:p>
        </w:tc>
        <w:tc>
          <w:tcPr>
            <w:tcW w:w="2735" w:type="dxa"/>
          </w:tcPr>
          <w:p w14:paraId="7D5F87F8" w14:textId="77777777" w:rsidR="00147841" w:rsidRPr="00D27055" w:rsidRDefault="00147841" w:rsidP="00DB0C89">
            <w:pPr>
              <w:jc w:val="left"/>
              <w:rPr>
                <w:rFonts w:asciiTheme="minorHAnsi" w:hAnsiTheme="minorHAnsi" w:cstheme="minorHAnsi"/>
                <w:sz w:val="22"/>
                <w:szCs w:val="22"/>
              </w:rPr>
            </w:pPr>
          </w:p>
        </w:tc>
      </w:tr>
      <w:tr w:rsidR="00147841" w14:paraId="22158FB1" w14:textId="77777777" w:rsidTr="00E97C12">
        <w:trPr>
          <w:trHeight w:val="478"/>
        </w:trPr>
        <w:tc>
          <w:tcPr>
            <w:tcW w:w="2846" w:type="dxa"/>
          </w:tcPr>
          <w:p w14:paraId="1F6A28A6" w14:textId="77777777" w:rsidR="00147841" w:rsidRPr="00D27055" w:rsidRDefault="00147841" w:rsidP="00DB0C89">
            <w:pPr>
              <w:jc w:val="left"/>
              <w:rPr>
                <w:rFonts w:asciiTheme="minorHAnsi" w:hAnsiTheme="minorHAnsi" w:cstheme="minorHAnsi"/>
                <w:sz w:val="22"/>
                <w:szCs w:val="22"/>
              </w:rPr>
            </w:pPr>
          </w:p>
        </w:tc>
        <w:tc>
          <w:tcPr>
            <w:tcW w:w="3745" w:type="dxa"/>
          </w:tcPr>
          <w:p w14:paraId="46A639D4" w14:textId="77777777" w:rsidR="00147841" w:rsidRPr="00D27055" w:rsidRDefault="00147841" w:rsidP="00DB0C89">
            <w:pPr>
              <w:jc w:val="left"/>
              <w:rPr>
                <w:rFonts w:asciiTheme="minorHAnsi" w:hAnsiTheme="minorHAnsi" w:cstheme="minorHAnsi"/>
                <w:sz w:val="22"/>
                <w:szCs w:val="22"/>
              </w:rPr>
            </w:pPr>
          </w:p>
        </w:tc>
        <w:tc>
          <w:tcPr>
            <w:tcW w:w="2413" w:type="dxa"/>
          </w:tcPr>
          <w:p w14:paraId="72054577" w14:textId="77777777" w:rsidR="00147841" w:rsidRPr="00D27055" w:rsidRDefault="00147841" w:rsidP="00DB0C89">
            <w:pPr>
              <w:jc w:val="left"/>
              <w:rPr>
                <w:rFonts w:asciiTheme="minorHAnsi" w:hAnsiTheme="minorHAnsi" w:cstheme="minorHAnsi"/>
                <w:sz w:val="22"/>
                <w:szCs w:val="22"/>
              </w:rPr>
            </w:pPr>
          </w:p>
        </w:tc>
        <w:tc>
          <w:tcPr>
            <w:tcW w:w="2253" w:type="dxa"/>
          </w:tcPr>
          <w:p w14:paraId="4F46E30F" w14:textId="77777777" w:rsidR="00147841" w:rsidRPr="00D27055" w:rsidRDefault="00147841" w:rsidP="00DB0C89">
            <w:pPr>
              <w:jc w:val="left"/>
              <w:rPr>
                <w:rFonts w:asciiTheme="minorHAnsi" w:hAnsiTheme="minorHAnsi" w:cstheme="minorHAnsi"/>
                <w:sz w:val="22"/>
                <w:szCs w:val="22"/>
              </w:rPr>
            </w:pPr>
          </w:p>
        </w:tc>
        <w:tc>
          <w:tcPr>
            <w:tcW w:w="2735" w:type="dxa"/>
          </w:tcPr>
          <w:p w14:paraId="6D81A7F7" w14:textId="77777777" w:rsidR="00147841" w:rsidRPr="00D27055" w:rsidRDefault="00147841" w:rsidP="00DB0C89">
            <w:pPr>
              <w:jc w:val="left"/>
              <w:rPr>
                <w:rFonts w:asciiTheme="minorHAnsi" w:hAnsiTheme="minorHAnsi" w:cstheme="minorHAnsi"/>
                <w:sz w:val="22"/>
                <w:szCs w:val="22"/>
              </w:rPr>
            </w:pPr>
          </w:p>
        </w:tc>
      </w:tr>
      <w:tr w:rsidR="00147841" w14:paraId="083DD2FE" w14:textId="77777777" w:rsidTr="00E97C12">
        <w:trPr>
          <w:trHeight w:val="478"/>
        </w:trPr>
        <w:tc>
          <w:tcPr>
            <w:tcW w:w="2846" w:type="dxa"/>
          </w:tcPr>
          <w:p w14:paraId="30362E93" w14:textId="77777777" w:rsidR="00147841" w:rsidRPr="00D27055" w:rsidRDefault="00147841" w:rsidP="00DB0C89">
            <w:pPr>
              <w:jc w:val="left"/>
              <w:rPr>
                <w:rFonts w:asciiTheme="minorHAnsi" w:hAnsiTheme="minorHAnsi" w:cstheme="minorHAnsi"/>
                <w:sz w:val="22"/>
                <w:szCs w:val="22"/>
              </w:rPr>
            </w:pPr>
          </w:p>
        </w:tc>
        <w:tc>
          <w:tcPr>
            <w:tcW w:w="3745" w:type="dxa"/>
          </w:tcPr>
          <w:p w14:paraId="29A59CDD" w14:textId="77777777" w:rsidR="00147841" w:rsidRPr="00D27055" w:rsidRDefault="00147841" w:rsidP="00DB0C89">
            <w:pPr>
              <w:jc w:val="left"/>
              <w:rPr>
                <w:rFonts w:asciiTheme="minorHAnsi" w:hAnsiTheme="minorHAnsi" w:cstheme="minorHAnsi"/>
                <w:sz w:val="22"/>
                <w:szCs w:val="22"/>
              </w:rPr>
            </w:pPr>
          </w:p>
        </w:tc>
        <w:tc>
          <w:tcPr>
            <w:tcW w:w="2413" w:type="dxa"/>
          </w:tcPr>
          <w:p w14:paraId="517F8D7F" w14:textId="77777777" w:rsidR="00147841" w:rsidRPr="00D27055" w:rsidRDefault="00147841" w:rsidP="00DB0C89">
            <w:pPr>
              <w:jc w:val="left"/>
              <w:rPr>
                <w:rFonts w:asciiTheme="minorHAnsi" w:hAnsiTheme="minorHAnsi" w:cstheme="minorHAnsi"/>
                <w:sz w:val="22"/>
                <w:szCs w:val="22"/>
              </w:rPr>
            </w:pPr>
          </w:p>
        </w:tc>
        <w:tc>
          <w:tcPr>
            <w:tcW w:w="2253" w:type="dxa"/>
          </w:tcPr>
          <w:p w14:paraId="2564185B" w14:textId="77777777" w:rsidR="00147841" w:rsidRPr="00D27055" w:rsidRDefault="00147841" w:rsidP="00DB0C89">
            <w:pPr>
              <w:jc w:val="left"/>
              <w:rPr>
                <w:rFonts w:asciiTheme="minorHAnsi" w:hAnsiTheme="minorHAnsi" w:cstheme="minorHAnsi"/>
                <w:sz w:val="22"/>
                <w:szCs w:val="22"/>
              </w:rPr>
            </w:pPr>
          </w:p>
        </w:tc>
        <w:tc>
          <w:tcPr>
            <w:tcW w:w="2735" w:type="dxa"/>
          </w:tcPr>
          <w:p w14:paraId="0C071F06" w14:textId="77777777" w:rsidR="00147841" w:rsidRPr="00D27055" w:rsidRDefault="00147841" w:rsidP="00DB0C89">
            <w:pPr>
              <w:jc w:val="left"/>
              <w:rPr>
                <w:rFonts w:asciiTheme="minorHAnsi" w:hAnsiTheme="minorHAnsi" w:cstheme="minorHAnsi"/>
                <w:sz w:val="22"/>
                <w:szCs w:val="22"/>
              </w:rPr>
            </w:pPr>
          </w:p>
        </w:tc>
      </w:tr>
      <w:tr w:rsidR="00147841" w14:paraId="3AF940BA" w14:textId="77777777" w:rsidTr="00E97C12">
        <w:trPr>
          <w:trHeight w:val="478"/>
        </w:trPr>
        <w:tc>
          <w:tcPr>
            <w:tcW w:w="2846" w:type="dxa"/>
          </w:tcPr>
          <w:p w14:paraId="46D41B63" w14:textId="77777777" w:rsidR="00147841" w:rsidRPr="00D27055" w:rsidRDefault="00147841" w:rsidP="00DB0C89">
            <w:pPr>
              <w:jc w:val="left"/>
              <w:rPr>
                <w:rFonts w:asciiTheme="minorHAnsi" w:hAnsiTheme="minorHAnsi" w:cstheme="minorHAnsi"/>
                <w:sz w:val="22"/>
                <w:szCs w:val="22"/>
              </w:rPr>
            </w:pPr>
          </w:p>
        </w:tc>
        <w:tc>
          <w:tcPr>
            <w:tcW w:w="3745" w:type="dxa"/>
          </w:tcPr>
          <w:p w14:paraId="522B78E2" w14:textId="77777777" w:rsidR="00147841" w:rsidRPr="00D27055" w:rsidRDefault="00147841" w:rsidP="00DB0C89">
            <w:pPr>
              <w:jc w:val="left"/>
              <w:rPr>
                <w:rFonts w:asciiTheme="minorHAnsi" w:hAnsiTheme="minorHAnsi" w:cstheme="minorHAnsi"/>
                <w:sz w:val="22"/>
                <w:szCs w:val="22"/>
              </w:rPr>
            </w:pPr>
          </w:p>
        </w:tc>
        <w:tc>
          <w:tcPr>
            <w:tcW w:w="2413" w:type="dxa"/>
          </w:tcPr>
          <w:p w14:paraId="68C960B9" w14:textId="77777777" w:rsidR="00147841" w:rsidRPr="00D27055" w:rsidRDefault="00147841" w:rsidP="00DB0C89">
            <w:pPr>
              <w:jc w:val="left"/>
              <w:rPr>
                <w:rFonts w:asciiTheme="minorHAnsi" w:hAnsiTheme="minorHAnsi" w:cstheme="minorHAnsi"/>
                <w:sz w:val="22"/>
                <w:szCs w:val="22"/>
              </w:rPr>
            </w:pPr>
          </w:p>
        </w:tc>
        <w:tc>
          <w:tcPr>
            <w:tcW w:w="2253" w:type="dxa"/>
          </w:tcPr>
          <w:p w14:paraId="10908542" w14:textId="77777777" w:rsidR="00147841" w:rsidRPr="00D27055" w:rsidRDefault="00147841" w:rsidP="00DB0C89">
            <w:pPr>
              <w:jc w:val="left"/>
              <w:rPr>
                <w:rFonts w:asciiTheme="minorHAnsi" w:hAnsiTheme="minorHAnsi" w:cstheme="minorHAnsi"/>
                <w:sz w:val="22"/>
                <w:szCs w:val="22"/>
              </w:rPr>
            </w:pPr>
          </w:p>
        </w:tc>
        <w:tc>
          <w:tcPr>
            <w:tcW w:w="2735" w:type="dxa"/>
          </w:tcPr>
          <w:p w14:paraId="1354E59C" w14:textId="77777777" w:rsidR="00147841" w:rsidRPr="00D27055" w:rsidRDefault="00147841" w:rsidP="00DB0C89">
            <w:pPr>
              <w:jc w:val="left"/>
              <w:rPr>
                <w:rFonts w:asciiTheme="minorHAnsi" w:hAnsiTheme="minorHAnsi" w:cstheme="minorHAnsi"/>
                <w:sz w:val="22"/>
                <w:szCs w:val="22"/>
              </w:rPr>
            </w:pPr>
          </w:p>
        </w:tc>
      </w:tr>
      <w:tr w:rsidR="00E97C12" w:rsidRPr="00D27055" w14:paraId="47F8F38C" w14:textId="77777777" w:rsidTr="00E97C12">
        <w:trPr>
          <w:trHeight w:val="478"/>
        </w:trPr>
        <w:tc>
          <w:tcPr>
            <w:tcW w:w="2846" w:type="dxa"/>
          </w:tcPr>
          <w:p w14:paraId="3E96B257" w14:textId="77777777" w:rsidR="00E97C12" w:rsidRPr="00D27055" w:rsidRDefault="00E97C12" w:rsidP="00756456">
            <w:pPr>
              <w:jc w:val="left"/>
              <w:rPr>
                <w:rFonts w:asciiTheme="minorHAnsi" w:hAnsiTheme="minorHAnsi" w:cstheme="minorHAnsi"/>
                <w:sz w:val="22"/>
                <w:szCs w:val="22"/>
              </w:rPr>
            </w:pPr>
          </w:p>
        </w:tc>
        <w:tc>
          <w:tcPr>
            <w:tcW w:w="3745" w:type="dxa"/>
          </w:tcPr>
          <w:p w14:paraId="36448547" w14:textId="77777777" w:rsidR="00E97C12" w:rsidRPr="00D27055" w:rsidRDefault="00E97C12" w:rsidP="00756456">
            <w:pPr>
              <w:jc w:val="left"/>
              <w:rPr>
                <w:rFonts w:asciiTheme="minorHAnsi" w:hAnsiTheme="minorHAnsi" w:cstheme="minorHAnsi"/>
                <w:sz w:val="22"/>
                <w:szCs w:val="22"/>
              </w:rPr>
            </w:pPr>
          </w:p>
        </w:tc>
        <w:tc>
          <w:tcPr>
            <w:tcW w:w="2413" w:type="dxa"/>
          </w:tcPr>
          <w:p w14:paraId="7DB9CE2E" w14:textId="77777777" w:rsidR="00E97C12" w:rsidRPr="00D27055" w:rsidRDefault="00E97C12" w:rsidP="00756456">
            <w:pPr>
              <w:jc w:val="left"/>
              <w:rPr>
                <w:rFonts w:asciiTheme="minorHAnsi" w:hAnsiTheme="minorHAnsi" w:cstheme="minorHAnsi"/>
                <w:sz w:val="22"/>
                <w:szCs w:val="22"/>
              </w:rPr>
            </w:pPr>
          </w:p>
        </w:tc>
        <w:tc>
          <w:tcPr>
            <w:tcW w:w="2253" w:type="dxa"/>
          </w:tcPr>
          <w:p w14:paraId="5C27AF4C" w14:textId="77777777" w:rsidR="00E97C12" w:rsidRPr="00D27055" w:rsidRDefault="00E97C12" w:rsidP="00756456">
            <w:pPr>
              <w:jc w:val="left"/>
              <w:rPr>
                <w:rFonts w:asciiTheme="minorHAnsi" w:hAnsiTheme="minorHAnsi" w:cstheme="minorHAnsi"/>
                <w:sz w:val="22"/>
                <w:szCs w:val="22"/>
              </w:rPr>
            </w:pPr>
          </w:p>
        </w:tc>
        <w:tc>
          <w:tcPr>
            <w:tcW w:w="2735" w:type="dxa"/>
          </w:tcPr>
          <w:p w14:paraId="797CE8B9" w14:textId="77777777" w:rsidR="00E97C12" w:rsidRPr="00D27055" w:rsidRDefault="00E97C12" w:rsidP="00756456">
            <w:pPr>
              <w:jc w:val="left"/>
              <w:rPr>
                <w:rFonts w:asciiTheme="minorHAnsi" w:hAnsiTheme="minorHAnsi" w:cstheme="minorHAnsi"/>
                <w:sz w:val="22"/>
                <w:szCs w:val="22"/>
              </w:rPr>
            </w:pPr>
          </w:p>
        </w:tc>
      </w:tr>
      <w:tr w:rsidR="00E97C12" w:rsidRPr="00D27055" w14:paraId="0AA424BE" w14:textId="77777777" w:rsidTr="00E97C12">
        <w:trPr>
          <w:trHeight w:val="478"/>
        </w:trPr>
        <w:tc>
          <w:tcPr>
            <w:tcW w:w="2846" w:type="dxa"/>
          </w:tcPr>
          <w:p w14:paraId="34A422E4" w14:textId="77777777" w:rsidR="00E97C12" w:rsidRPr="00D27055" w:rsidRDefault="00E97C12" w:rsidP="00756456">
            <w:pPr>
              <w:jc w:val="left"/>
              <w:rPr>
                <w:rFonts w:asciiTheme="minorHAnsi" w:hAnsiTheme="minorHAnsi" w:cstheme="minorHAnsi"/>
                <w:sz w:val="22"/>
                <w:szCs w:val="22"/>
              </w:rPr>
            </w:pPr>
          </w:p>
        </w:tc>
        <w:tc>
          <w:tcPr>
            <w:tcW w:w="3745" w:type="dxa"/>
          </w:tcPr>
          <w:p w14:paraId="17DB6749" w14:textId="77777777" w:rsidR="00E97C12" w:rsidRPr="00D27055" w:rsidRDefault="00E97C12" w:rsidP="00756456">
            <w:pPr>
              <w:jc w:val="left"/>
              <w:rPr>
                <w:rFonts w:asciiTheme="minorHAnsi" w:hAnsiTheme="minorHAnsi" w:cstheme="minorHAnsi"/>
                <w:sz w:val="22"/>
                <w:szCs w:val="22"/>
              </w:rPr>
            </w:pPr>
          </w:p>
        </w:tc>
        <w:tc>
          <w:tcPr>
            <w:tcW w:w="2413" w:type="dxa"/>
          </w:tcPr>
          <w:p w14:paraId="571628EB" w14:textId="77777777" w:rsidR="00E97C12" w:rsidRPr="00D27055" w:rsidRDefault="00E97C12" w:rsidP="00756456">
            <w:pPr>
              <w:jc w:val="left"/>
              <w:rPr>
                <w:rFonts w:asciiTheme="minorHAnsi" w:hAnsiTheme="minorHAnsi" w:cstheme="minorHAnsi"/>
                <w:sz w:val="22"/>
                <w:szCs w:val="22"/>
              </w:rPr>
            </w:pPr>
          </w:p>
        </w:tc>
        <w:tc>
          <w:tcPr>
            <w:tcW w:w="2253" w:type="dxa"/>
          </w:tcPr>
          <w:p w14:paraId="082CB191" w14:textId="77777777" w:rsidR="00E97C12" w:rsidRPr="00D27055" w:rsidRDefault="00E97C12" w:rsidP="00756456">
            <w:pPr>
              <w:jc w:val="left"/>
              <w:rPr>
                <w:rFonts w:asciiTheme="minorHAnsi" w:hAnsiTheme="minorHAnsi" w:cstheme="minorHAnsi"/>
                <w:sz w:val="22"/>
                <w:szCs w:val="22"/>
              </w:rPr>
            </w:pPr>
          </w:p>
        </w:tc>
        <w:tc>
          <w:tcPr>
            <w:tcW w:w="2735" w:type="dxa"/>
          </w:tcPr>
          <w:p w14:paraId="35A4B442" w14:textId="77777777" w:rsidR="00E97C12" w:rsidRPr="00D27055" w:rsidRDefault="00E97C12" w:rsidP="00756456">
            <w:pPr>
              <w:jc w:val="left"/>
              <w:rPr>
                <w:rFonts w:asciiTheme="minorHAnsi" w:hAnsiTheme="minorHAnsi" w:cstheme="minorHAnsi"/>
                <w:sz w:val="22"/>
                <w:szCs w:val="22"/>
              </w:rPr>
            </w:pPr>
          </w:p>
        </w:tc>
      </w:tr>
    </w:tbl>
    <w:p w14:paraId="5BA01561" w14:textId="77777777" w:rsidR="00E97C12" w:rsidRDefault="00E97C12" w:rsidP="00E97C12">
      <w:pPr>
        <w:rPr>
          <w:rFonts w:cstheme="minorHAnsi"/>
          <w:i/>
        </w:rPr>
      </w:pPr>
    </w:p>
    <w:p w14:paraId="18F1335F" w14:textId="77777777" w:rsidR="00E97C12" w:rsidRPr="007B70BF" w:rsidRDefault="00E97C12" w:rsidP="007B70BF">
      <w:pPr>
        <w:sectPr w:rsidR="00E97C12" w:rsidRPr="007B70BF" w:rsidSect="00147841">
          <w:pgSz w:w="16838" w:h="11906" w:orient="landscape" w:code="9"/>
          <w:pgMar w:top="1418" w:right="1418" w:bottom="1418" w:left="1418" w:header="709" w:footer="397" w:gutter="0"/>
          <w:cols w:space="708"/>
          <w:titlePg/>
          <w:docGrid w:linePitch="360"/>
        </w:sectPr>
      </w:pPr>
    </w:p>
    <w:p w14:paraId="430A4411" w14:textId="48A29AFD" w:rsidR="009C364B" w:rsidRPr="009C364B" w:rsidRDefault="009C364B" w:rsidP="00F80A77">
      <w:pPr>
        <w:pStyle w:val="OM-Nadpis1"/>
        <w:numPr>
          <w:ilvl w:val="0"/>
          <w:numId w:val="20"/>
        </w:numPr>
        <w:ind w:left="426" w:hanging="426"/>
      </w:pPr>
      <w:bookmarkStart w:id="21" w:name="_Toc231538527"/>
      <w:r w:rsidRPr="00F80A77">
        <w:rPr>
          <w14:scene3d>
            <w14:camera w14:prst="orthographicFront"/>
            <w14:lightRig w14:rig="threePt" w14:dir="t">
              <w14:rot w14:lat="0" w14:lon="0" w14:rev="0"/>
            </w14:lightRig>
          </w14:scene3d>
        </w:rPr>
        <w:lastRenderedPageBreak/>
        <w:t>A</w:t>
      </w:r>
      <w:r w:rsidR="00811A7B" w:rsidRPr="00F80A77">
        <w:rPr>
          <w14:scene3d>
            <w14:camera w14:prst="orthographicFront"/>
            <w14:lightRig w14:rig="threePt" w14:dir="t">
              <w14:rot w14:lat="0" w14:lon="0" w14:rev="0"/>
            </w14:lightRig>
          </w14:scene3d>
        </w:rPr>
        <w:t>na</w:t>
      </w:r>
      <w:r w:rsidRPr="00F80A77">
        <w:rPr>
          <w14:scene3d>
            <w14:camera w14:prst="orthographicFront"/>
            <w14:lightRig w14:rig="threePt" w14:dir="t">
              <w14:rot w14:lat="0" w14:lon="0" w14:rev="0"/>
            </w14:lightRig>
          </w14:scene3d>
        </w:rPr>
        <w:t>lýza</w:t>
      </w:r>
      <w:r w:rsidRPr="009C364B">
        <w:t xml:space="preserve"> spolupracujících škol</w:t>
      </w:r>
      <w:bookmarkEnd w:id="21"/>
    </w:p>
    <w:p w14:paraId="2A24331D" w14:textId="0FBAE398" w:rsidR="009C364B" w:rsidRDefault="009C364B" w:rsidP="00D27055">
      <w:pPr>
        <w:pStyle w:val="odrky"/>
        <w:spacing w:before="0"/>
        <w:ind w:left="0" w:firstLine="0"/>
        <w:contextualSpacing w:val="0"/>
        <w:rPr>
          <w:rFonts w:asciiTheme="minorHAnsi" w:hAnsiTheme="minorHAnsi"/>
          <w:i/>
          <w:szCs w:val="22"/>
        </w:rPr>
      </w:pPr>
      <w:r>
        <w:rPr>
          <w:rFonts w:asciiTheme="minorHAnsi" w:hAnsiTheme="minorHAnsi"/>
          <w:i/>
          <w:iCs/>
          <w:szCs w:val="22"/>
        </w:rPr>
        <w:t>Cílem analýzy je z</w:t>
      </w:r>
      <w:r w:rsidRPr="00A062A4">
        <w:rPr>
          <w:rFonts w:asciiTheme="minorHAnsi" w:hAnsiTheme="minorHAnsi"/>
          <w:i/>
          <w:iCs/>
          <w:szCs w:val="22"/>
        </w:rPr>
        <w:t>mapování</w:t>
      </w:r>
      <w:r w:rsidRPr="00A062A4">
        <w:rPr>
          <w:rFonts w:asciiTheme="minorHAnsi" w:hAnsiTheme="minorHAnsi"/>
          <w:i/>
          <w:szCs w:val="22"/>
        </w:rPr>
        <w:t xml:space="preserve"> aktuální situace v oblasti využívání AI nástrojů v jednotlivých spolupracujících školách (za každé IČO/IZO) a identifikac</w:t>
      </w:r>
      <w:r>
        <w:rPr>
          <w:rFonts w:asciiTheme="minorHAnsi" w:hAnsiTheme="minorHAnsi"/>
          <w:i/>
          <w:szCs w:val="22"/>
        </w:rPr>
        <w:t>e</w:t>
      </w:r>
      <w:r w:rsidRPr="00A062A4">
        <w:rPr>
          <w:rFonts w:asciiTheme="minorHAnsi" w:hAnsiTheme="minorHAnsi"/>
          <w:i/>
          <w:szCs w:val="22"/>
        </w:rPr>
        <w:t xml:space="preserve"> kýžené změny ve škole. Upozorňujeme, že</w:t>
      </w:r>
      <w:r w:rsidR="003E32E9">
        <w:rPr>
          <w:rFonts w:asciiTheme="minorHAnsi" w:hAnsiTheme="minorHAnsi"/>
          <w:i/>
          <w:szCs w:val="22"/>
        </w:rPr>
        <w:t> </w:t>
      </w:r>
      <w:r w:rsidRPr="00A062A4">
        <w:rPr>
          <w:rFonts w:asciiTheme="minorHAnsi" w:hAnsiTheme="minorHAnsi"/>
          <w:i/>
          <w:szCs w:val="22"/>
        </w:rPr>
        <w:t>aktuální úroveň spolupracující školy v oblasti integrace AI není kritériem hodnocení projektu. Výzva cílí na všechny školy bez</w:t>
      </w:r>
      <w:r>
        <w:rPr>
          <w:rFonts w:asciiTheme="minorHAnsi" w:hAnsiTheme="minorHAnsi"/>
          <w:i/>
          <w:iCs/>
          <w:szCs w:val="22"/>
        </w:rPr>
        <w:t> </w:t>
      </w:r>
      <w:r w:rsidRPr="00A062A4">
        <w:rPr>
          <w:rFonts w:asciiTheme="minorHAnsi" w:hAnsiTheme="minorHAnsi"/>
          <w:i/>
          <w:szCs w:val="22"/>
        </w:rPr>
        <w:t xml:space="preserve">ohledu na jejich úroveň pokročilosti v integraci AI. </w:t>
      </w:r>
      <w:r w:rsidR="008858CE">
        <w:rPr>
          <w:rFonts w:asciiTheme="minorHAnsi" w:hAnsiTheme="minorHAnsi"/>
          <w:i/>
          <w:color w:val="000000" w:themeColor="text1"/>
          <w:szCs w:val="22"/>
          <w:lang w:val="cs-CZ"/>
        </w:rPr>
        <w:t>Zařazeny</w:t>
      </w:r>
      <w:r w:rsidRPr="007E58B0">
        <w:rPr>
          <w:rFonts w:asciiTheme="minorHAnsi" w:hAnsiTheme="minorHAnsi"/>
          <w:i/>
          <w:color w:val="FF0000"/>
          <w:szCs w:val="22"/>
        </w:rPr>
        <w:t xml:space="preserve"> </w:t>
      </w:r>
      <w:r w:rsidRPr="00A062A4">
        <w:rPr>
          <w:rFonts w:asciiTheme="minorHAnsi" w:hAnsiTheme="minorHAnsi"/>
          <w:i/>
          <w:szCs w:val="22"/>
        </w:rPr>
        <w:t>tedy mohou být školy ze všech úrovní – začínající, pokročilé i zkušené.</w:t>
      </w:r>
    </w:p>
    <w:p w14:paraId="3FAA4E1D" w14:textId="0FB9F7C4" w:rsidR="007847FF" w:rsidRPr="00D27055" w:rsidRDefault="007847FF" w:rsidP="00D27055">
      <w:pPr>
        <w:pStyle w:val="odrky"/>
        <w:spacing w:before="0"/>
        <w:ind w:left="0" w:firstLine="0"/>
        <w:contextualSpacing w:val="0"/>
        <w:rPr>
          <w:rFonts w:asciiTheme="minorHAnsi" w:hAnsiTheme="minorHAnsi"/>
          <w:i/>
          <w:szCs w:val="22"/>
        </w:rPr>
      </w:pPr>
      <w:r>
        <w:rPr>
          <w:rFonts w:asciiTheme="minorHAnsi" w:hAnsiTheme="minorHAnsi"/>
          <w:i/>
          <w:szCs w:val="22"/>
        </w:rPr>
        <w:t xml:space="preserve">Pokud do projektu </w:t>
      </w:r>
      <w:r w:rsidR="008858CE">
        <w:rPr>
          <w:rFonts w:asciiTheme="minorHAnsi" w:hAnsiTheme="minorHAnsi"/>
          <w:i/>
          <w:szCs w:val="22"/>
          <w:lang w:val="cs-CZ"/>
        </w:rPr>
        <w:t>zařazujete</w:t>
      </w:r>
      <w:r>
        <w:rPr>
          <w:rFonts w:asciiTheme="minorHAnsi" w:hAnsiTheme="minorHAnsi"/>
          <w:i/>
          <w:szCs w:val="22"/>
        </w:rPr>
        <w:t xml:space="preserve"> více než 5 povinných spolupracujících škol, nakopírujte a vyplňte analýzu pro každou další spolupracující školu. </w:t>
      </w:r>
    </w:p>
    <w:p w14:paraId="49C99C9A" w14:textId="5EDE1500" w:rsidR="009C364B" w:rsidRDefault="009C364B" w:rsidP="009C364B">
      <w:pPr>
        <w:pStyle w:val="odrky"/>
        <w:spacing w:before="0"/>
        <w:ind w:left="0" w:firstLine="0"/>
        <w:contextualSpacing w:val="0"/>
        <w:rPr>
          <w:rFonts w:asciiTheme="minorHAnsi" w:hAnsiTheme="minorHAnsi"/>
          <w:szCs w:val="22"/>
        </w:rPr>
      </w:pPr>
      <w:r w:rsidRPr="008911BA">
        <w:rPr>
          <w:rFonts w:asciiTheme="minorHAnsi" w:hAnsiTheme="minorHAnsi"/>
          <w:b/>
        </w:rPr>
        <w:t>Spolupracující škola č. 1</w:t>
      </w:r>
    </w:p>
    <w:tbl>
      <w:tblPr>
        <w:tblStyle w:val="Mkatabulky"/>
        <w:tblW w:w="5004" w:type="pct"/>
        <w:tblBorders>
          <w:top w:val="single" w:sz="4" w:space="0" w:color="5B9BD5" w:themeColor="accent5"/>
          <w:left w:val="single" w:sz="4" w:space="0" w:color="5B9BD5" w:themeColor="accent5"/>
          <w:bottom w:val="single" w:sz="4" w:space="0" w:color="5B9BD5" w:themeColor="accent5"/>
          <w:right w:val="single" w:sz="4" w:space="0" w:color="5B9BD5" w:themeColor="accent5"/>
          <w:insideH w:val="single" w:sz="4" w:space="0" w:color="5B9BD5" w:themeColor="accent5"/>
          <w:insideV w:val="single" w:sz="4" w:space="0" w:color="5B9BD5" w:themeColor="accent5"/>
        </w:tblBorders>
        <w:tblLayout w:type="fixed"/>
        <w:tblLook w:val="04A0" w:firstRow="1" w:lastRow="0" w:firstColumn="1" w:lastColumn="0" w:noHBand="0" w:noVBand="1"/>
      </w:tblPr>
      <w:tblGrid>
        <w:gridCol w:w="1515"/>
        <w:gridCol w:w="2166"/>
        <w:gridCol w:w="2551"/>
        <w:gridCol w:w="2835"/>
      </w:tblGrid>
      <w:tr w:rsidR="009C364B" w:rsidRPr="00902C87" w14:paraId="37988C9D" w14:textId="77777777" w:rsidTr="00715AE5">
        <w:trPr>
          <w:trHeight w:val="430"/>
        </w:trPr>
        <w:tc>
          <w:tcPr>
            <w:tcW w:w="1515" w:type="dxa"/>
            <w:shd w:val="clear" w:color="auto" w:fill="173271"/>
            <w:vAlign w:val="center"/>
          </w:tcPr>
          <w:p w14:paraId="56899B35" w14:textId="6430562E" w:rsidR="009C364B" w:rsidRPr="00724A7E" w:rsidRDefault="009C364B" w:rsidP="00876202">
            <w:pPr>
              <w:spacing w:after="0" w:line="240" w:lineRule="auto"/>
              <w:jc w:val="left"/>
              <w:rPr>
                <w:rFonts w:asciiTheme="minorHAnsi" w:hAnsiTheme="minorHAnsi" w:cstheme="minorHAnsi"/>
                <w:b/>
                <w:color w:val="FFFFFF" w:themeColor="background1"/>
                <w:sz w:val="22"/>
                <w:szCs w:val="22"/>
              </w:rPr>
            </w:pPr>
            <w:r w:rsidRPr="00724A7E">
              <w:rPr>
                <w:rFonts w:asciiTheme="minorHAnsi" w:hAnsiTheme="minorHAnsi" w:cstheme="minorHAnsi"/>
                <w:b/>
                <w:color w:val="FFFFFF" w:themeColor="background1"/>
                <w:sz w:val="22"/>
                <w:szCs w:val="22"/>
              </w:rPr>
              <w:t>Název školy</w:t>
            </w:r>
            <w:r w:rsidR="00724A7E" w:rsidRPr="00724A7E">
              <w:rPr>
                <w:rFonts w:asciiTheme="minorHAnsi" w:hAnsiTheme="minorHAnsi" w:cstheme="minorHAnsi"/>
                <w:b/>
                <w:bCs/>
                <w:color w:val="FFFFFF" w:themeColor="background1"/>
                <w:sz w:val="22"/>
                <w:szCs w:val="22"/>
              </w:rPr>
              <w:t>:</w:t>
            </w:r>
          </w:p>
        </w:tc>
        <w:tc>
          <w:tcPr>
            <w:tcW w:w="7552" w:type="dxa"/>
            <w:gridSpan w:val="3"/>
            <w:vAlign w:val="center"/>
          </w:tcPr>
          <w:p w14:paraId="7814233B" w14:textId="77777777" w:rsidR="009C364B" w:rsidRPr="00A062A4" w:rsidRDefault="009C364B" w:rsidP="00876202">
            <w:pPr>
              <w:pStyle w:val="OM-Normln"/>
              <w:jc w:val="center"/>
              <w:rPr>
                <w:rFonts w:asciiTheme="minorHAnsi" w:hAnsiTheme="minorHAnsi" w:cstheme="minorHAnsi"/>
                <w:sz w:val="22"/>
                <w:szCs w:val="22"/>
              </w:rPr>
            </w:pPr>
          </w:p>
        </w:tc>
      </w:tr>
      <w:tr w:rsidR="009C364B" w:rsidRPr="00902C87" w14:paraId="76E3E775" w14:textId="77777777" w:rsidTr="00715AE5">
        <w:trPr>
          <w:trHeight w:val="445"/>
        </w:trPr>
        <w:tc>
          <w:tcPr>
            <w:tcW w:w="1515" w:type="dxa"/>
            <w:shd w:val="clear" w:color="auto" w:fill="173271"/>
            <w:vAlign w:val="center"/>
          </w:tcPr>
          <w:p w14:paraId="72573860" w14:textId="4391A4F1" w:rsidR="009C364B" w:rsidRPr="00724A7E" w:rsidRDefault="009C364B" w:rsidP="00876202">
            <w:pPr>
              <w:spacing w:after="0" w:line="240" w:lineRule="auto"/>
              <w:jc w:val="left"/>
              <w:rPr>
                <w:rFonts w:asciiTheme="minorHAnsi" w:hAnsiTheme="minorHAnsi" w:cstheme="minorHAnsi"/>
                <w:b/>
                <w:color w:val="FFFFFF" w:themeColor="background1"/>
                <w:sz w:val="22"/>
                <w:szCs w:val="22"/>
              </w:rPr>
            </w:pPr>
            <w:r w:rsidRPr="00724A7E">
              <w:rPr>
                <w:rFonts w:asciiTheme="minorHAnsi" w:hAnsiTheme="minorHAnsi" w:cstheme="minorHAnsi"/>
                <w:b/>
                <w:color w:val="FFFFFF" w:themeColor="background1"/>
                <w:sz w:val="22"/>
                <w:szCs w:val="22"/>
              </w:rPr>
              <w:t>Adresa školy</w:t>
            </w:r>
            <w:r w:rsidR="00724A7E" w:rsidRPr="00724A7E">
              <w:rPr>
                <w:rFonts w:asciiTheme="minorHAnsi" w:hAnsiTheme="minorHAnsi" w:cstheme="minorHAnsi"/>
                <w:b/>
                <w:bCs/>
                <w:color w:val="FFFFFF" w:themeColor="background1"/>
                <w:sz w:val="22"/>
                <w:szCs w:val="22"/>
              </w:rPr>
              <w:t>:</w:t>
            </w:r>
          </w:p>
        </w:tc>
        <w:tc>
          <w:tcPr>
            <w:tcW w:w="7552" w:type="dxa"/>
            <w:gridSpan w:val="3"/>
            <w:vAlign w:val="center"/>
          </w:tcPr>
          <w:p w14:paraId="171AB6CF" w14:textId="77777777" w:rsidR="009C364B" w:rsidRPr="00A062A4" w:rsidRDefault="009C364B" w:rsidP="00876202">
            <w:pPr>
              <w:pStyle w:val="OM-Normln"/>
              <w:jc w:val="center"/>
              <w:rPr>
                <w:rFonts w:asciiTheme="minorHAnsi" w:hAnsiTheme="minorHAnsi" w:cstheme="minorHAnsi"/>
                <w:sz w:val="22"/>
                <w:szCs w:val="22"/>
              </w:rPr>
            </w:pPr>
          </w:p>
        </w:tc>
      </w:tr>
      <w:tr w:rsidR="00511F2B" w:rsidRPr="00902C87" w14:paraId="3A7CA1AB" w14:textId="77777777" w:rsidTr="00715AE5">
        <w:trPr>
          <w:trHeight w:val="430"/>
        </w:trPr>
        <w:tc>
          <w:tcPr>
            <w:tcW w:w="1515" w:type="dxa"/>
            <w:shd w:val="clear" w:color="auto" w:fill="173271"/>
            <w:vAlign w:val="center"/>
          </w:tcPr>
          <w:p w14:paraId="20335F8E" w14:textId="77777777" w:rsidR="00511F2B" w:rsidRPr="00724A7E" w:rsidRDefault="00511F2B" w:rsidP="00876202">
            <w:pPr>
              <w:spacing w:after="0" w:line="240" w:lineRule="auto"/>
              <w:jc w:val="left"/>
              <w:rPr>
                <w:rFonts w:asciiTheme="minorHAnsi" w:hAnsiTheme="minorHAnsi" w:cstheme="minorHAnsi"/>
                <w:b/>
                <w:color w:val="FFFFFF" w:themeColor="background1"/>
                <w:sz w:val="22"/>
                <w:szCs w:val="22"/>
              </w:rPr>
            </w:pPr>
            <w:r w:rsidRPr="00724A7E">
              <w:rPr>
                <w:rFonts w:asciiTheme="minorHAnsi" w:hAnsiTheme="minorHAnsi" w:cstheme="minorHAnsi"/>
                <w:b/>
                <w:color w:val="FFFFFF" w:themeColor="background1"/>
                <w:sz w:val="22"/>
                <w:szCs w:val="22"/>
              </w:rPr>
              <w:t xml:space="preserve">IČO školy: </w:t>
            </w:r>
          </w:p>
        </w:tc>
        <w:tc>
          <w:tcPr>
            <w:tcW w:w="2166" w:type="dxa"/>
            <w:vAlign w:val="center"/>
          </w:tcPr>
          <w:p w14:paraId="691F7385" w14:textId="77777777" w:rsidR="00511F2B" w:rsidRPr="00A062A4" w:rsidRDefault="00511F2B" w:rsidP="00876202">
            <w:pPr>
              <w:pStyle w:val="OM-Normln"/>
              <w:jc w:val="center"/>
              <w:rPr>
                <w:rFonts w:asciiTheme="minorHAnsi" w:hAnsiTheme="minorHAnsi" w:cstheme="minorHAnsi"/>
                <w:sz w:val="22"/>
                <w:szCs w:val="22"/>
              </w:rPr>
            </w:pPr>
          </w:p>
        </w:tc>
        <w:tc>
          <w:tcPr>
            <w:tcW w:w="2551" w:type="dxa"/>
            <w:shd w:val="clear" w:color="auto" w:fill="173271"/>
            <w:vAlign w:val="center"/>
          </w:tcPr>
          <w:p w14:paraId="49775D5C" w14:textId="4A6422B9" w:rsidR="0005227A" w:rsidRPr="0069337E" w:rsidRDefault="0005227A" w:rsidP="00876202">
            <w:pPr>
              <w:spacing w:after="0" w:line="240" w:lineRule="auto"/>
              <w:jc w:val="left"/>
              <w:rPr>
                <w:rFonts w:cstheme="minorHAnsi"/>
                <w:b/>
                <w:bCs/>
                <w:color w:val="FFFFFF" w:themeColor="background1"/>
              </w:rPr>
            </w:pPr>
            <w:r w:rsidRPr="0069337E">
              <w:rPr>
                <w:rFonts w:asciiTheme="minorHAnsi" w:hAnsiTheme="minorHAnsi" w:cstheme="minorHAnsi"/>
                <w:b/>
                <w:bCs/>
                <w:color w:val="FFFFFF" w:themeColor="background1"/>
                <w:sz w:val="22"/>
                <w:szCs w:val="22"/>
              </w:rPr>
              <w:t>Typ spolupráce:</w:t>
            </w:r>
            <w:r w:rsidR="00CA033D">
              <w:rPr>
                <w:rStyle w:val="Znakapoznpodarou"/>
                <w:rFonts w:asciiTheme="minorHAnsi" w:hAnsiTheme="minorHAnsi" w:cstheme="minorHAnsi"/>
                <w:b/>
                <w:bCs/>
                <w:color w:val="FFFFFF" w:themeColor="background1"/>
                <w:sz w:val="22"/>
                <w:szCs w:val="22"/>
              </w:rPr>
              <w:footnoteReference w:id="2"/>
            </w:r>
          </w:p>
        </w:tc>
        <w:sdt>
          <w:sdtPr>
            <w:rPr>
              <w:rStyle w:val="Styl9"/>
              <w:rFonts w:asciiTheme="minorHAnsi" w:hAnsiTheme="minorHAnsi" w:cstheme="minorHAnsi"/>
            </w:rPr>
            <w:alias w:val="Zvolte položku"/>
            <w:tag w:val="Zvolte položku"/>
            <w:id w:val="267436469"/>
            <w:placeholder>
              <w:docPart w:val="08E9EF79868C489C8CC9D51952C5AE76"/>
            </w:placeholder>
            <w:showingPlcHdr/>
            <w:comboBox>
              <w:listItem w:displayText="Partner s finančním příspěvkem" w:value="Partner s finančním příspěvkem"/>
              <w:listItem w:displayText="Partner bez finančního příspěvku" w:value="Partner bez finančního příspěvku"/>
              <w:listItem w:displayText="Zapojená škola" w:value="Zapojená škola"/>
            </w:comboBox>
          </w:sdtPr>
          <w:sdtEndPr>
            <w:rPr>
              <w:rStyle w:val="Standardnpsmoodstavce"/>
              <w:rFonts w:ascii="Times New Roman" w:hAnsi="Times New Roman"/>
              <w:sz w:val="20"/>
            </w:rPr>
          </w:sdtEndPr>
          <w:sdtContent>
            <w:tc>
              <w:tcPr>
                <w:tcW w:w="2835" w:type="dxa"/>
                <w:shd w:val="clear" w:color="auto" w:fill="FFFFFF" w:themeFill="background1"/>
                <w:vAlign w:val="center"/>
              </w:tcPr>
              <w:p w14:paraId="66573441" w14:textId="4BA13310" w:rsidR="00511F2B" w:rsidRPr="00A062A4" w:rsidRDefault="004841AE" w:rsidP="00876202">
                <w:pPr>
                  <w:pStyle w:val="OM-Normln"/>
                  <w:jc w:val="center"/>
                  <w:rPr>
                    <w:rFonts w:asciiTheme="minorHAnsi" w:hAnsiTheme="minorHAnsi" w:cstheme="minorHAnsi"/>
                    <w:sz w:val="22"/>
                    <w:szCs w:val="22"/>
                  </w:rPr>
                </w:pPr>
                <w:r w:rsidRPr="001E5DE1">
                  <w:rPr>
                    <w:rStyle w:val="Zstupntext"/>
                    <w:rFonts w:asciiTheme="minorHAnsi" w:hAnsiTheme="minorHAnsi" w:cstheme="minorHAnsi"/>
                  </w:rPr>
                  <w:t>Zvolte položku.</w:t>
                </w:r>
              </w:p>
            </w:tc>
          </w:sdtContent>
        </w:sdt>
      </w:tr>
      <w:tr w:rsidR="009C364B" w:rsidRPr="00902C87" w14:paraId="55C00298" w14:textId="77777777" w:rsidTr="00715AE5">
        <w:trPr>
          <w:trHeight w:val="430"/>
        </w:trPr>
        <w:tc>
          <w:tcPr>
            <w:tcW w:w="1515" w:type="dxa"/>
            <w:shd w:val="clear" w:color="auto" w:fill="173271"/>
            <w:vAlign w:val="center"/>
          </w:tcPr>
          <w:p w14:paraId="5A52E0DB" w14:textId="384D5FF1" w:rsidR="009C364B" w:rsidRPr="00724A7E" w:rsidRDefault="009C364B" w:rsidP="00876202">
            <w:pPr>
              <w:spacing w:after="0" w:line="240" w:lineRule="auto"/>
              <w:jc w:val="left"/>
              <w:rPr>
                <w:rFonts w:asciiTheme="minorHAnsi" w:hAnsiTheme="minorHAnsi" w:cstheme="minorHAnsi"/>
                <w:b/>
                <w:color w:val="FFFFFF" w:themeColor="background1"/>
                <w:sz w:val="22"/>
                <w:szCs w:val="22"/>
              </w:rPr>
            </w:pPr>
            <w:r w:rsidRPr="00724A7E">
              <w:rPr>
                <w:rFonts w:asciiTheme="minorHAnsi" w:hAnsiTheme="minorHAnsi" w:cstheme="minorHAnsi"/>
                <w:b/>
                <w:color w:val="FFFFFF" w:themeColor="background1"/>
                <w:sz w:val="22"/>
                <w:szCs w:val="22"/>
              </w:rPr>
              <w:t>IZO 1</w:t>
            </w:r>
            <w:r w:rsidRPr="00724A7E">
              <w:rPr>
                <w:rStyle w:val="Znakapoznpodarou"/>
                <w:rFonts w:asciiTheme="minorHAnsi" w:hAnsiTheme="minorHAnsi" w:cstheme="minorHAnsi"/>
                <w:b/>
                <w:color w:val="FFFFFF" w:themeColor="background1"/>
                <w:sz w:val="22"/>
                <w:szCs w:val="22"/>
              </w:rPr>
              <w:footnoteReference w:id="3"/>
            </w:r>
            <w:r w:rsidR="00DA4A90" w:rsidRPr="00724A7E">
              <w:rPr>
                <w:rFonts w:asciiTheme="minorHAnsi" w:hAnsiTheme="minorHAnsi" w:cstheme="minorHAnsi"/>
                <w:b/>
                <w:color w:val="FFFFFF" w:themeColor="background1"/>
                <w:sz w:val="22"/>
                <w:szCs w:val="22"/>
              </w:rPr>
              <w:t>:</w:t>
            </w:r>
          </w:p>
        </w:tc>
        <w:tc>
          <w:tcPr>
            <w:tcW w:w="2166" w:type="dxa"/>
            <w:vAlign w:val="center"/>
          </w:tcPr>
          <w:p w14:paraId="38891331" w14:textId="77777777" w:rsidR="009C364B" w:rsidRPr="00A062A4" w:rsidRDefault="009C364B" w:rsidP="00876202">
            <w:pPr>
              <w:pStyle w:val="OM-Normln"/>
              <w:jc w:val="center"/>
              <w:rPr>
                <w:rFonts w:asciiTheme="minorHAnsi" w:hAnsiTheme="minorHAnsi" w:cstheme="minorHAnsi"/>
                <w:sz w:val="22"/>
                <w:szCs w:val="22"/>
              </w:rPr>
            </w:pPr>
            <w:r w:rsidRPr="00A062A4">
              <w:rPr>
                <w:rFonts w:asciiTheme="minorHAnsi" w:hAnsiTheme="minorHAnsi" w:cstheme="minorHAnsi"/>
                <w:sz w:val="22"/>
                <w:szCs w:val="22"/>
              </w:rPr>
              <w:t xml:space="preserve"> </w:t>
            </w:r>
          </w:p>
        </w:tc>
        <w:tc>
          <w:tcPr>
            <w:tcW w:w="2551" w:type="dxa"/>
            <w:shd w:val="clear" w:color="auto" w:fill="173271"/>
            <w:vAlign w:val="center"/>
          </w:tcPr>
          <w:p w14:paraId="7DB20C46" w14:textId="7615F8A0" w:rsidR="009C364B" w:rsidRPr="00A062A4" w:rsidRDefault="009C364B" w:rsidP="00876202">
            <w:pPr>
              <w:spacing w:after="0" w:line="240" w:lineRule="auto"/>
              <w:jc w:val="left"/>
              <w:rPr>
                <w:rFonts w:asciiTheme="minorHAnsi" w:hAnsiTheme="minorHAnsi" w:cstheme="minorHAnsi"/>
                <w:b/>
                <w:sz w:val="22"/>
                <w:szCs w:val="22"/>
              </w:rPr>
            </w:pPr>
            <w:r w:rsidRPr="0037784E">
              <w:rPr>
                <w:rFonts w:asciiTheme="minorHAnsi" w:hAnsiTheme="minorHAnsi" w:cstheme="minorHAnsi"/>
                <w:b/>
                <w:bCs/>
                <w:sz w:val="22"/>
                <w:szCs w:val="22"/>
              </w:rPr>
              <w:t>Počet pedagogických pracovníků</w:t>
            </w:r>
            <w:r w:rsidR="00DA4A90">
              <w:rPr>
                <w:rFonts w:asciiTheme="minorHAnsi" w:hAnsiTheme="minorHAnsi" w:cstheme="minorHAnsi"/>
                <w:b/>
                <w:bCs/>
                <w:sz w:val="22"/>
                <w:szCs w:val="22"/>
              </w:rPr>
              <w:t>:</w:t>
            </w:r>
          </w:p>
        </w:tc>
        <w:tc>
          <w:tcPr>
            <w:tcW w:w="2835" w:type="dxa"/>
            <w:vAlign w:val="center"/>
          </w:tcPr>
          <w:p w14:paraId="4CE70538" w14:textId="027D64A8" w:rsidR="009C364B" w:rsidRPr="00A062A4" w:rsidRDefault="009C364B" w:rsidP="00876202">
            <w:pPr>
              <w:pStyle w:val="OM-Normln"/>
              <w:jc w:val="center"/>
              <w:rPr>
                <w:rFonts w:asciiTheme="minorHAnsi" w:hAnsiTheme="minorHAnsi" w:cstheme="minorHAnsi"/>
                <w:sz w:val="22"/>
                <w:szCs w:val="22"/>
              </w:rPr>
            </w:pPr>
          </w:p>
        </w:tc>
      </w:tr>
      <w:tr w:rsidR="00511F2B" w:rsidRPr="00902C87" w14:paraId="039D31ED" w14:textId="77777777" w:rsidTr="00715AE5">
        <w:trPr>
          <w:trHeight w:val="430"/>
        </w:trPr>
        <w:tc>
          <w:tcPr>
            <w:tcW w:w="1515" w:type="dxa"/>
            <w:shd w:val="clear" w:color="auto" w:fill="173271"/>
            <w:vAlign w:val="center"/>
          </w:tcPr>
          <w:p w14:paraId="42306579" w14:textId="095C25B9" w:rsidR="00511F2B" w:rsidRPr="00724A7E" w:rsidRDefault="00511F2B" w:rsidP="00511F2B">
            <w:pPr>
              <w:spacing w:after="0" w:line="240" w:lineRule="auto"/>
              <w:jc w:val="left"/>
              <w:rPr>
                <w:rFonts w:asciiTheme="minorHAnsi" w:hAnsiTheme="minorHAnsi" w:cstheme="minorHAnsi"/>
                <w:b/>
                <w:color w:val="FFFFFF" w:themeColor="background1"/>
                <w:sz w:val="22"/>
                <w:szCs w:val="22"/>
              </w:rPr>
            </w:pPr>
            <w:r w:rsidRPr="00724A7E">
              <w:rPr>
                <w:rFonts w:asciiTheme="minorHAnsi" w:hAnsiTheme="minorHAnsi" w:cstheme="minorHAnsi"/>
                <w:b/>
                <w:color w:val="FFFFFF" w:themeColor="background1"/>
                <w:sz w:val="22"/>
                <w:szCs w:val="22"/>
              </w:rPr>
              <w:t>IZO 2</w:t>
            </w:r>
            <w:r w:rsidR="00DA4A90" w:rsidRPr="00724A7E">
              <w:rPr>
                <w:rFonts w:asciiTheme="minorHAnsi" w:hAnsiTheme="minorHAnsi" w:cstheme="minorHAnsi"/>
                <w:b/>
                <w:color w:val="FFFFFF" w:themeColor="background1"/>
                <w:sz w:val="22"/>
                <w:szCs w:val="22"/>
              </w:rPr>
              <w:t>:</w:t>
            </w:r>
          </w:p>
        </w:tc>
        <w:tc>
          <w:tcPr>
            <w:tcW w:w="2166" w:type="dxa"/>
            <w:vAlign w:val="center"/>
          </w:tcPr>
          <w:p w14:paraId="55B1AE25" w14:textId="77777777" w:rsidR="00511F2B" w:rsidRPr="00A062A4" w:rsidRDefault="00511F2B" w:rsidP="00511F2B">
            <w:pPr>
              <w:pStyle w:val="OM-Normln"/>
              <w:jc w:val="center"/>
              <w:rPr>
                <w:rFonts w:asciiTheme="minorHAnsi" w:hAnsiTheme="minorHAnsi" w:cstheme="minorHAnsi"/>
                <w:sz w:val="22"/>
                <w:szCs w:val="22"/>
              </w:rPr>
            </w:pPr>
          </w:p>
        </w:tc>
        <w:tc>
          <w:tcPr>
            <w:tcW w:w="2551" w:type="dxa"/>
            <w:shd w:val="clear" w:color="auto" w:fill="173271"/>
            <w:vAlign w:val="center"/>
          </w:tcPr>
          <w:p w14:paraId="1C729D75" w14:textId="43F00D28" w:rsidR="00511F2B" w:rsidRPr="00A062A4" w:rsidRDefault="00511F2B" w:rsidP="00511F2B">
            <w:pPr>
              <w:spacing w:after="0" w:line="240" w:lineRule="auto"/>
              <w:jc w:val="left"/>
              <w:rPr>
                <w:rFonts w:asciiTheme="minorHAnsi" w:hAnsiTheme="minorHAnsi" w:cstheme="minorHAnsi"/>
                <w:sz w:val="22"/>
                <w:szCs w:val="22"/>
              </w:rPr>
            </w:pPr>
            <w:r w:rsidRPr="0037784E">
              <w:rPr>
                <w:rFonts w:asciiTheme="minorHAnsi" w:hAnsiTheme="minorHAnsi" w:cstheme="minorHAnsi"/>
                <w:b/>
                <w:bCs/>
                <w:sz w:val="22"/>
                <w:szCs w:val="22"/>
              </w:rPr>
              <w:t>Počet pedagogických pracovníků</w:t>
            </w:r>
            <w:r w:rsidR="00DA4A90">
              <w:rPr>
                <w:rFonts w:asciiTheme="minorHAnsi" w:hAnsiTheme="minorHAnsi" w:cstheme="minorHAnsi"/>
                <w:b/>
                <w:bCs/>
                <w:sz w:val="22"/>
                <w:szCs w:val="22"/>
              </w:rPr>
              <w:t>:</w:t>
            </w:r>
          </w:p>
        </w:tc>
        <w:tc>
          <w:tcPr>
            <w:tcW w:w="2835" w:type="dxa"/>
            <w:vAlign w:val="center"/>
          </w:tcPr>
          <w:p w14:paraId="29B79A0A" w14:textId="2AFFC68D" w:rsidR="00511F2B" w:rsidRPr="00902C87" w:rsidRDefault="00511F2B" w:rsidP="00511F2B">
            <w:pPr>
              <w:pStyle w:val="OM-Normln"/>
              <w:jc w:val="center"/>
              <w:rPr>
                <w:rFonts w:cstheme="minorHAnsi"/>
                <w:sz w:val="18"/>
                <w:szCs w:val="18"/>
              </w:rPr>
            </w:pPr>
          </w:p>
        </w:tc>
      </w:tr>
    </w:tbl>
    <w:p w14:paraId="4090FEBB" w14:textId="77777777" w:rsidR="009C364B" w:rsidRDefault="009C364B" w:rsidP="009C364B">
      <w:pPr>
        <w:pStyle w:val="Odstavecseseznamem"/>
        <w:spacing w:line="240" w:lineRule="auto"/>
        <w:ind w:left="0"/>
        <w:jc w:val="left"/>
        <w:rPr>
          <w:rFonts w:cstheme="minorHAnsi"/>
          <w:i/>
        </w:rPr>
      </w:pPr>
    </w:p>
    <w:p w14:paraId="474A67D2" w14:textId="4F6E2D3D" w:rsidR="009C364B" w:rsidRPr="004310DF" w:rsidRDefault="009C364B" w:rsidP="004310DF">
      <w:pPr>
        <w:pStyle w:val="Odstavecseseznamem"/>
        <w:spacing w:line="240" w:lineRule="auto"/>
        <w:ind w:left="0"/>
        <w:jc w:val="left"/>
        <w:rPr>
          <w:rFonts w:cstheme="minorHAnsi"/>
          <w:i/>
        </w:rPr>
      </w:pPr>
      <w:r w:rsidRPr="00D25780">
        <w:rPr>
          <w:rFonts w:cstheme="minorHAnsi"/>
          <w:i/>
        </w:rPr>
        <w:t xml:space="preserve">V případě </w:t>
      </w:r>
      <w:r w:rsidR="008858CE">
        <w:rPr>
          <w:rFonts w:cstheme="minorHAnsi"/>
          <w:i/>
          <w:color w:val="000000" w:themeColor="text1"/>
        </w:rPr>
        <w:t>zařazení</w:t>
      </w:r>
      <w:r w:rsidR="008858CE" w:rsidRPr="008858CE">
        <w:rPr>
          <w:rFonts w:cstheme="minorHAnsi"/>
          <w:i/>
          <w:color w:val="000000" w:themeColor="text1"/>
        </w:rPr>
        <w:t xml:space="preserve"> </w:t>
      </w:r>
      <w:r w:rsidRPr="00D25780">
        <w:rPr>
          <w:rFonts w:cstheme="minorHAnsi"/>
          <w:i/>
        </w:rPr>
        <w:t xml:space="preserve">více IZO vyplňujte následující otázky společně za všechna </w:t>
      </w:r>
      <w:r w:rsidR="008858CE">
        <w:rPr>
          <w:rFonts w:cstheme="minorHAnsi"/>
          <w:i/>
          <w:color w:val="000000" w:themeColor="text1"/>
        </w:rPr>
        <w:t>zařazená</w:t>
      </w:r>
      <w:r w:rsidR="008858CE" w:rsidRPr="008858CE">
        <w:rPr>
          <w:rFonts w:cstheme="minorHAnsi"/>
          <w:i/>
          <w:color w:val="000000" w:themeColor="text1"/>
        </w:rPr>
        <w:t xml:space="preserve"> </w:t>
      </w:r>
      <w:r w:rsidRPr="00D25780">
        <w:rPr>
          <w:rFonts w:cstheme="minorHAnsi"/>
          <w:i/>
        </w:rPr>
        <w:t>IZO</w:t>
      </w:r>
    </w:p>
    <w:p w14:paraId="68D35C13" w14:textId="526ADAA6" w:rsidR="003C2E09" w:rsidRPr="003C2E09" w:rsidRDefault="002A38D3" w:rsidP="009007B6">
      <w:pPr>
        <w:pStyle w:val="Odstavecseseznamem"/>
        <w:numPr>
          <w:ilvl w:val="0"/>
          <w:numId w:val="21"/>
        </w:numPr>
        <w:spacing w:line="240" w:lineRule="auto"/>
        <w:ind w:left="426"/>
        <w:jc w:val="left"/>
        <w:rPr>
          <w:szCs w:val="22"/>
        </w:rPr>
      </w:pPr>
      <w:r>
        <w:rPr>
          <w:b/>
        </w:rPr>
        <w:t>Přibližně kolik %</w:t>
      </w:r>
      <w:r w:rsidR="009C364B" w:rsidRPr="00A062A4">
        <w:rPr>
          <w:b/>
        </w:rPr>
        <w:t xml:space="preserve"> pracovníků školy využívá ve své práci AI</w:t>
      </w:r>
      <w:r>
        <w:rPr>
          <w:b/>
        </w:rPr>
        <w:t>?</w:t>
      </w:r>
      <w:r w:rsidR="003C2E09">
        <w:rPr>
          <w:b/>
        </w:rPr>
        <w:t xml:space="preserve"> </w:t>
      </w:r>
    </w:p>
    <w:p w14:paraId="70C1DC81" w14:textId="59CD1A80" w:rsidR="002A38D3" w:rsidRDefault="00A17502" w:rsidP="003C2E09">
      <w:pPr>
        <w:pStyle w:val="Odstavecseseznamem"/>
        <w:spacing w:line="240" w:lineRule="auto"/>
        <w:ind w:left="426"/>
        <w:jc w:val="left"/>
        <w:rPr>
          <w:i/>
          <w:iCs/>
          <w:szCs w:val="22"/>
        </w:rPr>
      </w:pPr>
      <w:r>
        <w:rPr>
          <w:i/>
          <w:iCs/>
          <w:szCs w:val="22"/>
        </w:rPr>
        <w:t>Do rámečku u</w:t>
      </w:r>
      <w:r w:rsidR="003C2E09" w:rsidRPr="00BF6E76">
        <w:rPr>
          <w:i/>
          <w:szCs w:val="22"/>
        </w:rPr>
        <w:t>veďte údaj v rozmezí 0–100 %</w:t>
      </w:r>
      <w:r w:rsidR="0009447E">
        <w:rPr>
          <w:i/>
          <w:iCs/>
          <w:szCs w:val="22"/>
        </w:rPr>
        <w:t>.</w:t>
      </w:r>
    </w:p>
    <w:tbl>
      <w:tblPr>
        <w:tblStyle w:val="Mkatabulky"/>
        <w:tblW w:w="0" w:type="auto"/>
        <w:tblInd w:w="426" w:type="dxa"/>
        <w:tblLook w:val="04A0" w:firstRow="1" w:lastRow="0" w:firstColumn="1" w:lastColumn="0" w:noHBand="0" w:noVBand="1"/>
      </w:tblPr>
      <w:tblGrid>
        <w:gridCol w:w="1129"/>
      </w:tblGrid>
      <w:tr w:rsidR="00A17502" w14:paraId="0779FA97" w14:textId="77777777" w:rsidTr="00BF6E76">
        <w:trPr>
          <w:trHeight w:val="401"/>
        </w:trPr>
        <w:tc>
          <w:tcPr>
            <w:tcW w:w="1129" w:type="dxa"/>
          </w:tcPr>
          <w:p w14:paraId="6687EC1D" w14:textId="2D097F1C" w:rsidR="00A17502" w:rsidRPr="00724A7E" w:rsidRDefault="00A17502" w:rsidP="00BF6E76">
            <w:pPr>
              <w:pStyle w:val="Odstavecseseznamem"/>
              <w:spacing w:line="240" w:lineRule="auto"/>
              <w:ind w:left="426"/>
              <w:jc w:val="left"/>
              <w:rPr>
                <w:rFonts w:asciiTheme="minorHAnsi" w:hAnsiTheme="minorHAnsi" w:cstheme="minorHAnsi"/>
                <w:i/>
                <w:sz w:val="22"/>
                <w:szCs w:val="22"/>
              </w:rPr>
            </w:pPr>
            <w:r w:rsidRPr="00724A7E">
              <w:rPr>
                <w:rFonts w:asciiTheme="minorHAnsi" w:hAnsiTheme="minorHAnsi" w:cstheme="minorHAnsi"/>
                <w:i/>
                <w:szCs w:val="22"/>
              </w:rPr>
              <w:t xml:space="preserve"> %</w:t>
            </w:r>
          </w:p>
        </w:tc>
      </w:tr>
    </w:tbl>
    <w:p w14:paraId="281E13BF" w14:textId="77777777" w:rsidR="00A17502" w:rsidRPr="00BF6E76" w:rsidRDefault="00A17502" w:rsidP="00BF6E76">
      <w:pPr>
        <w:pStyle w:val="Odstavecseseznamem"/>
        <w:spacing w:line="240" w:lineRule="auto"/>
        <w:ind w:left="426"/>
        <w:jc w:val="left"/>
        <w:rPr>
          <w:i/>
          <w:szCs w:val="22"/>
        </w:rPr>
      </w:pPr>
    </w:p>
    <w:p w14:paraId="68F59329" w14:textId="50F7DEF7" w:rsidR="003C2E09" w:rsidRPr="00BF6E76" w:rsidRDefault="003C2E09" w:rsidP="00BF6E76">
      <w:pPr>
        <w:pStyle w:val="Odstavecseseznamem"/>
        <w:spacing w:line="240" w:lineRule="auto"/>
        <w:ind w:left="426"/>
        <w:jc w:val="left"/>
        <w:rPr>
          <w:i/>
          <w:szCs w:val="22"/>
        </w:rPr>
      </w:pPr>
      <w:r w:rsidRPr="00BF6E76">
        <w:rPr>
          <w:i/>
        </w:rPr>
        <w:t>Pokud je Vaše odpověď 0 %, následující otázky a)</w:t>
      </w:r>
      <w:r w:rsidR="004B5312">
        <w:rPr>
          <w:bCs/>
          <w:i/>
          <w:iCs/>
        </w:rPr>
        <w:t xml:space="preserve"> </w:t>
      </w:r>
      <w:r w:rsidRPr="00BF6E76">
        <w:rPr>
          <w:i/>
        </w:rPr>
        <w:t>–</w:t>
      </w:r>
      <w:r w:rsidR="004B5312">
        <w:rPr>
          <w:bCs/>
          <w:i/>
          <w:iCs/>
        </w:rPr>
        <w:t xml:space="preserve"> </w:t>
      </w:r>
      <w:r w:rsidRPr="00BF6E76">
        <w:rPr>
          <w:i/>
        </w:rPr>
        <w:t>c</w:t>
      </w:r>
      <w:r>
        <w:rPr>
          <w:bCs/>
          <w:i/>
          <w:iCs/>
        </w:rPr>
        <w:t>)</w:t>
      </w:r>
      <w:r w:rsidRPr="00BF6E76">
        <w:rPr>
          <w:i/>
        </w:rPr>
        <w:t xml:space="preserve"> vynechejte. </w:t>
      </w:r>
    </w:p>
    <w:p w14:paraId="05115EBD" w14:textId="7ED4CD29" w:rsidR="003C2E09" w:rsidRPr="00BF6E76" w:rsidRDefault="002A38D3" w:rsidP="00F2343A">
      <w:pPr>
        <w:pStyle w:val="Odstavecseseznamem"/>
        <w:numPr>
          <w:ilvl w:val="0"/>
          <w:numId w:val="25"/>
        </w:numPr>
        <w:spacing w:line="240" w:lineRule="auto"/>
        <w:ind w:left="1134"/>
        <w:jc w:val="left"/>
        <w:rPr>
          <w:b/>
        </w:rPr>
      </w:pPr>
      <w:r w:rsidRPr="00BF6E76">
        <w:rPr>
          <w:b/>
        </w:rPr>
        <w:t xml:space="preserve">O které pracovníky se jedná? </w:t>
      </w:r>
    </w:p>
    <w:p w14:paraId="2FC77479" w14:textId="6C07DF60" w:rsidR="002A38D3" w:rsidRPr="00BF6E76" w:rsidRDefault="002A38D3" w:rsidP="00724A7E">
      <w:pPr>
        <w:pStyle w:val="Odstavecseseznamem"/>
        <w:spacing w:line="240" w:lineRule="auto"/>
        <w:ind w:left="1134"/>
        <w:jc w:val="left"/>
        <w:rPr>
          <w:i/>
        </w:rPr>
      </w:pPr>
      <w:r w:rsidRPr="00BF6E76">
        <w:rPr>
          <w:i/>
        </w:rPr>
        <w:t>Zaškrtněte ty skupiny pracovníků, kteří AI při své práci využívají.</w:t>
      </w:r>
    </w:p>
    <w:p w14:paraId="5670546A" w14:textId="0E5FEE8C" w:rsidR="002A38D3" w:rsidRDefault="00CC6DB3" w:rsidP="00BF6E76">
      <w:pPr>
        <w:pStyle w:val="Odstavecseseznamem"/>
        <w:spacing w:line="240" w:lineRule="auto"/>
        <w:ind w:left="426" w:firstLine="708"/>
        <w:jc w:val="left"/>
        <w:rPr>
          <w:szCs w:val="22"/>
        </w:rPr>
      </w:pPr>
      <w:sdt>
        <w:sdtPr>
          <w:rPr>
            <w:szCs w:val="22"/>
          </w:rPr>
          <w:id w:val="-1730686691"/>
          <w14:checkbox>
            <w14:checked w14:val="0"/>
            <w14:checkedState w14:val="2612" w14:font="MS Gothic"/>
            <w14:uncheckedState w14:val="2610" w14:font="MS Gothic"/>
          </w14:checkbox>
        </w:sdtPr>
        <w:sdtEndPr/>
        <w:sdtContent>
          <w:r w:rsidR="00F74EEC">
            <w:rPr>
              <w:rFonts w:ascii="MS Gothic" w:eastAsia="MS Gothic" w:hAnsi="MS Gothic" w:hint="eastAsia"/>
              <w:szCs w:val="22"/>
            </w:rPr>
            <w:t>☐</w:t>
          </w:r>
        </w:sdtContent>
      </w:sdt>
      <w:r w:rsidR="002A38D3">
        <w:rPr>
          <w:szCs w:val="22"/>
        </w:rPr>
        <w:t>Vedení školy</w:t>
      </w:r>
    </w:p>
    <w:p w14:paraId="7E14FA88" w14:textId="16EBC315" w:rsidR="002A38D3" w:rsidRDefault="00CC6DB3">
      <w:pPr>
        <w:pStyle w:val="Odstavecseseznamem"/>
        <w:spacing w:line="240" w:lineRule="auto"/>
        <w:ind w:left="426" w:firstLine="708"/>
        <w:jc w:val="left"/>
        <w:rPr>
          <w:szCs w:val="22"/>
        </w:rPr>
      </w:pPr>
      <w:sdt>
        <w:sdtPr>
          <w:rPr>
            <w:szCs w:val="22"/>
          </w:rPr>
          <w:id w:val="-1962882473"/>
          <w14:checkbox>
            <w14:checked w14:val="0"/>
            <w14:checkedState w14:val="2612" w14:font="MS Gothic"/>
            <w14:uncheckedState w14:val="2610" w14:font="MS Gothic"/>
          </w14:checkbox>
        </w:sdtPr>
        <w:sdtEndPr/>
        <w:sdtContent>
          <w:r w:rsidR="002A38D3">
            <w:rPr>
              <w:rFonts w:ascii="MS Gothic" w:eastAsia="MS Gothic" w:hAnsi="MS Gothic" w:hint="eastAsia"/>
              <w:szCs w:val="22"/>
            </w:rPr>
            <w:t>☐</w:t>
          </w:r>
        </w:sdtContent>
      </w:sdt>
      <w:r w:rsidR="002A38D3">
        <w:rPr>
          <w:szCs w:val="22"/>
        </w:rPr>
        <w:t>Pedagogičtí pracovníci</w:t>
      </w:r>
      <w:r w:rsidR="0031382E">
        <w:rPr>
          <w:szCs w:val="22"/>
        </w:rPr>
        <w:t xml:space="preserve"> </w:t>
      </w:r>
      <w:r w:rsidR="0036136F">
        <w:rPr>
          <w:szCs w:val="22"/>
        </w:rPr>
        <w:t>–</w:t>
      </w:r>
      <w:r w:rsidR="0031382E">
        <w:rPr>
          <w:szCs w:val="22"/>
        </w:rPr>
        <w:t xml:space="preserve"> učitelé  </w:t>
      </w:r>
    </w:p>
    <w:p w14:paraId="077D892C" w14:textId="4705F2FC" w:rsidR="0031382E" w:rsidRPr="0031382E" w:rsidRDefault="00CC6DB3" w:rsidP="00BF6E76">
      <w:pPr>
        <w:pStyle w:val="Odstavecseseznamem"/>
        <w:spacing w:line="240" w:lineRule="auto"/>
        <w:ind w:left="426" w:firstLine="708"/>
        <w:jc w:val="left"/>
        <w:rPr>
          <w:szCs w:val="22"/>
        </w:rPr>
      </w:pPr>
      <w:sdt>
        <w:sdtPr>
          <w:rPr>
            <w:szCs w:val="22"/>
          </w:rPr>
          <w:id w:val="107863056"/>
          <w14:checkbox>
            <w14:checked w14:val="0"/>
            <w14:checkedState w14:val="2612" w14:font="MS Gothic"/>
            <w14:uncheckedState w14:val="2610" w14:font="MS Gothic"/>
          </w14:checkbox>
        </w:sdtPr>
        <w:sdtEndPr/>
        <w:sdtContent>
          <w:r w:rsidR="0031382E">
            <w:rPr>
              <w:rFonts w:ascii="MS Gothic" w:eastAsia="MS Gothic" w:hAnsi="MS Gothic" w:hint="eastAsia"/>
              <w:szCs w:val="22"/>
            </w:rPr>
            <w:t>☐</w:t>
          </w:r>
        </w:sdtContent>
      </w:sdt>
      <w:r w:rsidR="0031382E">
        <w:rPr>
          <w:szCs w:val="22"/>
        </w:rPr>
        <w:t xml:space="preserve">Pedagogičtí pracovníci </w:t>
      </w:r>
      <w:r w:rsidR="0036136F">
        <w:rPr>
          <w:szCs w:val="22"/>
        </w:rPr>
        <w:t>–</w:t>
      </w:r>
      <w:r w:rsidR="0031382E">
        <w:rPr>
          <w:szCs w:val="22"/>
        </w:rPr>
        <w:t xml:space="preserve"> ostatní</w:t>
      </w:r>
      <w:r w:rsidR="0036136F">
        <w:rPr>
          <w:szCs w:val="22"/>
        </w:rPr>
        <w:t xml:space="preserve"> </w:t>
      </w:r>
    </w:p>
    <w:p w14:paraId="53F83471" w14:textId="77777777" w:rsidR="00A17502" w:rsidRDefault="00CC6DB3" w:rsidP="00A17502">
      <w:pPr>
        <w:pStyle w:val="Odstavecseseznamem"/>
        <w:spacing w:line="240" w:lineRule="auto"/>
        <w:ind w:left="426" w:firstLine="708"/>
        <w:jc w:val="left"/>
        <w:rPr>
          <w:szCs w:val="22"/>
        </w:rPr>
      </w:pPr>
      <w:sdt>
        <w:sdtPr>
          <w:rPr>
            <w:szCs w:val="22"/>
          </w:rPr>
          <w:id w:val="82348688"/>
          <w14:checkbox>
            <w14:checked w14:val="0"/>
            <w14:checkedState w14:val="2612" w14:font="MS Gothic"/>
            <w14:uncheckedState w14:val="2610" w14:font="MS Gothic"/>
          </w14:checkbox>
        </w:sdtPr>
        <w:sdtEndPr/>
        <w:sdtContent>
          <w:r w:rsidR="002A38D3">
            <w:rPr>
              <w:rFonts w:ascii="MS Gothic" w:eastAsia="MS Gothic" w:hAnsi="MS Gothic" w:hint="eastAsia"/>
              <w:szCs w:val="22"/>
            </w:rPr>
            <w:t>☐</w:t>
          </w:r>
        </w:sdtContent>
      </w:sdt>
      <w:r w:rsidR="002A38D3">
        <w:rPr>
          <w:szCs w:val="22"/>
        </w:rPr>
        <w:t>Nepedagogičtí pracovníci</w:t>
      </w:r>
    </w:p>
    <w:p w14:paraId="227772DD" w14:textId="5FA80369" w:rsidR="002A38D3" w:rsidRPr="00A17502" w:rsidRDefault="002A38D3" w:rsidP="00F2343A">
      <w:pPr>
        <w:pStyle w:val="Odstavecseseznamem"/>
        <w:keepNext/>
        <w:widowControl/>
        <w:numPr>
          <w:ilvl w:val="0"/>
          <w:numId w:val="25"/>
        </w:numPr>
        <w:spacing w:line="240" w:lineRule="auto"/>
        <w:ind w:left="1134" w:hanging="425"/>
        <w:jc w:val="left"/>
        <w:rPr>
          <w:b/>
          <w:szCs w:val="22"/>
        </w:rPr>
      </w:pPr>
      <w:r w:rsidRPr="00BF6E76">
        <w:rPr>
          <w:b/>
        </w:rPr>
        <w:lastRenderedPageBreak/>
        <w:t>Při kterých činnostech využívají pracovníci</w:t>
      </w:r>
      <w:r w:rsidR="009C364B" w:rsidRPr="00BF6E76">
        <w:rPr>
          <w:b/>
        </w:rPr>
        <w:t xml:space="preserve"> </w:t>
      </w:r>
      <w:r w:rsidRPr="00BF6E76">
        <w:rPr>
          <w:b/>
        </w:rPr>
        <w:t>AI?</w:t>
      </w:r>
    </w:p>
    <w:p w14:paraId="29580082" w14:textId="7D4B6D2F" w:rsidR="0002223D" w:rsidRDefault="0002223D" w:rsidP="007F6BB0">
      <w:pPr>
        <w:pStyle w:val="Odstavecseseznamem"/>
        <w:keepNext/>
        <w:widowControl/>
        <w:spacing w:line="240" w:lineRule="auto"/>
        <w:ind w:left="1134"/>
        <w:jc w:val="left"/>
        <w:rPr>
          <w:rFonts w:cstheme="minorHAnsi"/>
          <w:i/>
        </w:rPr>
      </w:pPr>
      <w:r w:rsidRPr="00BF6E76">
        <w:rPr>
          <w:rFonts w:cstheme="minorHAnsi"/>
          <w:i/>
        </w:rPr>
        <w:t>Stručně popište, při kterých činnostech pracovníci AI využívají</w:t>
      </w:r>
      <w:r w:rsidR="003C2E09" w:rsidDel="002A38D3">
        <w:rPr>
          <w:rFonts w:cstheme="minorHAnsi"/>
          <w:i/>
        </w:rPr>
        <w:t xml:space="preserve"> </w:t>
      </w:r>
      <w:r w:rsidR="003C2E09" w:rsidRPr="00973431" w:rsidDel="002A38D3">
        <w:rPr>
          <w:rFonts w:cstheme="minorHAnsi"/>
          <w:i/>
        </w:rPr>
        <w:t>např. při přípravách</w:t>
      </w:r>
      <w:r w:rsidR="003C2E09" w:rsidDel="002A38D3">
        <w:rPr>
          <w:rFonts w:cstheme="minorHAnsi"/>
          <w:i/>
        </w:rPr>
        <w:t xml:space="preserve"> na výuku</w:t>
      </w:r>
      <w:r w:rsidR="003C2E09" w:rsidRPr="00973431" w:rsidDel="002A38D3">
        <w:rPr>
          <w:rFonts w:cstheme="minorHAnsi"/>
          <w:i/>
        </w:rPr>
        <w:t>, ve výuce, při hodnocení dětí/žáků</w:t>
      </w:r>
      <w:r w:rsidR="003C2E09" w:rsidDel="002A38D3">
        <w:rPr>
          <w:rFonts w:cstheme="minorHAnsi"/>
          <w:i/>
        </w:rPr>
        <w:t>, v rámci administrativy, řízení školy</w:t>
      </w:r>
      <w:r w:rsidR="003C2E09" w:rsidRPr="00973431" w:rsidDel="002A38D3">
        <w:rPr>
          <w:rFonts w:cstheme="minorHAnsi"/>
          <w:i/>
        </w:rPr>
        <w:t xml:space="preserve"> apod.)</w:t>
      </w:r>
      <w:r w:rsidR="003C2E09" w:rsidDel="002A38D3">
        <w:rPr>
          <w:rFonts w:cstheme="minorHAnsi"/>
          <w:i/>
        </w:rPr>
        <w:t>.</w:t>
      </w:r>
      <w:r w:rsidR="003C2E09">
        <w:rPr>
          <w:rFonts w:cstheme="minorHAnsi"/>
          <w:i/>
        </w:rPr>
        <w:t xml:space="preserve"> </w:t>
      </w:r>
    </w:p>
    <w:p w14:paraId="68F78D3C" w14:textId="77777777" w:rsidR="00F74EEC" w:rsidRPr="00BF6E76" w:rsidRDefault="00F74EEC" w:rsidP="00F2343A">
      <w:pPr>
        <w:pStyle w:val="Odstavecseseznamem"/>
        <w:spacing w:line="240" w:lineRule="auto"/>
        <w:ind w:left="1134" w:hanging="425"/>
        <w:jc w:val="left"/>
        <w:rPr>
          <w:rFonts w:cstheme="minorHAnsi"/>
        </w:rPr>
      </w:pPr>
    </w:p>
    <w:p w14:paraId="0C7DBAA9" w14:textId="50317AE1" w:rsidR="009C364B" w:rsidRPr="00973431" w:rsidRDefault="00A17502" w:rsidP="00F2343A">
      <w:pPr>
        <w:pStyle w:val="Odstavecseseznamem"/>
        <w:numPr>
          <w:ilvl w:val="0"/>
          <w:numId w:val="25"/>
        </w:numPr>
        <w:spacing w:line="240" w:lineRule="auto"/>
        <w:ind w:left="1134" w:hanging="425"/>
        <w:jc w:val="left"/>
        <w:rPr>
          <w:szCs w:val="22"/>
        </w:rPr>
      </w:pPr>
      <w:r>
        <w:rPr>
          <w:b/>
        </w:rPr>
        <w:t>Jaké jsou vzdělávací obory/oblasti, ve kterých pedagogičtí pracovníci nejvíce zapojují AI nástroje</w:t>
      </w:r>
      <w:r w:rsidR="0009447E">
        <w:rPr>
          <w:b/>
        </w:rPr>
        <w:t>?</w:t>
      </w:r>
    </w:p>
    <w:p w14:paraId="7FD2E2C9" w14:textId="09E40EDA" w:rsidR="00A17502" w:rsidRPr="00BF6E76" w:rsidRDefault="0009447E" w:rsidP="00F2343A">
      <w:pPr>
        <w:pStyle w:val="Odstavecseseznamem"/>
        <w:spacing w:line="240" w:lineRule="auto"/>
        <w:ind w:left="1134"/>
        <w:jc w:val="left"/>
        <w:rPr>
          <w:rFonts w:cstheme="minorHAnsi"/>
          <w:i/>
        </w:rPr>
      </w:pPr>
      <w:r>
        <w:rPr>
          <w:rFonts w:cstheme="minorHAnsi"/>
          <w:i/>
        </w:rPr>
        <w:t>Vypište</w:t>
      </w:r>
      <w:r w:rsidR="00A17502" w:rsidRPr="00BF6E76">
        <w:rPr>
          <w:rFonts w:cstheme="minorHAnsi"/>
          <w:i/>
        </w:rPr>
        <w:t xml:space="preserve"> seznam vzdělávacích oborů/oblastí.</w:t>
      </w:r>
    </w:p>
    <w:p w14:paraId="51C05E8D" w14:textId="29026FBD" w:rsidR="009C364B" w:rsidRPr="00003248" w:rsidRDefault="00505F5B" w:rsidP="00BF6E76">
      <w:pPr>
        <w:spacing w:line="240" w:lineRule="auto"/>
        <w:ind w:left="1134" w:hanging="425"/>
        <w:jc w:val="left"/>
        <w:rPr>
          <w:rFonts w:cstheme="minorHAnsi"/>
        </w:rPr>
      </w:pPr>
      <w:r>
        <w:rPr>
          <w:rFonts w:cstheme="minorHAnsi"/>
          <w:iCs/>
        </w:rPr>
        <w:tab/>
      </w:r>
    </w:p>
    <w:p w14:paraId="5BF83A77" w14:textId="5D856B0B" w:rsidR="009C364B" w:rsidRPr="00A062A4" w:rsidRDefault="009C364B" w:rsidP="009007B6">
      <w:pPr>
        <w:pStyle w:val="Odstavecseseznamem"/>
        <w:numPr>
          <w:ilvl w:val="0"/>
          <w:numId w:val="21"/>
        </w:numPr>
        <w:spacing w:line="240" w:lineRule="auto"/>
        <w:ind w:left="426"/>
        <w:jc w:val="left"/>
        <w:rPr>
          <w:b/>
        </w:rPr>
      </w:pPr>
      <w:r w:rsidRPr="00A062A4">
        <w:rPr>
          <w:b/>
          <w:szCs w:val="22"/>
        </w:rPr>
        <w:t>Máte ve škole nastavena vnitřní pravidla</w:t>
      </w:r>
      <w:r w:rsidR="00E32AE4">
        <w:rPr>
          <w:b/>
          <w:szCs w:val="22"/>
        </w:rPr>
        <w:t xml:space="preserve"> </w:t>
      </w:r>
      <w:r w:rsidR="00831834">
        <w:rPr>
          <w:b/>
          <w:szCs w:val="22"/>
        </w:rPr>
        <w:t xml:space="preserve">nebo strategii </w:t>
      </w:r>
      <w:r w:rsidRPr="00A062A4">
        <w:rPr>
          <w:b/>
          <w:szCs w:val="22"/>
        </w:rPr>
        <w:t>pro bezpečné využívání AI?</w:t>
      </w:r>
    </w:p>
    <w:p w14:paraId="5CE7BFA5" w14:textId="77777777" w:rsidR="009C364B" w:rsidRDefault="009C364B" w:rsidP="009C364B">
      <w:pPr>
        <w:spacing w:line="240" w:lineRule="auto"/>
        <w:ind w:left="426"/>
        <w:jc w:val="left"/>
        <w:rPr>
          <w:rFonts w:cstheme="minorHAnsi"/>
          <w:i/>
        </w:rPr>
      </w:pPr>
      <w:r w:rsidRPr="00A062A4">
        <w:rPr>
          <w:rFonts w:cstheme="minorHAnsi"/>
          <w:i/>
        </w:rPr>
        <w:t>(</w:t>
      </w:r>
      <w:r w:rsidRPr="008837D5">
        <w:rPr>
          <w:rFonts w:cstheme="minorHAnsi"/>
          <w:i/>
        </w:rPr>
        <w:t xml:space="preserve">Pokud ano, můžete stručně popsat např. jakým způsobem byla pravidla zpracována a jak jsou </w:t>
      </w:r>
      <w:r>
        <w:rPr>
          <w:rFonts w:cstheme="minorHAnsi"/>
          <w:i/>
        </w:rPr>
        <w:t>využívána v</w:t>
      </w:r>
      <w:r w:rsidRPr="008837D5">
        <w:rPr>
          <w:rFonts w:cstheme="minorHAnsi"/>
          <w:i/>
        </w:rPr>
        <w:t xml:space="preserve"> život</w:t>
      </w:r>
      <w:r>
        <w:rPr>
          <w:rFonts w:cstheme="minorHAnsi"/>
          <w:i/>
        </w:rPr>
        <w:t>ě</w:t>
      </w:r>
      <w:r w:rsidRPr="008837D5">
        <w:rPr>
          <w:rFonts w:cstheme="minorHAnsi"/>
          <w:i/>
        </w:rPr>
        <w:t xml:space="preserve"> školy, zda probíhá kontrola jejich dodržování</w:t>
      </w:r>
      <w:r>
        <w:rPr>
          <w:rFonts w:cstheme="minorHAnsi"/>
          <w:i/>
        </w:rPr>
        <w:t xml:space="preserve"> apod.</w:t>
      </w:r>
      <w:r w:rsidRPr="008837D5">
        <w:rPr>
          <w:rFonts w:cstheme="minorHAnsi"/>
          <w:i/>
        </w:rPr>
        <w:t>)</w:t>
      </w:r>
    </w:p>
    <w:p w14:paraId="689C349F" w14:textId="77777777" w:rsidR="00973431" w:rsidRPr="00973431" w:rsidRDefault="00973431" w:rsidP="00A062A4">
      <w:pPr>
        <w:pStyle w:val="Odstavecseseznamem"/>
        <w:spacing w:line="240" w:lineRule="auto"/>
        <w:ind w:left="426"/>
        <w:jc w:val="left"/>
        <w:rPr>
          <w:rFonts w:cstheme="minorHAnsi"/>
          <w:szCs w:val="22"/>
        </w:rPr>
      </w:pPr>
    </w:p>
    <w:p w14:paraId="0DC88EFB" w14:textId="3FB70329" w:rsidR="00973431" w:rsidRPr="00A062A4" w:rsidRDefault="00973431" w:rsidP="009007B6">
      <w:pPr>
        <w:pStyle w:val="Odstavecseseznamem"/>
        <w:numPr>
          <w:ilvl w:val="0"/>
          <w:numId w:val="21"/>
        </w:numPr>
        <w:spacing w:line="240" w:lineRule="auto"/>
        <w:ind w:left="426"/>
        <w:jc w:val="left"/>
        <w:rPr>
          <w:rFonts w:cstheme="minorHAnsi"/>
          <w:b/>
          <w:i/>
        </w:rPr>
      </w:pPr>
      <w:r w:rsidRPr="00A062A4">
        <w:rPr>
          <w:rFonts w:cstheme="minorHAnsi"/>
          <w:b/>
          <w:szCs w:val="22"/>
          <w:lang w:bidi="en-US"/>
        </w:rPr>
        <w:t xml:space="preserve">Kdo zavádí </w:t>
      </w:r>
      <w:r w:rsidR="008A53AD">
        <w:rPr>
          <w:rFonts w:cstheme="minorHAnsi"/>
          <w:b/>
          <w:szCs w:val="22"/>
          <w:lang w:bidi="en-US"/>
        </w:rPr>
        <w:t xml:space="preserve">IT </w:t>
      </w:r>
      <w:r w:rsidRPr="00A062A4">
        <w:rPr>
          <w:rFonts w:cstheme="minorHAnsi"/>
          <w:b/>
          <w:szCs w:val="22"/>
          <w:lang w:bidi="en-US"/>
        </w:rPr>
        <w:t>inovace ve Vaší škole a jakým způsobem?</w:t>
      </w:r>
    </w:p>
    <w:p w14:paraId="15CDD9E9" w14:textId="394EEC06" w:rsidR="00973431" w:rsidRDefault="00973431" w:rsidP="00A062A4">
      <w:pPr>
        <w:pStyle w:val="Odstavecseseznamem"/>
        <w:spacing w:line="240" w:lineRule="auto"/>
        <w:ind w:left="426"/>
        <w:jc w:val="left"/>
        <w:rPr>
          <w:rFonts w:cstheme="minorHAnsi"/>
          <w:i/>
          <w:lang w:bidi="en-US"/>
        </w:rPr>
      </w:pPr>
      <w:r w:rsidRPr="00973431">
        <w:rPr>
          <w:rFonts w:cstheme="minorHAnsi"/>
          <w:i/>
          <w:lang w:bidi="en-US"/>
        </w:rPr>
        <w:t>(</w:t>
      </w:r>
      <w:r w:rsidR="00560E12">
        <w:rPr>
          <w:rFonts w:cstheme="minorHAnsi"/>
          <w:i/>
          <w:lang w:bidi="en-US"/>
        </w:rPr>
        <w:t>N</w:t>
      </w:r>
      <w:r w:rsidRPr="00973431">
        <w:rPr>
          <w:rFonts w:cstheme="minorHAnsi"/>
          <w:i/>
          <w:lang w:bidi="en-US"/>
        </w:rPr>
        <w:t>apř. vedení školy</w:t>
      </w:r>
      <w:r w:rsidR="00560E12">
        <w:rPr>
          <w:rFonts w:cstheme="minorHAnsi"/>
          <w:i/>
          <w:lang w:bidi="en-US"/>
        </w:rPr>
        <w:t>, ICT</w:t>
      </w:r>
      <w:r w:rsidRPr="00973431">
        <w:rPr>
          <w:rFonts w:cstheme="minorHAnsi"/>
          <w:i/>
          <w:lang w:bidi="en-US"/>
        </w:rPr>
        <w:t xml:space="preserve"> koordinátor </w:t>
      </w:r>
      <w:r w:rsidR="00EC53C5">
        <w:rPr>
          <w:rFonts w:cstheme="minorHAnsi"/>
          <w:i/>
          <w:lang w:bidi="en-US"/>
        </w:rPr>
        <w:t>apod.</w:t>
      </w:r>
      <w:r w:rsidRPr="00973431">
        <w:rPr>
          <w:rFonts w:cstheme="minorHAnsi"/>
          <w:i/>
          <w:lang w:bidi="en-US"/>
        </w:rPr>
        <w:t xml:space="preserve"> a popište způsob šíření </w:t>
      </w:r>
      <w:r w:rsidR="004B370B">
        <w:rPr>
          <w:rFonts w:cstheme="minorHAnsi"/>
          <w:i/>
          <w:lang w:bidi="en-US"/>
        </w:rPr>
        <w:t xml:space="preserve">těchto </w:t>
      </w:r>
      <w:r w:rsidRPr="00973431">
        <w:rPr>
          <w:rFonts w:cstheme="minorHAnsi"/>
          <w:i/>
          <w:lang w:bidi="en-US"/>
        </w:rPr>
        <w:t>inovací)</w:t>
      </w:r>
      <w:r w:rsidR="004F131F">
        <w:rPr>
          <w:rFonts w:cstheme="minorHAnsi"/>
          <w:i/>
          <w:lang w:bidi="en-US"/>
        </w:rPr>
        <w:t>.</w:t>
      </w:r>
    </w:p>
    <w:p w14:paraId="1373347A" w14:textId="77777777" w:rsidR="00973431" w:rsidRPr="00505F5B" w:rsidRDefault="00973431" w:rsidP="00A062A4">
      <w:pPr>
        <w:pStyle w:val="Odstavecseseznamem"/>
        <w:spacing w:line="240" w:lineRule="auto"/>
        <w:ind w:left="426"/>
        <w:jc w:val="left"/>
        <w:rPr>
          <w:rFonts w:cstheme="minorHAnsi"/>
          <w:lang w:bidi="en-US"/>
        </w:rPr>
      </w:pPr>
    </w:p>
    <w:p w14:paraId="7FDCD418" w14:textId="77777777" w:rsidR="006456AF" w:rsidRPr="00A062A4" w:rsidRDefault="00973431" w:rsidP="009007B6">
      <w:pPr>
        <w:pStyle w:val="Odstavecseseznamem"/>
        <w:numPr>
          <w:ilvl w:val="0"/>
          <w:numId w:val="21"/>
        </w:numPr>
        <w:spacing w:line="240" w:lineRule="auto"/>
        <w:ind w:left="426"/>
        <w:jc w:val="left"/>
        <w:rPr>
          <w:rFonts w:cstheme="minorHAnsi"/>
          <w:b/>
          <w:i/>
          <w:lang w:bidi="en-US"/>
        </w:rPr>
      </w:pPr>
      <w:r w:rsidRPr="00A062A4">
        <w:rPr>
          <w:rFonts w:cstheme="minorHAnsi"/>
          <w:b/>
          <w:lang w:bidi="en-US"/>
        </w:rPr>
        <w:t xml:space="preserve">Co byste potřebovali, abyste mohli AI více zapojit do </w:t>
      </w:r>
      <w:r w:rsidR="006456AF" w:rsidRPr="00A062A4">
        <w:rPr>
          <w:rFonts w:cstheme="minorHAnsi"/>
          <w:b/>
          <w:lang w:bidi="en-US"/>
        </w:rPr>
        <w:t>života školy?</w:t>
      </w:r>
    </w:p>
    <w:p w14:paraId="58C8636F" w14:textId="47356543" w:rsidR="00973431" w:rsidRPr="006456AF" w:rsidRDefault="006456AF" w:rsidP="00A062A4">
      <w:pPr>
        <w:pStyle w:val="Odstavecseseznamem"/>
        <w:spacing w:line="240" w:lineRule="auto"/>
        <w:ind w:left="426"/>
        <w:jc w:val="left"/>
        <w:rPr>
          <w:rFonts w:cstheme="minorHAnsi"/>
          <w:i/>
          <w:iCs/>
          <w:lang w:bidi="en-US"/>
        </w:rPr>
      </w:pPr>
      <w:r w:rsidRPr="00A062A4">
        <w:rPr>
          <w:rFonts w:cstheme="minorHAnsi"/>
          <w:i/>
          <w:lang w:bidi="en-US"/>
        </w:rPr>
        <w:t xml:space="preserve">(Např. do </w:t>
      </w:r>
      <w:r w:rsidR="00973431" w:rsidRPr="00A062A4">
        <w:rPr>
          <w:rFonts w:cstheme="minorHAnsi"/>
          <w:i/>
          <w:lang w:bidi="en-US"/>
        </w:rPr>
        <w:t>výuky</w:t>
      </w:r>
      <w:r w:rsidR="00C85F30">
        <w:rPr>
          <w:rFonts w:cstheme="minorHAnsi"/>
          <w:i/>
          <w:lang w:bidi="en-US"/>
        </w:rPr>
        <w:t>, příprav na výuku</w:t>
      </w:r>
      <w:r w:rsidR="00973431" w:rsidRPr="00A062A4">
        <w:rPr>
          <w:rFonts w:cstheme="minorHAnsi"/>
          <w:i/>
          <w:lang w:bidi="en-US"/>
        </w:rPr>
        <w:t xml:space="preserve">, </w:t>
      </w:r>
      <w:r w:rsidRPr="00A062A4">
        <w:rPr>
          <w:rFonts w:cstheme="minorHAnsi"/>
          <w:i/>
          <w:lang w:bidi="en-US"/>
        </w:rPr>
        <w:t>do procesu</w:t>
      </w:r>
      <w:r w:rsidR="00973431" w:rsidRPr="00A062A4">
        <w:rPr>
          <w:rFonts w:cstheme="minorHAnsi"/>
          <w:i/>
          <w:lang w:bidi="en-US"/>
        </w:rPr>
        <w:t xml:space="preserve"> hodnocení žáků</w:t>
      </w:r>
      <w:r w:rsidRPr="00A062A4">
        <w:rPr>
          <w:rFonts w:cstheme="minorHAnsi"/>
          <w:i/>
          <w:szCs w:val="22"/>
          <w:lang w:bidi="en-US"/>
        </w:rPr>
        <w:t xml:space="preserve">, </w:t>
      </w:r>
      <w:r w:rsidR="00B80151">
        <w:rPr>
          <w:rFonts w:cstheme="minorHAnsi"/>
          <w:i/>
          <w:iCs/>
          <w:szCs w:val="22"/>
          <w:lang w:bidi="en-US"/>
        </w:rPr>
        <w:t xml:space="preserve">administrativy, </w:t>
      </w:r>
      <w:r w:rsidR="00973431" w:rsidRPr="00A062A4">
        <w:rPr>
          <w:rFonts w:cstheme="minorHAnsi"/>
          <w:i/>
          <w:lang w:bidi="en-US"/>
        </w:rPr>
        <w:t>řízení školy</w:t>
      </w:r>
      <w:r w:rsidRPr="00A062A4">
        <w:rPr>
          <w:rFonts w:cstheme="minorHAnsi"/>
          <w:i/>
          <w:lang w:bidi="en-US"/>
        </w:rPr>
        <w:t>)</w:t>
      </w:r>
      <w:r w:rsidR="004F131F">
        <w:rPr>
          <w:rFonts w:cstheme="minorHAnsi"/>
          <w:i/>
          <w:lang w:bidi="en-US"/>
        </w:rPr>
        <w:t>.</w:t>
      </w:r>
      <w:r w:rsidR="00973431" w:rsidRPr="00A062A4">
        <w:rPr>
          <w:rFonts w:cstheme="minorHAnsi"/>
          <w:i/>
          <w:lang w:bidi="en-US"/>
        </w:rPr>
        <w:t> </w:t>
      </w:r>
    </w:p>
    <w:p w14:paraId="57910F20" w14:textId="77777777" w:rsidR="00F8008C" w:rsidRDefault="00F8008C" w:rsidP="00F8008C">
      <w:pPr>
        <w:pStyle w:val="odrky"/>
        <w:spacing w:before="0"/>
        <w:ind w:left="0" w:firstLine="0"/>
        <w:contextualSpacing w:val="0"/>
        <w:rPr>
          <w:rFonts w:asciiTheme="minorHAnsi" w:hAnsiTheme="minorHAnsi"/>
          <w:b/>
        </w:rPr>
      </w:pPr>
    </w:p>
    <w:p w14:paraId="0F22E72B" w14:textId="04B8E685" w:rsidR="00F8008C" w:rsidRDefault="00F8008C">
      <w:pPr>
        <w:widowControl/>
        <w:adjustRightInd/>
        <w:spacing w:after="160" w:line="259" w:lineRule="auto"/>
        <w:jc w:val="left"/>
        <w:textAlignment w:val="auto"/>
        <w:rPr>
          <w:rFonts w:cstheme="minorHAnsi"/>
          <w:b/>
          <w:szCs w:val="20"/>
          <w:lang w:val="x-none" w:bidi="en-US"/>
        </w:rPr>
      </w:pPr>
    </w:p>
    <w:p w14:paraId="2865149F" w14:textId="5F0648C7" w:rsidR="00F8008C" w:rsidRDefault="00F8008C" w:rsidP="00F8008C">
      <w:pPr>
        <w:pStyle w:val="odrky"/>
        <w:spacing w:before="0"/>
        <w:ind w:left="0" w:firstLine="0"/>
        <w:contextualSpacing w:val="0"/>
        <w:rPr>
          <w:rFonts w:asciiTheme="minorHAnsi" w:hAnsiTheme="minorHAnsi"/>
          <w:szCs w:val="22"/>
        </w:rPr>
      </w:pPr>
      <w:r w:rsidRPr="008911BA">
        <w:rPr>
          <w:rFonts w:asciiTheme="minorHAnsi" w:hAnsiTheme="minorHAnsi"/>
          <w:b/>
        </w:rPr>
        <w:t xml:space="preserve">Spolupracující škola č. </w:t>
      </w:r>
      <w:r>
        <w:rPr>
          <w:rFonts w:asciiTheme="minorHAnsi" w:hAnsiTheme="minorHAnsi"/>
          <w:b/>
        </w:rPr>
        <w:t>2</w:t>
      </w:r>
    </w:p>
    <w:tbl>
      <w:tblPr>
        <w:tblStyle w:val="Mkatabulky"/>
        <w:tblW w:w="5004" w:type="pct"/>
        <w:tblBorders>
          <w:top w:val="single" w:sz="4" w:space="0" w:color="5B9BD5" w:themeColor="accent5"/>
          <w:left w:val="single" w:sz="4" w:space="0" w:color="5B9BD5" w:themeColor="accent5"/>
          <w:bottom w:val="single" w:sz="4" w:space="0" w:color="5B9BD5" w:themeColor="accent5"/>
          <w:right w:val="single" w:sz="4" w:space="0" w:color="5B9BD5" w:themeColor="accent5"/>
          <w:insideH w:val="single" w:sz="4" w:space="0" w:color="5B9BD5" w:themeColor="accent5"/>
          <w:insideV w:val="single" w:sz="4" w:space="0" w:color="5B9BD5" w:themeColor="accent5"/>
        </w:tblBorders>
        <w:tblLayout w:type="fixed"/>
        <w:tblLook w:val="04A0" w:firstRow="1" w:lastRow="0" w:firstColumn="1" w:lastColumn="0" w:noHBand="0" w:noVBand="1"/>
      </w:tblPr>
      <w:tblGrid>
        <w:gridCol w:w="1515"/>
        <w:gridCol w:w="2166"/>
        <w:gridCol w:w="2551"/>
        <w:gridCol w:w="2835"/>
      </w:tblGrid>
      <w:tr w:rsidR="00F8008C" w:rsidRPr="00902C87" w14:paraId="00059F6F" w14:textId="77777777" w:rsidTr="00280DF5">
        <w:trPr>
          <w:trHeight w:val="430"/>
        </w:trPr>
        <w:tc>
          <w:tcPr>
            <w:tcW w:w="1515" w:type="dxa"/>
            <w:shd w:val="clear" w:color="auto" w:fill="173271"/>
            <w:vAlign w:val="center"/>
          </w:tcPr>
          <w:p w14:paraId="48D4D461" w14:textId="77777777" w:rsidR="00F8008C" w:rsidRPr="00724A7E" w:rsidRDefault="00F8008C" w:rsidP="00280DF5">
            <w:pPr>
              <w:spacing w:after="0" w:line="240" w:lineRule="auto"/>
              <w:jc w:val="left"/>
              <w:rPr>
                <w:rFonts w:asciiTheme="minorHAnsi" w:hAnsiTheme="minorHAnsi" w:cstheme="minorHAnsi"/>
                <w:b/>
                <w:color w:val="FFFFFF" w:themeColor="background1"/>
                <w:sz w:val="22"/>
                <w:szCs w:val="22"/>
              </w:rPr>
            </w:pPr>
            <w:r w:rsidRPr="00724A7E">
              <w:rPr>
                <w:rFonts w:asciiTheme="minorHAnsi" w:hAnsiTheme="minorHAnsi" w:cstheme="minorHAnsi"/>
                <w:b/>
                <w:color w:val="FFFFFF" w:themeColor="background1"/>
                <w:sz w:val="22"/>
                <w:szCs w:val="22"/>
              </w:rPr>
              <w:t>Název školy</w:t>
            </w:r>
            <w:r w:rsidRPr="00724A7E">
              <w:rPr>
                <w:rFonts w:asciiTheme="minorHAnsi" w:hAnsiTheme="minorHAnsi" w:cstheme="minorHAnsi"/>
                <w:b/>
                <w:bCs/>
                <w:color w:val="FFFFFF" w:themeColor="background1"/>
                <w:sz w:val="22"/>
                <w:szCs w:val="22"/>
              </w:rPr>
              <w:t>:</w:t>
            </w:r>
          </w:p>
        </w:tc>
        <w:tc>
          <w:tcPr>
            <w:tcW w:w="7552" w:type="dxa"/>
            <w:gridSpan w:val="3"/>
            <w:vAlign w:val="center"/>
          </w:tcPr>
          <w:p w14:paraId="27E4650E" w14:textId="77777777" w:rsidR="00F8008C" w:rsidRPr="00A062A4" w:rsidRDefault="00F8008C" w:rsidP="00280DF5">
            <w:pPr>
              <w:pStyle w:val="OM-Normln"/>
              <w:jc w:val="center"/>
              <w:rPr>
                <w:rFonts w:asciiTheme="minorHAnsi" w:hAnsiTheme="minorHAnsi" w:cstheme="minorHAnsi"/>
                <w:sz w:val="22"/>
                <w:szCs w:val="22"/>
              </w:rPr>
            </w:pPr>
          </w:p>
        </w:tc>
      </w:tr>
      <w:tr w:rsidR="00F8008C" w:rsidRPr="00902C87" w14:paraId="30CED8ED" w14:textId="77777777" w:rsidTr="00280DF5">
        <w:trPr>
          <w:trHeight w:val="445"/>
        </w:trPr>
        <w:tc>
          <w:tcPr>
            <w:tcW w:w="1515" w:type="dxa"/>
            <w:shd w:val="clear" w:color="auto" w:fill="173271"/>
            <w:vAlign w:val="center"/>
          </w:tcPr>
          <w:p w14:paraId="72C21487" w14:textId="77777777" w:rsidR="00F8008C" w:rsidRPr="00724A7E" w:rsidRDefault="00F8008C" w:rsidP="00280DF5">
            <w:pPr>
              <w:spacing w:after="0" w:line="240" w:lineRule="auto"/>
              <w:jc w:val="left"/>
              <w:rPr>
                <w:rFonts w:asciiTheme="minorHAnsi" w:hAnsiTheme="minorHAnsi" w:cstheme="minorHAnsi"/>
                <w:b/>
                <w:color w:val="FFFFFF" w:themeColor="background1"/>
                <w:sz w:val="22"/>
                <w:szCs w:val="22"/>
              </w:rPr>
            </w:pPr>
            <w:r w:rsidRPr="00724A7E">
              <w:rPr>
                <w:rFonts w:asciiTheme="minorHAnsi" w:hAnsiTheme="minorHAnsi" w:cstheme="minorHAnsi"/>
                <w:b/>
                <w:color w:val="FFFFFF" w:themeColor="background1"/>
                <w:sz w:val="22"/>
                <w:szCs w:val="22"/>
              </w:rPr>
              <w:t>Adresa školy</w:t>
            </w:r>
            <w:r w:rsidRPr="00724A7E">
              <w:rPr>
                <w:rFonts w:asciiTheme="minorHAnsi" w:hAnsiTheme="minorHAnsi" w:cstheme="minorHAnsi"/>
                <w:b/>
                <w:bCs/>
                <w:color w:val="FFFFFF" w:themeColor="background1"/>
                <w:sz w:val="22"/>
                <w:szCs w:val="22"/>
              </w:rPr>
              <w:t>:</w:t>
            </w:r>
          </w:p>
        </w:tc>
        <w:tc>
          <w:tcPr>
            <w:tcW w:w="7552" w:type="dxa"/>
            <w:gridSpan w:val="3"/>
            <w:vAlign w:val="center"/>
          </w:tcPr>
          <w:p w14:paraId="1A9A6985" w14:textId="77777777" w:rsidR="00F8008C" w:rsidRPr="00A062A4" w:rsidRDefault="00F8008C" w:rsidP="00280DF5">
            <w:pPr>
              <w:pStyle w:val="OM-Normln"/>
              <w:jc w:val="center"/>
              <w:rPr>
                <w:rFonts w:asciiTheme="minorHAnsi" w:hAnsiTheme="minorHAnsi" w:cstheme="minorHAnsi"/>
                <w:sz w:val="22"/>
                <w:szCs w:val="22"/>
              </w:rPr>
            </w:pPr>
          </w:p>
        </w:tc>
      </w:tr>
      <w:tr w:rsidR="00F8008C" w:rsidRPr="00902C87" w14:paraId="006C524D" w14:textId="77777777" w:rsidTr="00280DF5">
        <w:trPr>
          <w:trHeight w:val="430"/>
        </w:trPr>
        <w:tc>
          <w:tcPr>
            <w:tcW w:w="1515" w:type="dxa"/>
            <w:shd w:val="clear" w:color="auto" w:fill="173271"/>
            <w:vAlign w:val="center"/>
          </w:tcPr>
          <w:p w14:paraId="0A64CC20" w14:textId="77777777" w:rsidR="00F8008C" w:rsidRPr="00724A7E" w:rsidRDefault="00F8008C" w:rsidP="00280DF5">
            <w:pPr>
              <w:spacing w:after="0" w:line="240" w:lineRule="auto"/>
              <w:jc w:val="left"/>
              <w:rPr>
                <w:rFonts w:asciiTheme="minorHAnsi" w:hAnsiTheme="minorHAnsi" w:cstheme="minorHAnsi"/>
                <w:b/>
                <w:color w:val="FFFFFF" w:themeColor="background1"/>
                <w:sz w:val="22"/>
                <w:szCs w:val="22"/>
              </w:rPr>
            </w:pPr>
            <w:r w:rsidRPr="00724A7E">
              <w:rPr>
                <w:rFonts w:asciiTheme="minorHAnsi" w:hAnsiTheme="minorHAnsi" w:cstheme="minorHAnsi"/>
                <w:b/>
                <w:color w:val="FFFFFF" w:themeColor="background1"/>
                <w:sz w:val="22"/>
                <w:szCs w:val="22"/>
              </w:rPr>
              <w:t xml:space="preserve">IČO školy: </w:t>
            </w:r>
          </w:p>
        </w:tc>
        <w:tc>
          <w:tcPr>
            <w:tcW w:w="2166" w:type="dxa"/>
            <w:vAlign w:val="center"/>
          </w:tcPr>
          <w:p w14:paraId="57F79ACD" w14:textId="77777777" w:rsidR="00F8008C" w:rsidRPr="00A062A4" w:rsidRDefault="00F8008C" w:rsidP="00280DF5">
            <w:pPr>
              <w:pStyle w:val="OM-Normln"/>
              <w:jc w:val="center"/>
              <w:rPr>
                <w:rFonts w:asciiTheme="minorHAnsi" w:hAnsiTheme="minorHAnsi" w:cstheme="minorHAnsi"/>
                <w:sz w:val="22"/>
                <w:szCs w:val="22"/>
              </w:rPr>
            </w:pPr>
          </w:p>
        </w:tc>
        <w:tc>
          <w:tcPr>
            <w:tcW w:w="2551" w:type="dxa"/>
            <w:shd w:val="clear" w:color="auto" w:fill="173271"/>
            <w:vAlign w:val="center"/>
          </w:tcPr>
          <w:p w14:paraId="50FA86A2" w14:textId="77777777" w:rsidR="00F8008C" w:rsidRPr="0069337E" w:rsidRDefault="00F8008C" w:rsidP="00280DF5">
            <w:pPr>
              <w:spacing w:after="0" w:line="240" w:lineRule="auto"/>
              <w:jc w:val="left"/>
              <w:rPr>
                <w:rFonts w:cstheme="minorHAnsi"/>
                <w:b/>
                <w:bCs/>
                <w:color w:val="FFFFFF" w:themeColor="background1"/>
              </w:rPr>
            </w:pPr>
            <w:r w:rsidRPr="0069337E">
              <w:rPr>
                <w:rFonts w:asciiTheme="minorHAnsi" w:hAnsiTheme="minorHAnsi" w:cstheme="minorHAnsi"/>
                <w:b/>
                <w:bCs/>
                <w:color w:val="FFFFFF" w:themeColor="background1"/>
                <w:sz w:val="22"/>
                <w:szCs w:val="22"/>
              </w:rPr>
              <w:t>Typ spolupráce:</w:t>
            </w:r>
            <w:r>
              <w:rPr>
                <w:rStyle w:val="Znakapoznpodarou"/>
                <w:rFonts w:asciiTheme="minorHAnsi" w:hAnsiTheme="minorHAnsi" w:cstheme="minorHAnsi"/>
                <w:b/>
                <w:bCs/>
                <w:color w:val="FFFFFF" w:themeColor="background1"/>
                <w:sz w:val="22"/>
                <w:szCs w:val="22"/>
              </w:rPr>
              <w:footnoteReference w:id="4"/>
            </w:r>
          </w:p>
        </w:tc>
        <w:sdt>
          <w:sdtPr>
            <w:rPr>
              <w:rStyle w:val="Styl9"/>
              <w:rFonts w:asciiTheme="minorHAnsi" w:hAnsiTheme="minorHAnsi" w:cstheme="minorHAnsi"/>
            </w:rPr>
            <w:alias w:val="Zvolte položku"/>
            <w:tag w:val="Zvolte položku"/>
            <w:id w:val="-731540007"/>
            <w:placeholder>
              <w:docPart w:val="65E5DE645E5F4B9EB0741BA28784AB0E"/>
            </w:placeholder>
            <w:showingPlcHdr/>
            <w:comboBox>
              <w:listItem w:displayText="Partner s finančním příspěvkem" w:value="Partner s finančním příspěvkem"/>
              <w:listItem w:displayText="Partner bez finančního příspěvku" w:value="Partner bez finančního příspěvku"/>
              <w:listItem w:displayText="Zapojená škola" w:value="Zapojená škola"/>
            </w:comboBox>
          </w:sdtPr>
          <w:sdtEndPr>
            <w:rPr>
              <w:rStyle w:val="Standardnpsmoodstavce"/>
              <w:rFonts w:ascii="Times New Roman" w:hAnsi="Times New Roman"/>
              <w:sz w:val="20"/>
            </w:rPr>
          </w:sdtEndPr>
          <w:sdtContent>
            <w:tc>
              <w:tcPr>
                <w:tcW w:w="2835" w:type="dxa"/>
                <w:shd w:val="clear" w:color="auto" w:fill="FFFFFF" w:themeFill="background1"/>
                <w:vAlign w:val="center"/>
              </w:tcPr>
              <w:p w14:paraId="360BDEBA" w14:textId="77777777" w:rsidR="00F8008C" w:rsidRPr="00A062A4" w:rsidRDefault="00F8008C" w:rsidP="00280DF5">
                <w:pPr>
                  <w:pStyle w:val="OM-Normln"/>
                  <w:jc w:val="center"/>
                  <w:rPr>
                    <w:rFonts w:asciiTheme="minorHAnsi" w:hAnsiTheme="minorHAnsi" w:cstheme="minorHAnsi"/>
                    <w:sz w:val="22"/>
                    <w:szCs w:val="22"/>
                  </w:rPr>
                </w:pPr>
                <w:r w:rsidRPr="001E5DE1">
                  <w:rPr>
                    <w:rStyle w:val="Zstupntext"/>
                    <w:rFonts w:asciiTheme="minorHAnsi" w:hAnsiTheme="minorHAnsi" w:cstheme="minorHAnsi"/>
                  </w:rPr>
                  <w:t>Zvolte položku.</w:t>
                </w:r>
              </w:p>
            </w:tc>
          </w:sdtContent>
        </w:sdt>
      </w:tr>
      <w:tr w:rsidR="00F8008C" w:rsidRPr="00902C87" w14:paraId="444CF1DB" w14:textId="77777777" w:rsidTr="00280DF5">
        <w:trPr>
          <w:trHeight w:val="430"/>
        </w:trPr>
        <w:tc>
          <w:tcPr>
            <w:tcW w:w="1515" w:type="dxa"/>
            <w:shd w:val="clear" w:color="auto" w:fill="173271"/>
            <w:vAlign w:val="center"/>
          </w:tcPr>
          <w:p w14:paraId="569E0773" w14:textId="77777777" w:rsidR="00F8008C" w:rsidRPr="00724A7E" w:rsidRDefault="00F8008C" w:rsidP="00280DF5">
            <w:pPr>
              <w:spacing w:after="0" w:line="240" w:lineRule="auto"/>
              <w:jc w:val="left"/>
              <w:rPr>
                <w:rFonts w:asciiTheme="minorHAnsi" w:hAnsiTheme="minorHAnsi" w:cstheme="minorHAnsi"/>
                <w:b/>
                <w:color w:val="FFFFFF" w:themeColor="background1"/>
                <w:sz w:val="22"/>
                <w:szCs w:val="22"/>
              </w:rPr>
            </w:pPr>
            <w:r w:rsidRPr="00724A7E">
              <w:rPr>
                <w:rFonts w:asciiTheme="minorHAnsi" w:hAnsiTheme="minorHAnsi" w:cstheme="minorHAnsi"/>
                <w:b/>
                <w:color w:val="FFFFFF" w:themeColor="background1"/>
                <w:sz w:val="22"/>
                <w:szCs w:val="22"/>
              </w:rPr>
              <w:t>IZO 1</w:t>
            </w:r>
            <w:r w:rsidRPr="00724A7E">
              <w:rPr>
                <w:rStyle w:val="Znakapoznpodarou"/>
                <w:rFonts w:asciiTheme="minorHAnsi" w:hAnsiTheme="minorHAnsi" w:cstheme="minorHAnsi"/>
                <w:b/>
                <w:color w:val="FFFFFF" w:themeColor="background1"/>
                <w:sz w:val="22"/>
                <w:szCs w:val="22"/>
              </w:rPr>
              <w:footnoteReference w:id="5"/>
            </w:r>
            <w:r w:rsidRPr="00724A7E">
              <w:rPr>
                <w:rFonts w:asciiTheme="minorHAnsi" w:hAnsiTheme="minorHAnsi" w:cstheme="minorHAnsi"/>
                <w:b/>
                <w:color w:val="FFFFFF" w:themeColor="background1"/>
                <w:sz w:val="22"/>
                <w:szCs w:val="22"/>
              </w:rPr>
              <w:t>:</w:t>
            </w:r>
          </w:p>
        </w:tc>
        <w:tc>
          <w:tcPr>
            <w:tcW w:w="2166" w:type="dxa"/>
            <w:vAlign w:val="center"/>
          </w:tcPr>
          <w:p w14:paraId="07909874" w14:textId="77777777" w:rsidR="00F8008C" w:rsidRPr="00A062A4" w:rsidRDefault="00F8008C" w:rsidP="00280DF5">
            <w:pPr>
              <w:pStyle w:val="OM-Normln"/>
              <w:jc w:val="center"/>
              <w:rPr>
                <w:rFonts w:asciiTheme="minorHAnsi" w:hAnsiTheme="minorHAnsi" w:cstheme="minorHAnsi"/>
                <w:sz w:val="22"/>
                <w:szCs w:val="22"/>
              </w:rPr>
            </w:pPr>
            <w:r w:rsidRPr="00A062A4">
              <w:rPr>
                <w:rFonts w:asciiTheme="minorHAnsi" w:hAnsiTheme="minorHAnsi" w:cstheme="minorHAnsi"/>
                <w:sz w:val="22"/>
                <w:szCs w:val="22"/>
              </w:rPr>
              <w:t xml:space="preserve"> </w:t>
            </w:r>
          </w:p>
        </w:tc>
        <w:tc>
          <w:tcPr>
            <w:tcW w:w="2551" w:type="dxa"/>
            <w:shd w:val="clear" w:color="auto" w:fill="173271"/>
            <w:vAlign w:val="center"/>
          </w:tcPr>
          <w:p w14:paraId="513558A1" w14:textId="77777777" w:rsidR="00F8008C" w:rsidRPr="00A062A4" w:rsidRDefault="00F8008C" w:rsidP="00280DF5">
            <w:pPr>
              <w:spacing w:after="0" w:line="240" w:lineRule="auto"/>
              <w:jc w:val="left"/>
              <w:rPr>
                <w:rFonts w:asciiTheme="minorHAnsi" w:hAnsiTheme="minorHAnsi" w:cstheme="minorHAnsi"/>
                <w:b/>
                <w:sz w:val="22"/>
                <w:szCs w:val="22"/>
              </w:rPr>
            </w:pPr>
            <w:r w:rsidRPr="0037784E">
              <w:rPr>
                <w:rFonts w:asciiTheme="minorHAnsi" w:hAnsiTheme="minorHAnsi" w:cstheme="minorHAnsi"/>
                <w:b/>
                <w:bCs/>
                <w:sz w:val="22"/>
                <w:szCs w:val="22"/>
              </w:rPr>
              <w:t>Počet pedagogických pracovníků</w:t>
            </w:r>
            <w:r>
              <w:rPr>
                <w:rFonts w:asciiTheme="minorHAnsi" w:hAnsiTheme="minorHAnsi" w:cstheme="minorHAnsi"/>
                <w:b/>
                <w:bCs/>
                <w:sz w:val="22"/>
                <w:szCs w:val="22"/>
              </w:rPr>
              <w:t>:</w:t>
            </w:r>
          </w:p>
        </w:tc>
        <w:tc>
          <w:tcPr>
            <w:tcW w:w="2835" w:type="dxa"/>
            <w:vAlign w:val="center"/>
          </w:tcPr>
          <w:p w14:paraId="06960510" w14:textId="77777777" w:rsidR="00F8008C" w:rsidRPr="00A062A4" w:rsidRDefault="00F8008C" w:rsidP="00280DF5">
            <w:pPr>
              <w:pStyle w:val="OM-Normln"/>
              <w:jc w:val="center"/>
              <w:rPr>
                <w:rFonts w:asciiTheme="minorHAnsi" w:hAnsiTheme="minorHAnsi" w:cstheme="minorHAnsi"/>
                <w:sz w:val="22"/>
                <w:szCs w:val="22"/>
              </w:rPr>
            </w:pPr>
          </w:p>
        </w:tc>
      </w:tr>
      <w:tr w:rsidR="00F8008C" w:rsidRPr="00902C87" w14:paraId="2D43A773" w14:textId="77777777" w:rsidTr="00280DF5">
        <w:trPr>
          <w:trHeight w:val="430"/>
        </w:trPr>
        <w:tc>
          <w:tcPr>
            <w:tcW w:w="1515" w:type="dxa"/>
            <w:shd w:val="clear" w:color="auto" w:fill="173271"/>
            <w:vAlign w:val="center"/>
          </w:tcPr>
          <w:p w14:paraId="56E73D7E" w14:textId="77777777" w:rsidR="00F8008C" w:rsidRPr="00724A7E" w:rsidRDefault="00F8008C" w:rsidP="00280DF5">
            <w:pPr>
              <w:spacing w:after="0" w:line="240" w:lineRule="auto"/>
              <w:jc w:val="left"/>
              <w:rPr>
                <w:rFonts w:asciiTheme="minorHAnsi" w:hAnsiTheme="minorHAnsi" w:cstheme="minorHAnsi"/>
                <w:b/>
                <w:color w:val="FFFFFF" w:themeColor="background1"/>
                <w:sz w:val="22"/>
                <w:szCs w:val="22"/>
              </w:rPr>
            </w:pPr>
            <w:r w:rsidRPr="00724A7E">
              <w:rPr>
                <w:rFonts w:asciiTheme="minorHAnsi" w:hAnsiTheme="minorHAnsi" w:cstheme="minorHAnsi"/>
                <w:b/>
                <w:color w:val="FFFFFF" w:themeColor="background1"/>
                <w:sz w:val="22"/>
                <w:szCs w:val="22"/>
              </w:rPr>
              <w:t>IZO 2:</w:t>
            </w:r>
          </w:p>
        </w:tc>
        <w:tc>
          <w:tcPr>
            <w:tcW w:w="2166" w:type="dxa"/>
            <w:vAlign w:val="center"/>
          </w:tcPr>
          <w:p w14:paraId="002EE9F0" w14:textId="77777777" w:rsidR="00F8008C" w:rsidRPr="00A062A4" w:rsidRDefault="00F8008C" w:rsidP="00280DF5">
            <w:pPr>
              <w:pStyle w:val="OM-Normln"/>
              <w:jc w:val="center"/>
              <w:rPr>
                <w:rFonts w:asciiTheme="minorHAnsi" w:hAnsiTheme="minorHAnsi" w:cstheme="minorHAnsi"/>
                <w:sz w:val="22"/>
                <w:szCs w:val="22"/>
              </w:rPr>
            </w:pPr>
          </w:p>
        </w:tc>
        <w:tc>
          <w:tcPr>
            <w:tcW w:w="2551" w:type="dxa"/>
            <w:shd w:val="clear" w:color="auto" w:fill="173271"/>
            <w:vAlign w:val="center"/>
          </w:tcPr>
          <w:p w14:paraId="22D14387" w14:textId="77777777" w:rsidR="00F8008C" w:rsidRPr="00A062A4" w:rsidRDefault="00F8008C" w:rsidP="00280DF5">
            <w:pPr>
              <w:spacing w:after="0" w:line="240" w:lineRule="auto"/>
              <w:jc w:val="left"/>
              <w:rPr>
                <w:rFonts w:asciiTheme="minorHAnsi" w:hAnsiTheme="minorHAnsi" w:cstheme="minorHAnsi"/>
                <w:sz w:val="22"/>
                <w:szCs w:val="22"/>
              </w:rPr>
            </w:pPr>
            <w:r w:rsidRPr="0037784E">
              <w:rPr>
                <w:rFonts w:asciiTheme="minorHAnsi" w:hAnsiTheme="minorHAnsi" w:cstheme="minorHAnsi"/>
                <w:b/>
                <w:bCs/>
                <w:sz w:val="22"/>
                <w:szCs w:val="22"/>
              </w:rPr>
              <w:t>Počet pedagogických pracovníků</w:t>
            </w:r>
            <w:r>
              <w:rPr>
                <w:rFonts w:asciiTheme="minorHAnsi" w:hAnsiTheme="minorHAnsi" w:cstheme="minorHAnsi"/>
                <w:b/>
                <w:bCs/>
                <w:sz w:val="22"/>
                <w:szCs w:val="22"/>
              </w:rPr>
              <w:t>:</w:t>
            </w:r>
          </w:p>
        </w:tc>
        <w:tc>
          <w:tcPr>
            <w:tcW w:w="2835" w:type="dxa"/>
            <w:vAlign w:val="center"/>
          </w:tcPr>
          <w:p w14:paraId="51185362" w14:textId="77777777" w:rsidR="00F8008C" w:rsidRPr="00902C87" w:rsidRDefault="00F8008C" w:rsidP="00280DF5">
            <w:pPr>
              <w:pStyle w:val="OM-Normln"/>
              <w:jc w:val="center"/>
              <w:rPr>
                <w:rFonts w:cstheme="minorHAnsi"/>
                <w:sz w:val="18"/>
                <w:szCs w:val="18"/>
              </w:rPr>
            </w:pPr>
          </w:p>
        </w:tc>
      </w:tr>
    </w:tbl>
    <w:p w14:paraId="177BC03F" w14:textId="77777777" w:rsidR="00F8008C" w:rsidRDefault="00F8008C" w:rsidP="00F8008C">
      <w:pPr>
        <w:pStyle w:val="Odstavecseseznamem"/>
        <w:spacing w:line="240" w:lineRule="auto"/>
        <w:ind w:left="0"/>
        <w:jc w:val="left"/>
        <w:rPr>
          <w:rFonts w:cstheme="minorHAnsi"/>
          <w:i/>
        </w:rPr>
      </w:pPr>
    </w:p>
    <w:p w14:paraId="018ADFB9" w14:textId="77777777" w:rsidR="00F8008C" w:rsidRPr="004310DF" w:rsidRDefault="00F8008C" w:rsidP="00F8008C">
      <w:pPr>
        <w:pStyle w:val="Odstavecseseznamem"/>
        <w:spacing w:line="240" w:lineRule="auto"/>
        <w:ind w:left="0"/>
        <w:jc w:val="left"/>
        <w:rPr>
          <w:rFonts w:cstheme="minorHAnsi"/>
          <w:i/>
        </w:rPr>
      </w:pPr>
      <w:r w:rsidRPr="00D25780">
        <w:rPr>
          <w:rFonts w:cstheme="minorHAnsi"/>
          <w:i/>
        </w:rPr>
        <w:t xml:space="preserve">V případě </w:t>
      </w:r>
      <w:r>
        <w:rPr>
          <w:rFonts w:cstheme="minorHAnsi"/>
          <w:i/>
          <w:color w:val="000000" w:themeColor="text1"/>
        </w:rPr>
        <w:t>zařazení</w:t>
      </w:r>
      <w:r w:rsidRPr="008858CE">
        <w:rPr>
          <w:rFonts w:cstheme="minorHAnsi"/>
          <w:i/>
          <w:color w:val="000000" w:themeColor="text1"/>
        </w:rPr>
        <w:t xml:space="preserve"> </w:t>
      </w:r>
      <w:r w:rsidRPr="00D25780">
        <w:rPr>
          <w:rFonts w:cstheme="minorHAnsi"/>
          <w:i/>
        </w:rPr>
        <w:t xml:space="preserve">více IZO vyplňujte následující otázky společně za všechna </w:t>
      </w:r>
      <w:r>
        <w:rPr>
          <w:rFonts w:cstheme="minorHAnsi"/>
          <w:i/>
          <w:color w:val="000000" w:themeColor="text1"/>
        </w:rPr>
        <w:t>zařazená</w:t>
      </w:r>
      <w:r w:rsidRPr="008858CE">
        <w:rPr>
          <w:rFonts w:cstheme="minorHAnsi"/>
          <w:i/>
          <w:color w:val="000000" w:themeColor="text1"/>
        </w:rPr>
        <w:t xml:space="preserve"> </w:t>
      </w:r>
      <w:r w:rsidRPr="00D25780">
        <w:rPr>
          <w:rFonts w:cstheme="minorHAnsi"/>
          <w:i/>
        </w:rPr>
        <w:t>IZO</w:t>
      </w:r>
    </w:p>
    <w:p w14:paraId="47B55D7A" w14:textId="77777777" w:rsidR="00F8008C" w:rsidRPr="00C72CDE" w:rsidRDefault="00F8008C" w:rsidP="00C72CDE">
      <w:pPr>
        <w:pStyle w:val="Odstavecseseznamem"/>
        <w:numPr>
          <w:ilvl w:val="0"/>
          <w:numId w:val="36"/>
        </w:numPr>
        <w:spacing w:line="240" w:lineRule="auto"/>
        <w:ind w:left="426"/>
        <w:jc w:val="left"/>
        <w:rPr>
          <w:b/>
        </w:rPr>
      </w:pPr>
      <w:r>
        <w:rPr>
          <w:b/>
        </w:rPr>
        <w:t>Přibližně kolik %</w:t>
      </w:r>
      <w:r w:rsidRPr="00A062A4">
        <w:rPr>
          <w:b/>
        </w:rPr>
        <w:t xml:space="preserve"> pracovníků školy využívá ve své práci AI</w:t>
      </w:r>
      <w:r>
        <w:rPr>
          <w:b/>
        </w:rPr>
        <w:t xml:space="preserve">? </w:t>
      </w:r>
    </w:p>
    <w:p w14:paraId="13CFDDAD" w14:textId="77777777" w:rsidR="00F8008C" w:rsidRDefault="00F8008C" w:rsidP="00F8008C">
      <w:pPr>
        <w:pStyle w:val="Odstavecseseznamem"/>
        <w:spacing w:line="240" w:lineRule="auto"/>
        <w:ind w:left="426"/>
        <w:jc w:val="left"/>
        <w:rPr>
          <w:i/>
          <w:iCs/>
          <w:szCs w:val="22"/>
        </w:rPr>
      </w:pPr>
      <w:r>
        <w:rPr>
          <w:i/>
          <w:iCs/>
          <w:szCs w:val="22"/>
        </w:rPr>
        <w:t>Do rámečku u</w:t>
      </w:r>
      <w:r w:rsidRPr="00BF6E76">
        <w:rPr>
          <w:i/>
          <w:szCs w:val="22"/>
        </w:rPr>
        <w:t>veďte údaj v rozmezí 0–100 %</w:t>
      </w:r>
      <w:r>
        <w:rPr>
          <w:i/>
          <w:iCs/>
          <w:szCs w:val="22"/>
        </w:rPr>
        <w:t>.</w:t>
      </w:r>
    </w:p>
    <w:tbl>
      <w:tblPr>
        <w:tblStyle w:val="Mkatabulky"/>
        <w:tblW w:w="0" w:type="auto"/>
        <w:tblInd w:w="426" w:type="dxa"/>
        <w:tblLook w:val="04A0" w:firstRow="1" w:lastRow="0" w:firstColumn="1" w:lastColumn="0" w:noHBand="0" w:noVBand="1"/>
      </w:tblPr>
      <w:tblGrid>
        <w:gridCol w:w="1129"/>
      </w:tblGrid>
      <w:tr w:rsidR="00F8008C" w14:paraId="1D7DCCF6" w14:textId="77777777" w:rsidTr="00280DF5">
        <w:trPr>
          <w:trHeight w:val="401"/>
        </w:trPr>
        <w:tc>
          <w:tcPr>
            <w:tcW w:w="1129" w:type="dxa"/>
          </w:tcPr>
          <w:p w14:paraId="2877F850" w14:textId="77777777" w:rsidR="00F8008C" w:rsidRPr="00724A7E" w:rsidRDefault="00F8008C" w:rsidP="00280DF5">
            <w:pPr>
              <w:pStyle w:val="Odstavecseseznamem"/>
              <w:spacing w:line="240" w:lineRule="auto"/>
              <w:ind w:left="426"/>
              <w:jc w:val="left"/>
              <w:rPr>
                <w:rFonts w:asciiTheme="minorHAnsi" w:hAnsiTheme="minorHAnsi" w:cstheme="minorHAnsi"/>
                <w:i/>
                <w:sz w:val="22"/>
                <w:szCs w:val="22"/>
              </w:rPr>
            </w:pPr>
            <w:r w:rsidRPr="00724A7E">
              <w:rPr>
                <w:rFonts w:asciiTheme="minorHAnsi" w:hAnsiTheme="minorHAnsi" w:cstheme="minorHAnsi"/>
                <w:i/>
                <w:szCs w:val="22"/>
              </w:rPr>
              <w:t xml:space="preserve"> %</w:t>
            </w:r>
          </w:p>
        </w:tc>
      </w:tr>
    </w:tbl>
    <w:p w14:paraId="7E2CC02C" w14:textId="77777777" w:rsidR="00F8008C" w:rsidRPr="00BF6E76" w:rsidRDefault="00F8008C" w:rsidP="00F8008C">
      <w:pPr>
        <w:pStyle w:val="Odstavecseseznamem"/>
        <w:spacing w:line="240" w:lineRule="auto"/>
        <w:ind w:left="426"/>
        <w:jc w:val="left"/>
        <w:rPr>
          <w:i/>
          <w:szCs w:val="22"/>
        </w:rPr>
      </w:pPr>
    </w:p>
    <w:p w14:paraId="15D54AC7" w14:textId="77777777" w:rsidR="00F8008C" w:rsidRPr="00BF6E76" w:rsidRDefault="00F8008C" w:rsidP="00F8008C">
      <w:pPr>
        <w:pStyle w:val="Odstavecseseznamem"/>
        <w:spacing w:line="240" w:lineRule="auto"/>
        <w:ind w:left="426"/>
        <w:jc w:val="left"/>
        <w:rPr>
          <w:i/>
          <w:szCs w:val="22"/>
        </w:rPr>
      </w:pPr>
      <w:r w:rsidRPr="00BF6E76">
        <w:rPr>
          <w:i/>
        </w:rPr>
        <w:lastRenderedPageBreak/>
        <w:t>Pokud je Vaše odpověď 0 %, následující otázky a)</w:t>
      </w:r>
      <w:r>
        <w:rPr>
          <w:bCs/>
          <w:i/>
          <w:iCs/>
        </w:rPr>
        <w:t xml:space="preserve"> </w:t>
      </w:r>
      <w:r w:rsidRPr="00BF6E76">
        <w:rPr>
          <w:i/>
        </w:rPr>
        <w:t>–</w:t>
      </w:r>
      <w:r>
        <w:rPr>
          <w:bCs/>
          <w:i/>
          <w:iCs/>
        </w:rPr>
        <w:t xml:space="preserve"> </w:t>
      </w:r>
      <w:r w:rsidRPr="00BF6E76">
        <w:rPr>
          <w:i/>
        </w:rPr>
        <w:t>c</w:t>
      </w:r>
      <w:r>
        <w:rPr>
          <w:bCs/>
          <w:i/>
          <w:iCs/>
        </w:rPr>
        <w:t>)</w:t>
      </w:r>
      <w:r w:rsidRPr="00BF6E76">
        <w:rPr>
          <w:i/>
        </w:rPr>
        <w:t xml:space="preserve"> vynechejte. </w:t>
      </w:r>
    </w:p>
    <w:p w14:paraId="32A27243" w14:textId="77777777" w:rsidR="00F8008C" w:rsidRPr="00BF6E76" w:rsidRDefault="00F8008C" w:rsidP="00A31F7A">
      <w:pPr>
        <w:pStyle w:val="Odstavecseseznamem"/>
        <w:numPr>
          <w:ilvl w:val="0"/>
          <w:numId w:val="39"/>
        </w:numPr>
        <w:spacing w:line="240" w:lineRule="auto"/>
        <w:jc w:val="left"/>
        <w:rPr>
          <w:b/>
        </w:rPr>
      </w:pPr>
      <w:r w:rsidRPr="00BF6E76">
        <w:rPr>
          <w:b/>
        </w:rPr>
        <w:t xml:space="preserve">O které pracovníky se jedná? </w:t>
      </w:r>
    </w:p>
    <w:p w14:paraId="1D063023" w14:textId="77777777" w:rsidR="00F8008C" w:rsidRPr="00BF6E76" w:rsidRDefault="00F8008C" w:rsidP="00F8008C">
      <w:pPr>
        <w:pStyle w:val="Odstavecseseznamem"/>
        <w:spacing w:line="240" w:lineRule="auto"/>
        <w:ind w:left="1134"/>
        <w:jc w:val="left"/>
        <w:rPr>
          <w:i/>
        </w:rPr>
      </w:pPr>
      <w:r w:rsidRPr="00BF6E76">
        <w:rPr>
          <w:i/>
        </w:rPr>
        <w:t>Zaškrtněte ty skupiny pracovníků, kteří AI při své práci využívají.</w:t>
      </w:r>
    </w:p>
    <w:p w14:paraId="1171603F" w14:textId="77777777" w:rsidR="00F8008C" w:rsidRDefault="00CC6DB3" w:rsidP="00F8008C">
      <w:pPr>
        <w:pStyle w:val="Odstavecseseznamem"/>
        <w:spacing w:line="240" w:lineRule="auto"/>
        <w:ind w:left="426" w:firstLine="708"/>
        <w:jc w:val="left"/>
        <w:rPr>
          <w:szCs w:val="22"/>
        </w:rPr>
      </w:pPr>
      <w:sdt>
        <w:sdtPr>
          <w:rPr>
            <w:szCs w:val="22"/>
          </w:rPr>
          <w:id w:val="-196624194"/>
          <w14:checkbox>
            <w14:checked w14:val="0"/>
            <w14:checkedState w14:val="2612" w14:font="MS Gothic"/>
            <w14:uncheckedState w14:val="2610" w14:font="MS Gothic"/>
          </w14:checkbox>
        </w:sdtPr>
        <w:sdtEndPr/>
        <w:sdtContent>
          <w:r w:rsidR="00F8008C">
            <w:rPr>
              <w:rFonts w:ascii="MS Gothic" w:eastAsia="MS Gothic" w:hAnsi="MS Gothic" w:hint="eastAsia"/>
              <w:szCs w:val="22"/>
            </w:rPr>
            <w:t>☐</w:t>
          </w:r>
        </w:sdtContent>
      </w:sdt>
      <w:r w:rsidR="00F8008C">
        <w:rPr>
          <w:szCs w:val="22"/>
        </w:rPr>
        <w:t>Vedení školy</w:t>
      </w:r>
    </w:p>
    <w:p w14:paraId="458606D6" w14:textId="77777777" w:rsidR="00F8008C" w:rsidRDefault="00CC6DB3" w:rsidP="00F8008C">
      <w:pPr>
        <w:pStyle w:val="Odstavecseseznamem"/>
        <w:spacing w:line="240" w:lineRule="auto"/>
        <w:ind w:left="426" w:firstLine="708"/>
        <w:jc w:val="left"/>
        <w:rPr>
          <w:szCs w:val="22"/>
        </w:rPr>
      </w:pPr>
      <w:sdt>
        <w:sdtPr>
          <w:rPr>
            <w:szCs w:val="22"/>
          </w:rPr>
          <w:id w:val="-1423254407"/>
          <w14:checkbox>
            <w14:checked w14:val="0"/>
            <w14:checkedState w14:val="2612" w14:font="MS Gothic"/>
            <w14:uncheckedState w14:val="2610" w14:font="MS Gothic"/>
          </w14:checkbox>
        </w:sdtPr>
        <w:sdtEndPr/>
        <w:sdtContent>
          <w:r w:rsidR="00F8008C">
            <w:rPr>
              <w:rFonts w:ascii="MS Gothic" w:eastAsia="MS Gothic" w:hAnsi="MS Gothic" w:hint="eastAsia"/>
              <w:szCs w:val="22"/>
            </w:rPr>
            <w:t>☐</w:t>
          </w:r>
        </w:sdtContent>
      </w:sdt>
      <w:r w:rsidR="00F8008C">
        <w:rPr>
          <w:szCs w:val="22"/>
        </w:rPr>
        <w:t xml:space="preserve">Pedagogičtí pracovníci – učitelé  </w:t>
      </w:r>
    </w:p>
    <w:p w14:paraId="41C11131" w14:textId="77777777" w:rsidR="00F8008C" w:rsidRPr="0031382E" w:rsidRDefault="00CC6DB3" w:rsidP="00F8008C">
      <w:pPr>
        <w:pStyle w:val="Odstavecseseznamem"/>
        <w:spacing w:line="240" w:lineRule="auto"/>
        <w:ind w:left="426" w:firstLine="708"/>
        <w:jc w:val="left"/>
        <w:rPr>
          <w:szCs w:val="22"/>
        </w:rPr>
      </w:pPr>
      <w:sdt>
        <w:sdtPr>
          <w:rPr>
            <w:szCs w:val="22"/>
          </w:rPr>
          <w:id w:val="1768112767"/>
          <w14:checkbox>
            <w14:checked w14:val="0"/>
            <w14:checkedState w14:val="2612" w14:font="MS Gothic"/>
            <w14:uncheckedState w14:val="2610" w14:font="MS Gothic"/>
          </w14:checkbox>
        </w:sdtPr>
        <w:sdtEndPr/>
        <w:sdtContent>
          <w:r w:rsidR="00F8008C">
            <w:rPr>
              <w:rFonts w:ascii="MS Gothic" w:eastAsia="MS Gothic" w:hAnsi="MS Gothic" w:hint="eastAsia"/>
              <w:szCs w:val="22"/>
            </w:rPr>
            <w:t>☐</w:t>
          </w:r>
        </w:sdtContent>
      </w:sdt>
      <w:r w:rsidR="00F8008C">
        <w:rPr>
          <w:szCs w:val="22"/>
        </w:rPr>
        <w:t xml:space="preserve">Pedagogičtí pracovníci – ostatní </w:t>
      </w:r>
    </w:p>
    <w:p w14:paraId="26BD494A" w14:textId="77777777" w:rsidR="00F8008C" w:rsidRDefault="00CC6DB3" w:rsidP="00F8008C">
      <w:pPr>
        <w:pStyle w:val="Odstavecseseznamem"/>
        <w:spacing w:line="240" w:lineRule="auto"/>
        <w:ind w:left="426" w:firstLine="708"/>
        <w:jc w:val="left"/>
        <w:rPr>
          <w:szCs w:val="22"/>
        </w:rPr>
      </w:pPr>
      <w:sdt>
        <w:sdtPr>
          <w:rPr>
            <w:szCs w:val="22"/>
          </w:rPr>
          <w:id w:val="1156493786"/>
          <w14:checkbox>
            <w14:checked w14:val="0"/>
            <w14:checkedState w14:val="2612" w14:font="MS Gothic"/>
            <w14:uncheckedState w14:val="2610" w14:font="MS Gothic"/>
          </w14:checkbox>
        </w:sdtPr>
        <w:sdtEndPr/>
        <w:sdtContent>
          <w:r w:rsidR="00F8008C">
            <w:rPr>
              <w:rFonts w:ascii="MS Gothic" w:eastAsia="MS Gothic" w:hAnsi="MS Gothic" w:hint="eastAsia"/>
              <w:szCs w:val="22"/>
            </w:rPr>
            <w:t>☐</w:t>
          </w:r>
        </w:sdtContent>
      </w:sdt>
      <w:r w:rsidR="00F8008C">
        <w:rPr>
          <w:szCs w:val="22"/>
        </w:rPr>
        <w:t>Nepedagogičtí pracovníci</w:t>
      </w:r>
    </w:p>
    <w:p w14:paraId="46B1501C" w14:textId="77777777" w:rsidR="00F8008C" w:rsidRPr="00A17502" w:rsidRDefault="00F8008C" w:rsidP="00A31F7A">
      <w:pPr>
        <w:pStyle w:val="Odstavecseseznamem"/>
        <w:keepNext/>
        <w:widowControl/>
        <w:numPr>
          <w:ilvl w:val="0"/>
          <w:numId w:val="39"/>
        </w:numPr>
        <w:spacing w:line="240" w:lineRule="auto"/>
        <w:ind w:left="1134" w:hanging="425"/>
        <w:jc w:val="left"/>
        <w:rPr>
          <w:b/>
          <w:szCs w:val="22"/>
        </w:rPr>
      </w:pPr>
      <w:r w:rsidRPr="00BF6E76">
        <w:rPr>
          <w:b/>
        </w:rPr>
        <w:t>Při kterých činnostech využívají pracovníci AI?</w:t>
      </w:r>
    </w:p>
    <w:p w14:paraId="1B5B0CCE" w14:textId="77777777" w:rsidR="00F8008C" w:rsidRDefault="00F8008C" w:rsidP="00F8008C">
      <w:pPr>
        <w:pStyle w:val="Odstavecseseznamem"/>
        <w:keepNext/>
        <w:widowControl/>
        <w:spacing w:line="240" w:lineRule="auto"/>
        <w:ind w:left="1134"/>
        <w:jc w:val="left"/>
        <w:rPr>
          <w:rFonts w:cstheme="minorHAnsi"/>
          <w:i/>
        </w:rPr>
      </w:pPr>
      <w:r w:rsidRPr="00BF6E76">
        <w:rPr>
          <w:rFonts w:cstheme="minorHAnsi"/>
          <w:i/>
        </w:rPr>
        <w:t>Stručně popište, při kterých činnostech pracovníci AI využívají</w:t>
      </w:r>
      <w:r w:rsidDel="002A38D3">
        <w:rPr>
          <w:rFonts w:cstheme="minorHAnsi"/>
          <w:i/>
        </w:rPr>
        <w:t xml:space="preserve"> </w:t>
      </w:r>
      <w:r w:rsidRPr="00973431" w:rsidDel="002A38D3">
        <w:rPr>
          <w:rFonts w:cstheme="minorHAnsi"/>
          <w:i/>
        </w:rPr>
        <w:t>např. při přípravách</w:t>
      </w:r>
      <w:r w:rsidDel="002A38D3">
        <w:rPr>
          <w:rFonts w:cstheme="minorHAnsi"/>
          <w:i/>
        </w:rPr>
        <w:t xml:space="preserve"> na výuku</w:t>
      </w:r>
      <w:r w:rsidRPr="00973431" w:rsidDel="002A38D3">
        <w:rPr>
          <w:rFonts w:cstheme="minorHAnsi"/>
          <w:i/>
        </w:rPr>
        <w:t>, ve výuce, při hodnocení dětí/žáků</w:t>
      </w:r>
      <w:r w:rsidDel="002A38D3">
        <w:rPr>
          <w:rFonts w:cstheme="minorHAnsi"/>
          <w:i/>
        </w:rPr>
        <w:t>, v rámci administrativy, řízení školy</w:t>
      </w:r>
      <w:r w:rsidRPr="00973431" w:rsidDel="002A38D3">
        <w:rPr>
          <w:rFonts w:cstheme="minorHAnsi"/>
          <w:i/>
        </w:rPr>
        <w:t xml:space="preserve"> apod.)</w:t>
      </w:r>
      <w:r w:rsidDel="002A38D3">
        <w:rPr>
          <w:rFonts w:cstheme="minorHAnsi"/>
          <w:i/>
        </w:rPr>
        <w:t>.</w:t>
      </w:r>
      <w:r>
        <w:rPr>
          <w:rFonts w:cstheme="minorHAnsi"/>
          <w:i/>
        </w:rPr>
        <w:t xml:space="preserve"> </w:t>
      </w:r>
    </w:p>
    <w:p w14:paraId="0F06EB05" w14:textId="77777777" w:rsidR="00F8008C" w:rsidRPr="00BF6E76" w:rsidRDefault="00F8008C" w:rsidP="00F8008C">
      <w:pPr>
        <w:pStyle w:val="Odstavecseseznamem"/>
        <w:spacing w:line="240" w:lineRule="auto"/>
        <w:ind w:left="1134" w:hanging="425"/>
        <w:jc w:val="left"/>
        <w:rPr>
          <w:rFonts w:cstheme="minorHAnsi"/>
        </w:rPr>
      </w:pPr>
    </w:p>
    <w:p w14:paraId="1772CA6D" w14:textId="77777777" w:rsidR="00F8008C" w:rsidRPr="00973431" w:rsidRDefault="00F8008C" w:rsidP="00A31F7A">
      <w:pPr>
        <w:pStyle w:val="Odstavecseseznamem"/>
        <w:numPr>
          <w:ilvl w:val="0"/>
          <w:numId w:val="39"/>
        </w:numPr>
        <w:spacing w:line="240" w:lineRule="auto"/>
        <w:ind w:left="1134" w:hanging="425"/>
        <w:jc w:val="left"/>
        <w:rPr>
          <w:szCs w:val="22"/>
        </w:rPr>
      </w:pPr>
      <w:r>
        <w:rPr>
          <w:b/>
        </w:rPr>
        <w:t>Jaké jsou vzdělávací obory/oblasti, ve kterých pedagogičtí pracovníci nejvíce zapojují AI nástroje?</w:t>
      </w:r>
    </w:p>
    <w:p w14:paraId="29CC8680" w14:textId="77777777" w:rsidR="00F8008C" w:rsidRPr="00BF6E76" w:rsidRDefault="00F8008C" w:rsidP="00F8008C">
      <w:pPr>
        <w:pStyle w:val="Odstavecseseznamem"/>
        <w:spacing w:line="240" w:lineRule="auto"/>
        <w:ind w:left="1134"/>
        <w:jc w:val="left"/>
        <w:rPr>
          <w:rFonts w:cstheme="minorHAnsi"/>
          <w:i/>
        </w:rPr>
      </w:pPr>
      <w:r>
        <w:rPr>
          <w:rFonts w:cstheme="minorHAnsi"/>
          <w:i/>
        </w:rPr>
        <w:t>Vypište</w:t>
      </w:r>
      <w:r w:rsidRPr="00BF6E76">
        <w:rPr>
          <w:rFonts w:cstheme="minorHAnsi"/>
          <w:i/>
        </w:rPr>
        <w:t xml:space="preserve"> seznam vzdělávacích oborů/oblastí.</w:t>
      </w:r>
    </w:p>
    <w:p w14:paraId="26509A3E" w14:textId="77777777" w:rsidR="00F8008C" w:rsidRPr="00003248" w:rsidRDefault="00F8008C" w:rsidP="00F8008C">
      <w:pPr>
        <w:spacing w:line="240" w:lineRule="auto"/>
        <w:ind w:left="1134" w:hanging="425"/>
        <w:jc w:val="left"/>
        <w:rPr>
          <w:rFonts w:cstheme="minorHAnsi"/>
        </w:rPr>
      </w:pPr>
      <w:r>
        <w:rPr>
          <w:rFonts w:cstheme="minorHAnsi"/>
          <w:iCs/>
        </w:rPr>
        <w:tab/>
      </w:r>
    </w:p>
    <w:p w14:paraId="7D3A09C5" w14:textId="77777777" w:rsidR="00F8008C" w:rsidRPr="00A062A4" w:rsidRDefault="00F8008C" w:rsidP="00A31F7A">
      <w:pPr>
        <w:pStyle w:val="Odstavecseseznamem"/>
        <w:numPr>
          <w:ilvl w:val="0"/>
          <w:numId w:val="36"/>
        </w:numPr>
        <w:spacing w:line="240" w:lineRule="auto"/>
        <w:ind w:left="426"/>
        <w:jc w:val="left"/>
        <w:rPr>
          <w:b/>
        </w:rPr>
      </w:pPr>
      <w:r w:rsidRPr="00A062A4">
        <w:rPr>
          <w:b/>
          <w:szCs w:val="22"/>
        </w:rPr>
        <w:t>Máte ve škole nastavena vnitřní pravidla</w:t>
      </w:r>
      <w:r>
        <w:rPr>
          <w:b/>
          <w:szCs w:val="22"/>
        </w:rPr>
        <w:t xml:space="preserve"> nebo strategii </w:t>
      </w:r>
      <w:r w:rsidRPr="00A062A4">
        <w:rPr>
          <w:b/>
          <w:szCs w:val="22"/>
        </w:rPr>
        <w:t>pro bezpečné využívání AI?</w:t>
      </w:r>
    </w:p>
    <w:p w14:paraId="3695D52F" w14:textId="77777777" w:rsidR="00F8008C" w:rsidRDefault="00F8008C" w:rsidP="00A31F7A">
      <w:pPr>
        <w:spacing w:line="240" w:lineRule="auto"/>
        <w:ind w:left="426"/>
        <w:jc w:val="left"/>
        <w:rPr>
          <w:rFonts w:cstheme="minorHAnsi"/>
          <w:i/>
        </w:rPr>
      </w:pPr>
      <w:r w:rsidRPr="00A062A4">
        <w:rPr>
          <w:rFonts w:cstheme="minorHAnsi"/>
          <w:i/>
        </w:rPr>
        <w:t>(</w:t>
      </w:r>
      <w:r w:rsidRPr="008837D5">
        <w:rPr>
          <w:rFonts w:cstheme="minorHAnsi"/>
          <w:i/>
        </w:rPr>
        <w:t xml:space="preserve">Pokud ano, můžete stručně popsat např. jakým způsobem byla pravidla zpracována a jak jsou </w:t>
      </w:r>
      <w:r>
        <w:rPr>
          <w:rFonts w:cstheme="minorHAnsi"/>
          <w:i/>
        </w:rPr>
        <w:t>využívána v</w:t>
      </w:r>
      <w:r w:rsidRPr="008837D5">
        <w:rPr>
          <w:rFonts w:cstheme="minorHAnsi"/>
          <w:i/>
        </w:rPr>
        <w:t xml:space="preserve"> život</w:t>
      </w:r>
      <w:r>
        <w:rPr>
          <w:rFonts w:cstheme="minorHAnsi"/>
          <w:i/>
        </w:rPr>
        <w:t>ě</w:t>
      </w:r>
      <w:r w:rsidRPr="008837D5">
        <w:rPr>
          <w:rFonts w:cstheme="minorHAnsi"/>
          <w:i/>
        </w:rPr>
        <w:t xml:space="preserve"> školy, zda probíhá kontrola jejich dodržování</w:t>
      </w:r>
      <w:r>
        <w:rPr>
          <w:rFonts w:cstheme="minorHAnsi"/>
          <w:i/>
        </w:rPr>
        <w:t xml:space="preserve"> apod.</w:t>
      </w:r>
      <w:r w:rsidRPr="008837D5">
        <w:rPr>
          <w:rFonts w:cstheme="minorHAnsi"/>
          <w:i/>
        </w:rPr>
        <w:t>)</w:t>
      </w:r>
    </w:p>
    <w:p w14:paraId="2D20476A" w14:textId="77777777" w:rsidR="00F8008C" w:rsidRPr="00973431" w:rsidRDefault="00F8008C" w:rsidP="00A31F7A">
      <w:pPr>
        <w:pStyle w:val="Odstavecseseznamem"/>
        <w:spacing w:line="240" w:lineRule="auto"/>
        <w:ind w:left="426"/>
        <w:jc w:val="left"/>
        <w:rPr>
          <w:rFonts w:cstheme="minorHAnsi"/>
          <w:szCs w:val="22"/>
        </w:rPr>
      </w:pPr>
    </w:p>
    <w:p w14:paraId="4A607118" w14:textId="77777777" w:rsidR="00F8008C" w:rsidRPr="00A062A4" w:rsidRDefault="00F8008C" w:rsidP="00A31F7A">
      <w:pPr>
        <w:pStyle w:val="Odstavecseseznamem"/>
        <w:numPr>
          <w:ilvl w:val="0"/>
          <w:numId w:val="36"/>
        </w:numPr>
        <w:spacing w:line="240" w:lineRule="auto"/>
        <w:ind w:left="426"/>
        <w:jc w:val="left"/>
        <w:rPr>
          <w:rFonts w:cstheme="minorHAnsi"/>
          <w:b/>
          <w:i/>
        </w:rPr>
      </w:pPr>
      <w:r w:rsidRPr="00A062A4">
        <w:rPr>
          <w:rFonts w:cstheme="minorHAnsi"/>
          <w:b/>
          <w:szCs w:val="22"/>
          <w:lang w:bidi="en-US"/>
        </w:rPr>
        <w:t xml:space="preserve">Kdo zavádí </w:t>
      </w:r>
      <w:r>
        <w:rPr>
          <w:rFonts w:cstheme="minorHAnsi"/>
          <w:b/>
          <w:szCs w:val="22"/>
          <w:lang w:bidi="en-US"/>
        </w:rPr>
        <w:t xml:space="preserve">IT </w:t>
      </w:r>
      <w:r w:rsidRPr="00A062A4">
        <w:rPr>
          <w:rFonts w:cstheme="minorHAnsi"/>
          <w:b/>
          <w:szCs w:val="22"/>
          <w:lang w:bidi="en-US"/>
        </w:rPr>
        <w:t>inovace ve Vaší škole a jakým způsobem?</w:t>
      </w:r>
    </w:p>
    <w:p w14:paraId="70DF7969" w14:textId="77777777" w:rsidR="00F8008C" w:rsidRDefault="00F8008C" w:rsidP="00A31F7A">
      <w:pPr>
        <w:pStyle w:val="Odstavecseseznamem"/>
        <w:spacing w:line="240" w:lineRule="auto"/>
        <w:ind w:left="426"/>
        <w:jc w:val="left"/>
        <w:rPr>
          <w:rFonts w:cstheme="minorHAnsi"/>
          <w:i/>
          <w:lang w:bidi="en-US"/>
        </w:rPr>
      </w:pPr>
      <w:r w:rsidRPr="00973431">
        <w:rPr>
          <w:rFonts w:cstheme="minorHAnsi"/>
          <w:i/>
          <w:lang w:bidi="en-US"/>
        </w:rPr>
        <w:t>(</w:t>
      </w:r>
      <w:r>
        <w:rPr>
          <w:rFonts w:cstheme="minorHAnsi"/>
          <w:i/>
          <w:lang w:bidi="en-US"/>
        </w:rPr>
        <w:t>N</w:t>
      </w:r>
      <w:r w:rsidRPr="00973431">
        <w:rPr>
          <w:rFonts w:cstheme="minorHAnsi"/>
          <w:i/>
          <w:lang w:bidi="en-US"/>
        </w:rPr>
        <w:t>apř. vedení školy</w:t>
      </w:r>
      <w:r>
        <w:rPr>
          <w:rFonts w:cstheme="minorHAnsi"/>
          <w:i/>
          <w:lang w:bidi="en-US"/>
        </w:rPr>
        <w:t>, ICT</w:t>
      </w:r>
      <w:r w:rsidRPr="00973431">
        <w:rPr>
          <w:rFonts w:cstheme="minorHAnsi"/>
          <w:i/>
          <w:lang w:bidi="en-US"/>
        </w:rPr>
        <w:t xml:space="preserve"> koordinátor </w:t>
      </w:r>
      <w:r>
        <w:rPr>
          <w:rFonts w:cstheme="minorHAnsi"/>
          <w:i/>
          <w:lang w:bidi="en-US"/>
        </w:rPr>
        <w:t>apod.</w:t>
      </w:r>
      <w:r w:rsidRPr="00973431">
        <w:rPr>
          <w:rFonts w:cstheme="minorHAnsi"/>
          <w:i/>
          <w:lang w:bidi="en-US"/>
        </w:rPr>
        <w:t xml:space="preserve"> a popište způsob šíření </w:t>
      </w:r>
      <w:r>
        <w:rPr>
          <w:rFonts w:cstheme="minorHAnsi"/>
          <w:i/>
          <w:lang w:bidi="en-US"/>
        </w:rPr>
        <w:t xml:space="preserve">těchto </w:t>
      </w:r>
      <w:r w:rsidRPr="00973431">
        <w:rPr>
          <w:rFonts w:cstheme="minorHAnsi"/>
          <w:i/>
          <w:lang w:bidi="en-US"/>
        </w:rPr>
        <w:t>inovací)</w:t>
      </w:r>
      <w:r>
        <w:rPr>
          <w:rFonts w:cstheme="minorHAnsi"/>
          <w:i/>
          <w:lang w:bidi="en-US"/>
        </w:rPr>
        <w:t>.</w:t>
      </w:r>
    </w:p>
    <w:p w14:paraId="4841AD3A" w14:textId="77777777" w:rsidR="00F8008C" w:rsidRPr="00505F5B" w:rsidRDefault="00F8008C" w:rsidP="00A31F7A">
      <w:pPr>
        <w:pStyle w:val="Odstavecseseznamem"/>
        <w:spacing w:line="240" w:lineRule="auto"/>
        <w:ind w:left="426"/>
        <w:jc w:val="left"/>
        <w:rPr>
          <w:rFonts w:cstheme="minorHAnsi"/>
          <w:lang w:bidi="en-US"/>
        </w:rPr>
      </w:pPr>
    </w:p>
    <w:p w14:paraId="1A9F5C1F" w14:textId="77777777" w:rsidR="00F8008C" w:rsidRPr="00A062A4" w:rsidRDefault="00F8008C" w:rsidP="00A31F7A">
      <w:pPr>
        <w:pStyle w:val="Odstavecseseznamem"/>
        <w:numPr>
          <w:ilvl w:val="0"/>
          <w:numId w:val="36"/>
        </w:numPr>
        <w:spacing w:line="240" w:lineRule="auto"/>
        <w:ind w:left="426"/>
        <w:jc w:val="left"/>
        <w:rPr>
          <w:rFonts w:cstheme="minorHAnsi"/>
          <w:b/>
          <w:i/>
          <w:lang w:bidi="en-US"/>
        </w:rPr>
      </w:pPr>
      <w:r w:rsidRPr="00A062A4">
        <w:rPr>
          <w:rFonts w:cstheme="minorHAnsi"/>
          <w:b/>
          <w:lang w:bidi="en-US"/>
        </w:rPr>
        <w:t>Co byste potřebovali, abyste mohli AI více zapojit do života školy?</w:t>
      </w:r>
    </w:p>
    <w:p w14:paraId="6E9DC0C4" w14:textId="77777777" w:rsidR="00F8008C" w:rsidRDefault="00F8008C" w:rsidP="00A31F7A">
      <w:pPr>
        <w:pStyle w:val="Odstavecseseznamem"/>
        <w:spacing w:line="240" w:lineRule="auto"/>
        <w:ind w:left="426"/>
        <w:jc w:val="left"/>
        <w:rPr>
          <w:rFonts w:cstheme="minorHAnsi"/>
          <w:i/>
          <w:lang w:bidi="en-US"/>
        </w:rPr>
      </w:pPr>
      <w:r w:rsidRPr="00A062A4">
        <w:rPr>
          <w:rFonts w:cstheme="minorHAnsi"/>
          <w:i/>
          <w:lang w:bidi="en-US"/>
        </w:rPr>
        <w:t>(Např. do výuky</w:t>
      </w:r>
      <w:r>
        <w:rPr>
          <w:rFonts w:cstheme="minorHAnsi"/>
          <w:i/>
          <w:lang w:bidi="en-US"/>
        </w:rPr>
        <w:t>, příprav na výuku</w:t>
      </w:r>
      <w:r w:rsidRPr="00A062A4">
        <w:rPr>
          <w:rFonts w:cstheme="minorHAnsi"/>
          <w:i/>
          <w:lang w:bidi="en-US"/>
        </w:rPr>
        <w:t>, do procesu hodnocení žáků</w:t>
      </w:r>
      <w:r w:rsidRPr="00A062A4">
        <w:rPr>
          <w:rFonts w:cstheme="minorHAnsi"/>
          <w:i/>
          <w:szCs w:val="22"/>
          <w:lang w:bidi="en-US"/>
        </w:rPr>
        <w:t xml:space="preserve">, </w:t>
      </w:r>
      <w:r>
        <w:rPr>
          <w:rFonts w:cstheme="minorHAnsi"/>
          <w:i/>
          <w:iCs/>
          <w:szCs w:val="22"/>
          <w:lang w:bidi="en-US"/>
        </w:rPr>
        <w:t xml:space="preserve">administrativy, </w:t>
      </w:r>
      <w:r w:rsidRPr="00A062A4">
        <w:rPr>
          <w:rFonts w:cstheme="minorHAnsi"/>
          <w:i/>
          <w:lang w:bidi="en-US"/>
        </w:rPr>
        <w:t>řízení školy)</w:t>
      </w:r>
      <w:r>
        <w:rPr>
          <w:rFonts w:cstheme="minorHAnsi"/>
          <w:i/>
          <w:lang w:bidi="en-US"/>
        </w:rPr>
        <w:t>.</w:t>
      </w:r>
      <w:r w:rsidRPr="00A062A4">
        <w:rPr>
          <w:rFonts w:cstheme="minorHAnsi"/>
          <w:i/>
          <w:lang w:bidi="en-US"/>
        </w:rPr>
        <w:t> </w:t>
      </w:r>
    </w:p>
    <w:p w14:paraId="3577C7EE" w14:textId="77777777" w:rsidR="00F8008C" w:rsidRDefault="00F8008C" w:rsidP="00F8008C">
      <w:pPr>
        <w:pStyle w:val="odrky"/>
        <w:spacing w:before="0"/>
        <w:ind w:left="0" w:firstLine="0"/>
        <w:contextualSpacing w:val="0"/>
        <w:rPr>
          <w:rFonts w:asciiTheme="minorHAnsi" w:hAnsiTheme="minorHAnsi"/>
          <w:b/>
        </w:rPr>
      </w:pPr>
    </w:p>
    <w:p w14:paraId="5B7B7145" w14:textId="77777777" w:rsidR="00A31F7A" w:rsidRDefault="00A31F7A">
      <w:pPr>
        <w:widowControl/>
        <w:adjustRightInd/>
        <w:spacing w:after="160" w:line="259" w:lineRule="auto"/>
        <w:jc w:val="left"/>
        <w:textAlignment w:val="auto"/>
        <w:rPr>
          <w:rFonts w:cstheme="minorHAnsi"/>
          <w:b/>
          <w:szCs w:val="20"/>
          <w:lang w:val="x-none" w:bidi="en-US"/>
        </w:rPr>
      </w:pPr>
      <w:r>
        <w:rPr>
          <w:b/>
        </w:rPr>
        <w:br w:type="page"/>
      </w:r>
    </w:p>
    <w:p w14:paraId="63F904F0" w14:textId="7EA35832" w:rsidR="00F8008C" w:rsidRDefault="00F8008C" w:rsidP="00F8008C">
      <w:pPr>
        <w:pStyle w:val="odrky"/>
        <w:spacing w:before="0"/>
        <w:ind w:left="0" w:firstLine="0"/>
        <w:contextualSpacing w:val="0"/>
        <w:rPr>
          <w:rFonts w:asciiTheme="minorHAnsi" w:hAnsiTheme="minorHAnsi"/>
          <w:szCs w:val="22"/>
        </w:rPr>
      </w:pPr>
      <w:r w:rsidRPr="008911BA">
        <w:rPr>
          <w:rFonts w:asciiTheme="minorHAnsi" w:hAnsiTheme="minorHAnsi"/>
          <w:b/>
        </w:rPr>
        <w:lastRenderedPageBreak/>
        <w:t xml:space="preserve">Spolupracující škola č. </w:t>
      </w:r>
      <w:r>
        <w:rPr>
          <w:rFonts w:asciiTheme="minorHAnsi" w:hAnsiTheme="minorHAnsi"/>
          <w:b/>
        </w:rPr>
        <w:t>3</w:t>
      </w:r>
    </w:p>
    <w:tbl>
      <w:tblPr>
        <w:tblStyle w:val="Mkatabulky"/>
        <w:tblW w:w="5004" w:type="pct"/>
        <w:tblBorders>
          <w:top w:val="single" w:sz="4" w:space="0" w:color="5B9BD5" w:themeColor="accent5"/>
          <w:left w:val="single" w:sz="4" w:space="0" w:color="5B9BD5" w:themeColor="accent5"/>
          <w:bottom w:val="single" w:sz="4" w:space="0" w:color="5B9BD5" w:themeColor="accent5"/>
          <w:right w:val="single" w:sz="4" w:space="0" w:color="5B9BD5" w:themeColor="accent5"/>
          <w:insideH w:val="single" w:sz="4" w:space="0" w:color="5B9BD5" w:themeColor="accent5"/>
          <w:insideV w:val="single" w:sz="4" w:space="0" w:color="5B9BD5" w:themeColor="accent5"/>
        </w:tblBorders>
        <w:tblLayout w:type="fixed"/>
        <w:tblLook w:val="04A0" w:firstRow="1" w:lastRow="0" w:firstColumn="1" w:lastColumn="0" w:noHBand="0" w:noVBand="1"/>
      </w:tblPr>
      <w:tblGrid>
        <w:gridCol w:w="1515"/>
        <w:gridCol w:w="2166"/>
        <w:gridCol w:w="2551"/>
        <w:gridCol w:w="2835"/>
      </w:tblGrid>
      <w:tr w:rsidR="00F8008C" w:rsidRPr="00902C87" w14:paraId="55D7AA3F" w14:textId="77777777" w:rsidTr="00280DF5">
        <w:trPr>
          <w:trHeight w:val="430"/>
        </w:trPr>
        <w:tc>
          <w:tcPr>
            <w:tcW w:w="1515" w:type="dxa"/>
            <w:shd w:val="clear" w:color="auto" w:fill="173271"/>
            <w:vAlign w:val="center"/>
          </w:tcPr>
          <w:p w14:paraId="633F6A1D" w14:textId="77777777" w:rsidR="00F8008C" w:rsidRPr="00724A7E" w:rsidRDefault="00F8008C" w:rsidP="00280DF5">
            <w:pPr>
              <w:spacing w:after="0" w:line="240" w:lineRule="auto"/>
              <w:jc w:val="left"/>
              <w:rPr>
                <w:rFonts w:asciiTheme="minorHAnsi" w:hAnsiTheme="minorHAnsi" w:cstheme="minorHAnsi"/>
                <w:b/>
                <w:color w:val="FFFFFF" w:themeColor="background1"/>
                <w:sz w:val="22"/>
                <w:szCs w:val="22"/>
              </w:rPr>
            </w:pPr>
            <w:r w:rsidRPr="00724A7E">
              <w:rPr>
                <w:rFonts w:asciiTheme="minorHAnsi" w:hAnsiTheme="minorHAnsi" w:cstheme="minorHAnsi"/>
                <w:b/>
                <w:color w:val="FFFFFF" w:themeColor="background1"/>
                <w:sz w:val="22"/>
                <w:szCs w:val="22"/>
              </w:rPr>
              <w:t>Název školy</w:t>
            </w:r>
            <w:r w:rsidRPr="00724A7E">
              <w:rPr>
                <w:rFonts w:asciiTheme="minorHAnsi" w:hAnsiTheme="minorHAnsi" w:cstheme="minorHAnsi"/>
                <w:b/>
                <w:bCs/>
                <w:color w:val="FFFFFF" w:themeColor="background1"/>
                <w:sz w:val="22"/>
                <w:szCs w:val="22"/>
              </w:rPr>
              <w:t>:</w:t>
            </w:r>
          </w:p>
        </w:tc>
        <w:tc>
          <w:tcPr>
            <w:tcW w:w="7552" w:type="dxa"/>
            <w:gridSpan w:val="3"/>
            <w:vAlign w:val="center"/>
          </w:tcPr>
          <w:p w14:paraId="12D6CF34" w14:textId="77777777" w:rsidR="00F8008C" w:rsidRPr="00A062A4" w:rsidRDefault="00F8008C" w:rsidP="00280DF5">
            <w:pPr>
              <w:pStyle w:val="OM-Normln"/>
              <w:jc w:val="center"/>
              <w:rPr>
                <w:rFonts w:asciiTheme="minorHAnsi" w:hAnsiTheme="minorHAnsi" w:cstheme="minorHAnsi"/>
                <w:sz w:val="22"/>
                <w:szCs w:val="22"/>
              </w:rPr>
            </w:pPr>
          </w:p>
        </w:tc>
      </w:tr>
      <w:tr w:rsidR="00F8008C" w:rsidRPr="00902C87" w14:paraId="651D5F2C" w14:textId="77777777" w:rsidTr="00280DF5">
        <w:trPr>
          <w:trHeight w:val="445"/>
        </w:trPr>
        <w:tc>
          <w:tcPr>
            <w:tcW w:w="1515" w:type="dxa"/>
            <w:shd w:val="clear" w:color="auto" w:fill="173271"/>
            <w:vAlign w:val="center"/>
          </w:tcPr>
          <w:p w14:paraId="4DAB211B" w14:textId="77777777" w:rsidR="00F8008C" w:rsidRPr="00724A7E" w:rsidRDefault="00F8008C" w:rsidP="00280DF5">
            <w:pPr>
              <w:spacing w:after="0" w:line="240" w:lineRule="auto"/>
              <w:jc w:val="left"/>
              <w:rPr>
                <w:rFonts w:asciiTheme="minorHAnsi" w:hAnsiTheme="minorHAnsi" w:cstheme="minorHAnsi"/>
                <w:b/>
                <w:color w:val="FFFFFF" w:themeColor="background1"/>
                <w:sz w:val="22"/>
                <w:szCs w:val="22"/>
              </w:rPr>
            </w:pPr>
            <w:r w:rsidRPr="00724A7E">
              <w:rPr>
                <w:rFonts w:asciiTheme="minorHAnsi" w:hAnsiTheme="minorHAnsi" w:cstheme="minorHAnsi"/>
                <w:b/>
                <w:color w:val="FFFFFF" w:themeColor="background1"/>
                <w:sz w:val="22"/>
                <w:szCs w:val="22"/>
              </w:rPr>
              <w:t>Adresa školy</w:t>
            </w:r>
            <w:r w:rsidRPr="00724A7E">
              <w:rPr>
                <w:rFonts w:asciiTheme="minorHAnsi" w:hAnsiTheme="minorHAnsi" w:cstheme="minorHAnsi"/>
                <w:b/>
                <w:bCs/>
                <w:color w:val="FFFFFF" w:themeColor="background1"/>
                <w:sz w:val="22"/>
                <w:szCs w:val="22"/>
              </w:rPr>
              <w:t>:</w:t>
            </w:r>
          </w:p>
        </w:tc>
        <w:tc>
          <w:tcPr>
            <w:tcW w:w="7552" w:type="dxa"/>
            <w:gridSpan w:val="3"/>
            <w:vAlign w:val="center"/>
          </w:tcPr>
          <w:p w14:paraId="3921EA11" w14:textId="77777777" w:rsidR="00F8008C" w:rsidRPr="00A062A4" w:rsidRDefault="00F8008C" w:rsidP="00280DF5">
            <w:pPr>
              <w:pStyle w:val="OM-Normln"/>
              <w:jc w:val="center"/>
              <w:rPr>
                <w:rFonts w:asciiTheme="minorHAnsi" w:hAnsiTheme="minorHAnsi" w:cstheme="minorHAnsi"/>
                <w:sz w:val="22"/>
                <w:szCs w:val="22"/>
              </w:rPr>
            </w:pPr>
          </w:p>
        </w:tc>
      </w:tr>
      <w:tr w:rsidR="00F8008C" w:rsidRPr="00902C87" w14:paraId="698D59BF" w14:textId="77777777" w:rsidTr="00280DF5">
        <w:trPr>
          <w:trHeight w:val="430"/>
        </w:trPr>
        <w:tc>
          <w:tcPr>
            <w:tcW w:w="1515" w:type="dxa"/>
            <w:shd w:val="clear" w:color="auto" w:fill="173271"/>
            <w:vAlign w:val="center"/>
          </w:tcPr>
          <w:p w14:paraId="32D90263" w14:textId="77777777" w:rsidR="00F8008C" w:rsidRPr="00724A7E" w:rsidRDefault="00F8008C" w:rsidP="00280DF5">
            <w:pPr>
              <w:spacing w:after="0" w:line="240" w:lineRule="auto"/>
              <w:jc w:val="left"/>
              <w:rPr>
                <w:rFonts w:asciiTheme="minorHAnsi" w:hAnsiTheme="minorHAnsi" w:cstheme="minorHAnsi"/>
                <w:b/>
                <w:color w:val="FFFFFF" w:themeColor="background1"/>
                <w:sz w:val="22"/>
                <w:szCs w:val="22"/>
              </w:rPr>
            </w:pPr>
            <w:r w:rsidRPr="00724A7E">
              <w:rPr>
                <w:rFonts w:asciiTheme="minorHAnsi" w:hAnsiTheme="minorHAnsi" w:cstheme="minorHAnsi"/>
                <w:b/>
                <w:color w:val="FFFFFF" w:themeColor="background1"/>
                <w:sz w:val="22"/>
                <w:szCs w:val="22"/>
              </w:rPr>
              <w:t xml:space="preserve">IČO školy: </w:t>
            </w:r>
          </w:p>
        </w:tc>
        <w:tc>
          <w:tcPr>
            <w:tcW w:w="2166" w:type="dxa"/>
            <w:vAlign w:val="center"/>
          </w:tcPr>
          <w:p w14:paraId="4A3D5CEA" w14:textId="77777777" w:rsidR="00F8008C" w:rsidRPr="00A062A4" w:rsidRDefault="00F8008C" w:rsidP="00280DF5">
            <w:pPr>
              <w:pStyle w:val="OM-Normln"/>
              <w:jc w:val="center"/>
              <w:rPr>
                <w:rFonts w:asciiTheme="minorHAnsi" w:hAnsiTheme="minorHAnsi" w:cstheme="minorHAnsi"/>
                <w:sz w:val="22"/>
                <w:szCs w:val="22"/>
              </w:rPr>
            </w:pPr>
          </w:p>
        </w:tc>
        <w:tc>
          <w:tcPr>
            <w:tcW w:w="2551" w:type="dxa"/>
            <w:shd w:val="clear" w:color="auto" w:fill="173271"/>
            <w:vAlign w:val="center"/>
          </w:tcPr>
          <w:p w14:paraId="2F226BC1" w14:textId="77777777" w:rsidR="00F8008C" w:rsidRPr="0069337E" w:rsidRDefault="00F8008C" w:rsidP="00280DF5">
            <w:pPr>
              <w:spacing w:after="0" w:line="240" w:lineRule="auto"/>
              <w:jc w:val="left"/>
              <w:rPr>
                <w:rFonts w:cstheme="minorHAnsi"/>
                <w:b/>
                <w:bCs/>
                <w:color w:val="FFFFFF" w:themeColor="background1"/>
              </w:rPr>
            </w:pPr>
            <w:r w:rsidRPr="0069337E">
              <w:rPr>
                <w:rFonts w:asciiTheme="minorHAnsi" w:hAnsiTheme="minorHAnsi" w:cstheme="minorHAnsi"/>
                <w:b/>
                <w:bCs/>
                <w:color w:val="FFFFFF" w:themeColor="background1"/>
                <w:sz w:val="22"/>
                <w:szCs w:val="22"/>
              </w:rPr>
              <w:t>Typ spolupráce:</w:t>
            </w:r>
            <w:r>
              <w:rPr>
                <w:rStyle w:val="Znakapoznpodarou"/>
                <w:rFonts w:asciiTheme="minorHAnsi" w:hAnsiTheme="minorHAnsi" w:cstheme="minorHAnsi"/>
                <w:b/>
                <w:bCs/>
                <w:color w:val="FFFFFF" w:themeColor="background1"/>
                <w:sz w:val="22"/>
                <w:szCs w:val="22"/>
              </w:rPr>
              <w:footnoteReference w:id="6"/>
            </w:r>
          </w:p>
        </w:tc>
        <w:sdt>
          <w:sdtPr>
            <w:rPr>
              <w:rStyle w:val="Styl9"/>
              <w:rFonts w:asciiTheme="minorHAnsi" w:hAnsiTheme="minorHAnsi" w:cstheme="minorHAnsi"/>
            </w:rPr>
            <w:alias w:val="Zvolte položku"/>
            <w:tag w:val="Zvolte položku"/>
            <w:id w:val="-965425930"/>
            <w:placeholder>
              <w:docPart w:val="1DFDD43D577A472E8A39B4E91C51429E"/>
            </w:placeholder>
            <w:showingPlcHdr/>
            <w:comboBox>
              <w:listItem w:displayText="Partner s finančním příspěvkem" w:value="Partner s finančním příspěvkem"/>
              <w:listItem w:displayText="Partner bez finančního příspěvku" w:value="Partner bez finančního příspěvku"/>
              <w:listItem w:displayText="Zapojená škola" w:value="Zapojená škola"/>
            </w:comboBox>
          </w:sdtPr>
          <w:sdtEndPr>
            <w:rPr>
              <w:rStyle w:val="Standardnpsmoodstavce"/>
              <w:rFonts w:ascii="Times New Roman" w:hAnsi="Times New Roman"/>
              <w:sz w:val="20"/>
            </w:rPr>
          </w:sdtEndPr>
          <w:sdtContent>
            <w:tc>
              <w:tcPr>
                <w:tcW w:w="2835" w:type="dxa"/>
                <w:shd w:val="clear" w:color="auto" w:fill="FFFFFF" w:themeFill="background1"/>
                <w:vAlign w:val="center"/>
              </w:tcPr>
              <w:p w14:paraId="568C906C" w14:textId="77777777" w:rsidR="00F8008C" w:rsidRPr="00A062A4" w:rsidRDefault="00F8008C" w:rsidP="00280DF5">
                <w:pPr>
                  <w:pStyle w:val="OM-Normln"/>
                  <w:jc w:val="center"/>
                  <w:rPr>
                    <w:rFonts w:asciiTheme="minorHAnsi" w:hAnsiTheme="minorHAnsi" w:cstheme="minorHAnsi"/>
                    <w:sz w:val="22"/>
                    <w:szCs w:val="22"/>
                  </w:rPr>
                </w:pPr>
                <w:r w:rsidRPr="001E5DE1">
                  <w:rPr>
                    <w:rStyle w:val="Zstupntext"/>
                    <w:rFonts w:asciiTheme="minorHAnsi" w:hAnsiTheme="minorHAnsi" w:cstheme="minorHAnsi"/>
                  </w:rPr>
                  <w:t>Zvolte položku.</w:t>
                </w:r>
              </w:p>
            </w:tc>
          </w:sdtContent>
        </w:sdt>
      </w:tr>
      <w:tr w:rsidR="00F8008C" w:rsidRPr="00902C87" w14:paraId="28B08D89" w14:textId="77777777" w:rsidTr="00280DF5">
        <w:trPr>
          <w:trHeight w:val="430"/>
        </w:trPr>
        <w:tc>
          <w:tcPr>
            <w:tcW w:w="1515" w:type="dxa"/>
            <w:shd w:val="clear" w:color="auto" w:fill="173271"/>
            <w:vAlign w:val="center"/>
          </w:tcPr>
          <w:p w14:paraId="6EB8DE68" w14:textId="77777777" w:rsidR="00F8008C" w:rsidRPr="00724A7E" w:rsidRDefault="00F8008C" w:rsidP="00280DF5">
            <w:pPr>
              <w:spacing w:after="0" w:line="240" w:lineRule="auto"/>
              <w:jc w:val="left"/>
              <w:rPr>
                <w:rFonts w:asciiTheme="minorHAnsi" w:hAnsiTheme="minorHAnsi" w:cstheme="minorHAnsi"/>
                <w:b/>
                <w:color w:val="FFFFFF" w:themeColor="background1"/>
                <w:sz w:val="22"/>
                <w:szCs w:val="22"/>
              </w:rPr>
            </w:pPr>
            <w:r w:rsidRPr="00724A7E">
              <w:rPr>
                <w:rFonts w:asciiTheme="minorHAnsi" w:hAnsiTheme="minorHAnsi" w:cstheme="minorHAnsi"/>
                <w:b/>
                <w:color w:val="FFFFFF" w:themeColor="background1"/>
                <w:sz w:val="22"/>
                <w:szCs w:val="22"/>
              </w:rPr>
              <w:t>IZO 1</w:t>
            </w:r>
            <w:r w:rsidRPr="00724A7E">
              <w:rPr>
                <w:rStyle w:val="Znakapoznpodarou"/>
                <w:rFonts w:asciiTheme="minorHAnsi" w:hAnsiTheme="minorHAnsi" w:cstheme="minorHAnsi"/>
                <w:b/>
                <w:color w:val="FFFFFF" w:themeColor="background1"/>
                <w:sz w:val="22"/>
                <w:szCs w:val="22"/>
              </w:rPr>
              <w:footnoteReference w:id="7"/>
            </w:r>
            <w:r w:rsidRPr="00724A7E">
              <w:rPr>
                <w:rFonts w:asciiTheme="minorHAnsi" w:hAnsiTheme="minorHAnsi" w:cstheme="minorHAnsi"/>
                <w:b/>
                <w:color w:val="FFFFFF" w:themeColor="background1"/>
                <w:sz w:val="22"/>
                <w:szCs w:val="22"/>
              </w:rPr>
              <w:t>:</w:t>
            </w:r>
          </w:p>
        </w:tc>
        <w:tc>
          <w:tcPr>
            <w:tcW w:w="2166" w:type="dxa"/>
            <w:vAlign w:val="center"/>
          </w:tcPr>
          <w:p w14:paraId="45393CCF" w14:textId="77777777" w:rsidR="00F8008C" w:rsidRPr="00A062A4" w:rsidRDefault="00F8008C" w:rsidP="00280DF5">
            <w:pPr>
              <w:pStyle w:val="OM-Normln"/>
              <w:jc w:val="center"/>
              <w:rPr>
                <w:rFonts w:asciiTheme="minorHAnsi" w:hAnsiTheme="minorHAnsi" w:cstheme="minorHAnsi"/>
                <w:sz w:val="22"/>
                <w:szCs w:val="22"/>
              </w:rPr>
            </w:pPr>
            <w:r w:rsidRPr="00A062A4">
              <w:rPr>
                <w:rFonts w:asciiTheme="minorHAnsi" w:hAnsiTheme="minorHAnsi" w:cstheme="minorHAnsi"/>
                <w:sz w:val="22"/>
                <w:szCs w:val="22"/>
              </w:rPr>
              <w:t xml:space="preserve"> </w:t>
            </w:r>
          </w:p>
        </w:tc>
        <w:tc>
          <w:tcPr>
            <w:tcW w:w="2551" w:type="dxa"/>
            <w:shd w:val="clear" w:color="auto" w:fill="173271"/>
            <w:vAlign w:val="center"/>
          </w:tcPr>
          <w:p w14:paraId="3FDEA2F2" w14:textId="77777777" w:rsidR="00F8008C" w:rsidRPr="00A062A4" w:rsidRDefault="00F8008C" w:rsidP="00280DF5">
            <w:pPr>
              <w:spacing w:after="0" w:line="240" w:lineRule="auto"/>
              <w:jc w:val="left"/>
              <w:rPr>
                <w:rFonts w:asciiTheme="minorHAnsi" w:hAnsiTheme="minorHAnsi" w:cstheme="minorHAnsi"/>
                <w:b/>
                <w:sz w:val="22"/>
                <w:szCs w:val="22"/>
              </w:rPr>
            </w:pPr>
            <w:r w:rsidRPr="0037784E">
              <w:rPr>
                <w:rFonts w:asciiTheme="minorHAnsi" w:hAnsiTheme="minorHAnsi" w:cstheme="minorHAnsi"/>
                <w:b/>
                <w:bCs/>
                <w:sz w:val="22"/>
                <w:szCs w:val="22"/>
              </w:rPr>
              <w:t>Počet pedagogických pracovníků</w:t>
            </w:r>
            <w:r>
              <w:rPr>
                <w:rFonts w:asciiTheme="minorHAnsi" w:hAnsiTheme="minorHAnsi" w:cstheme="minorHAnsi"/>
                <w:b/>
                <w:bCs/>
                <w:sz w:val="22"/>
                <w:szCs w:val="22"/>
              </w:rPr>
              <w:t>:</w:t>
            </w:r>
          </w:p>
        </w:tc>
        <w:tc>
          <w:tcPr>
            <w:tcW w:w="2835" w:type="dxa"/>
            <w:vAlign w:val="center"/>
          </w:tcPr>
          <w:p w14:paraId="5B1DFE45" w14:textId="77777777" w:rsidR="00F8008C" w:rsidRPr="00A062A4" w:rsidRDefault="00F8008C" w:rsidP="00280DF5">
            <w:pPr>
              <w:pStyle w:val="OM-Normln"/>
              <w:jc w:val="center"/>
              <w:rPr>
                <w:rFonts w:asciiTheme="minorHAnsi" w:hAnsiTheme="minorHAnsi" w:cstheme="minorHAnsi"/>
                <w:sz w:val="22"/>
                <w:szCs w:val="22"/>
              </w:rPr>
            </w:pPr>
          </w:p>
        </w:tc>
      </w:tr>
      <w:tr w:rsidR="00F8008C" w:rsidRPr="00902C87" w14:paraId="425F5788" w14:textId="77777777" w:rsidTr="00280DF5">
        <w:trPr>
          <w:trHeight w:val="430"/>
        </w:trPr>
        <w:tc>
          <w:tcPr>
            <w:tcW w:w="1515" w:type="dxa"/>
            <w:shd w:val="clear" w:color="auto" w:fill="173271"/>
            <w:vAlign w:val="center"/>
          </w:tcPr>
          <w:p w14:paraId="18328CE6" w14:textId="77777777" w:rsidR="00F8008C" w:rsidRPr="00724A7E" w:rsidRDefault="00F8008C" w:rsidP="00280DF5">
            <w:pPr>
              <w:spacing w:after="0" w:line="240" w:lineRule="auto"/>
              <w:jc w:val="left"/>
              <w:rPr>
                <w:rFonts w:asciiTheme="minorHAnsi" w:hAnsiTheme="minorHAnsi" w:cstheme="minorHAnsi"/>
                <w:b/>
                <w:color w:val="FFFFFF" w:themeColor="background1"/>
                <w:sz w:val="22"/>
                <w:szCs w:val="22"/>
              </w:rPr>
            </w:pPr>
            <w:r w:rsidRPr="00724A7E">
              <w:rPr>
                <w:rFonts w:asciiTheme="minorHAnsi" w:hAnsiTheme="minorHAnsi" w:cstheme="minorHAnsi"/>
                <w:b/>
                <w:color w:val="FFFFFF" w:themeColor="background1"/>
                <w:sz w:val="22"/>
                <w:szCs w:val="22"/>
              </w:rPr>
              <w:t>IZO 2:</w:t>
            </w:r>
          </w:p>
        </w:tc>
        <w:tc>
          <w:tcPr>
            <w:tcW w:w="2166" w:type="dxa"/>
            <w:vAlign w:val="center"/>
          </w:tcPr>
          <w:p w14:paraId="66541C02" w14:textId="77777777" w:rsidR="00F8008C" w:rsidRPr="00A062A4" w:rsidRDefault="00F8008C" w:rsidP="00280DF5">
            <w:pPr>
              <w:pStyle w:val="OM-Normln"/>
              <w:jc w:val="center"/>
              <w:rPr>
                <w:rFonts w:asciiTheme="minorHAnsi" w:hAnsiTheme="minorHAnsi" w:cstheme="minorHAnsi"/>
                <w:sz w:val="22"/>
                <w:szCs w:val="22"/>
              </w:rPr>
            </w:pPr>
          </w:p>
        </w:tc>
        <w:tc>
          <w:tcPr>
            <w:tcW w:w="2551" w:type="dxa"/>
            <w:shd w:val="clear" w:color="auto" w:fill="173271"/>
            <w:vAlign w:val="center"/>
          </w:tcPr>
          <w:p w14:paraId="43C36B5E" w14:textId="77777777" w:rsidR="00F8008C" w:rsidRPr="00A062A4" w:rsidRDefault="00F8008C" w:rsidP="00280DF5">
            <w:pPr>
              <w:spacing w:after="0" w:line="240" w:lineRule="auto"/>
              <w:jc w:val="left"/>
              <w:rPr>
                <w:rFonts w:asciiTheme="minorHAnsi" w:hAnsiTheme="minorHAnsi" w:cstheme="minorHAnsi"/>
                <w:sz w:val="22"/>
                <w:szCs w:val="22"/>
              </w:rPr>
            </w:pPr>
            <w:r w:rsidRPr="0037784E">
              <w:rPr>
                <w:rFonts w:asciiTheme="minorHAnsi" w:hAnsiTheme="minorHAnsi" w:cstheme="minorHAnsi"/>
                <w:b/>
                <w:bCs/>
                <w:sz w:val="22"/>
                <w:szCs w:val="22"/>
              </w:rPr>
              <w:t>Počet pedagogických pracovníků</w:t>
            </w:r>
            <w:r>
              <w:rPr>
                <w:rFonts w:asciiTheme="minorHAnsi" w:hAnsiTheme="minorHAnsi" w:cstheme="minorHAnsi"/>
                <w:b/>
                <w:bCs/>
                <w:sz w:val="22"/>
                <w:szCs w:val="22"/>
              </w:rPr>
              <w:t>:</w:t>
            </w:r>
          </w:p>
        </w:tc>
        <w:tc>
          <w:tcPr>
            <w:tcW w:w="2835" w:type="dxa"/>
            <w:vAlign w:val="center"/>
          </w:tcPr>
          <w:p w14:paraId="3AFACB8B" w14:textId="77777777" w:rsidR="00F8008C" w:rsidRPr="00902C87" w:rsidRDefault="00F8008C" w:rsidP="00280DF5">
            <w:pPr>
              <w:pStyle w:val="OM-Normln"/>
              <w:jc w:val="center"/>
              <w:rPr>
                <w:rFonts w:cstheme="minorHAnsi"/>
                <w:sz w:val="18"/>
                <w:szCs w:val="18"/>
              </w:rPr>
            </w:pPr>
          </w:p>
        </w:tc>
      </w:tr>
    </w:tbl>
    <w:p w14:paraId="5EADD38C" w14:textId="77777777" w:rsidR="00F8008C" w:rsidRDefault="00F8008C" w:rsidP="00F8008C">
      <w:pPr>
        <w:pStyle w:val="Odstavecseseznamem"/>
        <w:spacing w:line="240" w:lineRule="auto"/>
        <w:ind w:left="0"/>
        <w:jc w:val="left"/>
        <w:rPr>
          <w:rFonts w:cstheme="minorHAnsi"/>
          <w:i/>
        </w:rPr>
      </w:pPr>
    </w:p>
    <w:p w14:paraId="4D998537" w14:textId="77777777" w:rsidR="00F8008C" w:rsidRPr="004310DF" w:rsidRDefault="00F8008C" w:rsidP="00F8008C">
      <w:pPr>
        <w:pStyle w:val="Odstavecseseznamem"/>
        <w:spacing w:line="240" w:lineRule="auto"/>
        <w:ind w:left="0"/>
        <w:jc w:val="left"/>
        <w:rPr>
          <w:rFonts w:cstheme="minorHAnsi"/>
          <w:i/>
        </w:rPr>
      </w:pPr>
      <w:r w:rsidRPr="00D25780">
        <w:rPr>
          <w:rFonts w:cstheme="minorHAnsi"/>
          <w:i/>
        </w:rPr>
        <w:t xml:space="preserve">V případě </w:t>
      </w:r>
      <w:r>
        <w:rPr>
          <w:rFonts w:cstheme="minorHAnsi"/>
          <w:i/>
          <w:color w:val="000000" w:themeColor="text1"/>
        </w:rPr>
        <w:t>zařazení</w:t>
      </w:r>
      <w:r w:rsidRPr="008858CE">
        <w:rPr>
          <w:rFonts w:cstheme="minorHAnsi"/>
          <w:i/>
          <w:color w:val="000000" w:themeColor="text1"/>
        </w:rPr>
        <w:t xml:space="preserve"> </w:t>
      </w:r>
      <w:r w:rsidRPr="00D25780">
        <w:rPr>
          <w:rFonts w:cstheme="minorHAnsi"/>
          <w:i/>
        </w:rPr>
        <w:t xml:space="preserve">více IZO vyplňujte následující otázky společně za všechna </w:t>
      </w:r>
      <w:r>
        <w:rPr>
          <w:rFonts w:cstheme="minorHAnsi"/>
          <w:i/>
          <w:color w:val="000000" w:themeColor="text1"/>
        </w:rPr>
        <w:t>zařazená</w:t>
      </w:r>
      <w:r w:rsidRPr="008858CE">
        <w:rPr>
          <w:rFonts w:cstheme="minorHAnsi"/>
          <w:i/>
          <w:color w:val="000000" w:themeColor="text1"/>
        </w:rPr>
        <w:t xml:space="preserve"> </w:t>
      </w:r>
      <w:r w:rsidRPr="00D25780">
        <w:rPr>
          <w:rFonts w:cstheme="minorHAnsi"/>
          <w:i/>
        </w:rPr>
        <w:t>IZO</w:t>
      </w:r>
    </w:p>
    <w:p w14:paraId="15986347" w14:textId="77777777" w:rsidR="00F8008C" w:rsidRPr="003C2E09" w:rsidRDefault="00F8008C" w:rsidP="00A31F7A">
      <w:pPr>
        <w:pStyle w:val="Odstavecseseznamem"/>
        <w:numPr>
          <w:ilvl w:val="0"/>
          <w:numId w:val="37"/>
        </w:numPr>
        <w:spacing w:line="240" w:lineRule="auto"/>
        <w:ind w:left="284"/>
        <w:jc w:val="left"/>
        <w:rPr>
          <w:szCs w:val="22"/>
        </w:rPr>
      </w:pPr>
      <w:r>
        <w:rPr>
          <w:b/>
        </w:rPr>
        <w:t>Přibližně kolik %</w:t>
      </w:r>
      <w:r w:rsidRPr="00A062A4">
        <w:rPr>
          <w:b/>
        </w:rPr>
        <w:t xml:space="preserve"> pracovníků školy využívá ve své práci AI</w:t>
      </w:r>
      <w:r>
        <w:rPr>
          <w:b/>
        </w:rPr>
        <w:t xml:space="preserve">? </w:t>
      </w:r>
    </w:p>
    <w:p w14:paraId="12255B89" w14:textId="77777777" w:rsidR="00F8008C" w:rsidRDefault="00F8008C" w:rsidP="00F8008C">
      <w:pPr>
        <w:pStyle w:val="Odstavecseseznamem"/>
        <w:spacing w:line="240" w:lineRule="auto"/>
        <w:ind w:left="426"/>
        <w:jc w:val="left"/>
        <w:rPr>
          <w:i/>
          <w:iCs/>
          <w:szCs w:val="22"/>
        </w:rPr>
      </w:pPr>
      <w:r>
        <w:rPr>
          <w:i/>
          <w:iCs/>
          <w:szCs w:val="22"/>
        </w:rPr>
        <w:t>Do rámečku u</w:t>
      </w:r>
      <w:r w:rsidRPr="00BF6E76">
        <w:rPr>
          <w:i/>
          <w:szCs w:val="22"/>
        </w:rPr>
        <w:t>veďte údaj v rozmezí 0–100 %</w:t>
      </w:r>
      <w:r>
        <w:rPr>
          <w:i/>
          <w:iCs/>
          <w:szCs w:val="22"/>
        </w:rPr>
        <w:t>.</w:t>
      </w:r>
    </w:p>
    <w:tbl>
      <w:tblPr>
        <w:tblStyle w:val="Mkatabulky"/>
        <w:tblW w:w="0" w:type="auto"/>
        <w:tblInd w:w="426" w:type="dxa"/>
        <w:tblLook w:val="04A0" w:firstRow="1" w:lastRow="0" w:firstColumn="1" w:lastColumn="0" w:noHBand="0" w:noVBand="1"/>
      </w:tblPr>
      <w:tblGrid>
        <w:gridCol w:w="1129"/>
      </w:tblGrid>
      <w:tr w:rsidR="00F8008C" w14:paraId="1D1228B3" w14:textId="77777777" w:rsidTr="00280DF5">
        <w:trPr>
          <w:trHeight w:val="401"/>
        </w:trPr>
        <w:tc>
          <w:tcPr>
            <w:tcW w:w="1129" w:type="dxa"/>
          </w:tcPr>
          <w:p w14:paraId="3E3547D9" w14:textId="77777777" w:rsidR="00F8008C" w:rsidRPr="00724A7E" w:rsidRDefault="00F8008C" w:rsidP="00280DF5">
            <w:pPr>
              <w:pStyle w:val="Odstavecseseznamem"/>
              <w:spacing w:line="240" w:lineRule="auto"/>
              <w:ind w:left="426"/>
              <w:jc w:val="left"/>
              <w:rPr>
                <w:rFonts w:asciiTheme="minorHAnsi" w:hAnsiTheme="minorHAnsi" w:cstheme="minorHAnsi"/>
                <w:i/>
                <w:sz w:val="22"/>
                <w:szCs w:val="22"/>
              </w:rPr>
            </w:pPr>
            <w:r w:rsidRPr="00724A7E">
              <w:rPr>
                <w:rFonts w:asciiTheme="minorHAnsi" w:hAnsiTheme="minorHAnsi" w:cstheme="minorHAnsi"/>
                <w:i/>
                <w:szCs w:val="22"/>
              </w:rPr>
              <w:t xml:space="preserve"> %</w:t>
            </w:r>
          </w:p>
        </w:tc>
      </w:tr>
    </w:tbl>
    <w:p w14:paraId="5CB01ED6" w14:textId="77777777" w:rsidR="00F8008C" w:rsidRPr="00BF6E76" w:rsidRDefault="00F8008C" w:rsidP="00F8008C">
      <w:pPr>
        <w:pStyle w:val="Odstavecseseznamem"/>
        <w:spacing w:line="240" w:lineRule="auto"/>
        <w:ind w:left="426"/>
        <w:jc w:val="left"/>
        <w:rPr>
          <w:i/>
          <w:szCs w:val="22"/>
        </w:rPr>
      </w:pPr>
    </w:p>
    <w:p w14:paraId="6B9BE057" w14:textId="77777777" w:rsidR="00F8008C" w:rsidRPr="00BF6E76" w:rsidRDefault="00F8008C" w:rsidP="00F8008C">
      <w:pPr>
        <w:pStyle w:val="Odstavecseseznamem"/>
        <w:spacing w:line="240" w:lineRule="auto"/>
        <w:ind w:left="426"/>
        <w:jc w:val="left"/>
        <w:rPr>
          <w:i/>
          <w:szCs w:val="22"/>
        </w:rPr>
      </w:pPr>
      <w:r w:rsidRPr="00BF6E76">
        <w:rPr>
          <w:i/>
        </w:rPr>
        <w:t>Pokud je Vaše odpověď 0 %, následující otázky a)</w:t>
      </w:r>
      <w:r>
        <w:rPr>
          <w:bCs/>
          <w:i/>
          <w:iCs/>
        </w:rPr>
        <w:t xml:space="preserve"> </w:t>
      </w:r>
      <w:r w:rsidRPr="00BF6E76">
        <w:rPr>
          <w:i/>
        </w:rPr>
        <w:t>–</w:t>
      </w:r>
      <w:r>
        <w:rPr>
          <w:bCs/>
          <w:i/>
          <w:iCs/>
        </w:rPr>
        <w:t xml:space="preserve"> </w:t>
      </w:r>
      <w:r w:rsidRPr="00BF6E76">
        <w:rPr>
          <w:i/>
        </w:rPr>
        <w:t>c</w:t>
      </w:r>
      <w:r>
        <w:rPr>
          <w:bCs/>
          <w:i/>
          <w:iCs/>
        </w:rPr>
        <w:t>)</w:t>
      </w:r>
      <w:r w:rsidRPr="00BF6E76">
        <w:rPr>
          <w:i/>
        </w:rPr>
        <w:t xml:space="preserve"> vynechejte. </w:t>
      </w:r>
    </w:p>
    <w:p w14:paraId="55FA5953" w14:textId="77777777" w:rsidR="00F8008C" w:rsidRPr="00BF6E76" w:rsidRDefault="00F8008C" w:rsidP="00A31F7A">
      <w:pPr>
        <w:pStyle w:val="Odstavecseseznamem"/>
        <w:numPr>
          <w:ilvl w:val="0"/>
          <w:numId w:val="38"/>
        </w:numPr>
        <w:spacing w:line="240" w:lineRule="auto"/>
        <w:jc w:val="left"/>
        <w:rPr>
          <w:b/>
        </w:rPr>
      </w:pPr>
      <w:r w:rsidRPr="00BF6E76">
        <w:rPr>
          <w:b/>
        </w:rPr>
        <w:t xml:space="preserve">O které pracovníky se jedná? </w:t>
      </w:r>
    </w:p>
    <w:p w14:paraId="00419867" w14:textId="77777777" w:rsidR="00F8008C" w:rsidRPr="00BF6E76" w:rsidRDefault="00F8008C" w:rsidP="00F8008C">
      <w:pPr>
        <w:pStyle w:val="Odstavecseseznamem"/>
        <w:spacing w:line="240" w:lineRule="auto"/>
        <w:ind w:left="1134"/>
        <w:jc w:val="left"/>
        <w:rPr>
          <w:i/>
        </w:rPr>
      </w:pPr>
      <w:r w:rsidRPr="00BF6E76">
        <w:rPr>
          <w:i/>
        </w:rPr>
        <w:t>Zaškrtněte ty skupiny pracovníků, kteří AI při své práci využívají.</w:t>
      </w:r>
    </w:p>
    <w:p w14:paraId="6F805353" w14:textId="77777777" w:rsidR="00F8008C" w:rsidRDefault="00CC6DB3" w:rsidP="00F8008C">
      <w:pPr>
        <w:pStyle w:val="Odstavecseseznamem"/>
        <w:spacing w:line="240" w:lineRule="auto"/>
        <w:ind w:left="426" w:firstLine="708"/>
        <w:jc w:val="left"/>
        <w:rPr>
          <w:szCs w:val="22"/>
        </w:rPr>
      </w:pPr>
      <w:sdt>
        <w:sdtPr>
          <w:rPr>
            <w:szCs w:val="22"/>
          </w:rPr>
          <w:id w:val="1725021130"/>
          <w14:checkbox>
            <w14:checked w14:val="0"/>
            <w14:checkedState w14:val="2612" w14:font="MS Gothic"/>
            <w14:uncheckedState w14:val="2610" w14:font="MS Gothic"/>
          </w14:checkbox>
        </w:sdtPr>
        <w:sdtEndPr/>
        <w:sdtContent>
          <w:r w:rsidR="00F8008C">
            <w:rPr>
              <w:rFonts w:ascii="MS Gothic" w:eastAsia="MS Gothic" w:hAnsi="MS Gothic" w:hint="eastAsia"/>
              <w:szCs w:val="22"/>
            </w:rPr>
            <w:t>☐</w:t>
          </w:r>
        </w:sdtContent>
      </w:sdt>
      <w:r w:rsidR="00F8008C">
        <w:rPr>
          <w:szCs w:val="22"/>
        </w:rPr>
        <w:t>Vedení školy</w:t>
      </w:r>
    </w:p>
    <w:p w14:paraId="290981EE" w14:textId="77777777" w:rsidR="00F8008C" w:rsidRDefault="00CC6DB3" w:rsidP="00F8008C">
      <w:pPr>
        <w:pStyle w:val="Odstavecseseznamem"/>
        <w:spacing w:line="240" w:lineRule="auto"/>
        <w:ind w:left="426" w:firstLine="708"/>
        <w:jc w:val="left"/>
        <w:rPr>
          <w:szCs w:val="22"/>
        </w:rPr>
      </w:pPr>
      <w:sdt>
        <w:sdtPr>
          <w:rPr>
            <w:szCs w:val="22"/>
          </w:rPr>
          <w:id w:val="-1598250355"/>
          <w14:checkbox>
            <w14:checked w14:val="0"/>
            <w14:checkedState w14:val="2612" w14:font="MS Gothic"/>
            <w14:uncheckedState w14:val="2610" w14:font="MS Gothic"/>
          </w14:checkbox>
        </w:sdtPr>
        <w:sdtEndPr/>
        <w:sdtContent>
          <w:r w:rsidR="00F8008C">
            <w:rPr>
              <w:rFonts w:ascii="MS Gothic" w:eastAsia="MS Gothic" w:hAnsi="MS Gothic" w:hint="eastAsia"/>
              <w:szCs w:val="22"/>
            </w:rPr>
            <w:t>☐</w:t>
          </w:r>
        </w:sdtContent>
      </w:sdt>
      <w:r w:rsidR="00F8008C">
        <w:rPr>
          <w:szCs w:val="22"/>
        </w:rPr>
        <w:t xml:space="preserve">Pedagogičtí pracovníci – učitelé  </w:t>
      </w:r>
    </w:p>
    <w:p w14:paraId="6CCA432D" w14:textId="77777777" w:rsidR="00F8008C" w:rsidRPr="0031382E" w:rsidRDefault="00CC6DB3" w:rsidP="00F8008C">
      <w:pPr>
        <w:pStyle w:val="Odstavecseseznamem"/>
        <w:spacing w:line="240" w:lineRule="auto"/>
        <w:ind w:left="426" w:firstLine="708"/>
        <w:jc w:val="left"/>
        <w:rPr>
          <w:szCs w:val="22"/>
        </w:rPr>
      </w:pPr>
      <w:sdt>
        <w:sdtPr>
          <w:rPr>
            <w:szCs w:val="22"/>
          </w:rPr>
          <w:id w:val="1249781499"/>
          <w14:checkbox>
            <w14:checked w14:val="0"/>
            <w14:checkedState w14:val="2612" w14:font="MS Gothic"/>
            <w14:uncheckedState w14:val="2610" w14:font="MS Gothic"/>
          </w14:checkbox>
        </w:sdtPr>
        <w:sdtEndPr/>
        <w:sdtContent>
          <w:r w:rsidR="00F8008C">
            <w:rPr>
              <w:rFonts w:ascii="MS Gothic" w:eastAsia="MS Gothic" w:hAnsi="MS Gothic" w:hint="eastAsia"/>
              <w:szCs w:val="22"/>
            </w:rPr>
            <w:t>☐</w:t>
          </w:r>
        </w:sdtContent>
      </w:sdt>
      <w:r w:rsidR="00F8008C">
        <w:rPr>
          <w:szCs w:val="22"/>
        </w:rPr>
        <w:t xml:space="preserve">Pedagogičtí pracovníci – ostatní </w:t>
      </w:r>
    </w:p>
    <w:p w14:paraId="26800CA3" w14:textId="77777777" w:rsidR="00F8008C" w:rsidRDefault="00CC6DB3" w:rsidP="00F8008C">
      <w:pPr>
        <w:pStyle w:val="Odstavecseseznamem"/>
        <w:spacing w:line="240" w:lineRule="auto"/>
        <w:ind w:left="426" w:firstLine="708"/>
        <w:jc w:val="left"/>
        <w:rPr>
          <w:szCs w:val="22"/>
        </w:rPr>
      </w:pPr>
      <w:sdt>
        <w:sdtPr>
          <w:rPr>
            <w:szCs w:val="22"/>
          </w:rPr>
          <w:id w:val="-1197458354"/>
          <w14:checkbox>
            <w14:checked w14:val="0"/>
            <w14:checkedState w14:val="2612" w14:font="MS Gothic"/>
            <w14:uncheckedState w14:val="2610" w14:font="MS Gothic"/>
          </w14:checkbox>
        </w:sdtPr>
        <w:sdtEndPr/>
        <w:sdtContent>
          <w:r w:rsidR="00F8008C">
            <w:rPr>
              <w:rFonts w:ascii="MS Gothic" w:eastAsia="MS Gothic" w:hAnsi="MS Gothic" w:hint="eastAsia"/>
              <w:szCs w:val="22"/>
            </w:rPr>
            <w:t>☐</w:t>
          </w:r>
        </w:sdtContent>
      </w:sdt>
      <w:r w:rsidR="00F8008C">
        <w:rPr>
          <w:szCs w:val="22"/>
        </w:rPr>
        <w:t>Nepedagogičtí pracovníci</w:t>
      </w:r>
    </w:p>
    <w:p w14:paraId="19718349" w14:textId="77777777" w:rsidR="00F8008C" w:rsidRPr="00A17502" w:rsidRDefault="00F8008C" w:rsidP="00A31F7A">
      <w:pPr>
        <w:pStyle w:val="Odstavecseseznamem"/>
        <w:keepNext/>
        <w:widowControl/>
        <w:numPr>
          <w:ilvl w:val="0"/>
          <w:numId w:val="38"/>
        </w:numPr>
        <w:spacing w:line="240" w:lineRule="auto"/>
        <w:ind w:left="1134" w:hanging="425"/>
        <w:jc w:val="left"/>
        <w:rPr>
          <w:b/>
          <w:szCs w:val="22"/>
        </w:rPr>
      </w:pPr>
      <w:r w:rsidRPr="00BF6E76">
        <w:rPr>
          <w:b/>
        </w:rPr>
        <w:t>Při kterých činnostech využívají pracovníci AI?</w:t>
      </w:r>
    </w:p>
    <w:p w14:paraId="32C65898" w14:textId="77777777" w:rsidR="00F8008C" w:rsidRDefault="00F8008C" w:rsidP="00F8008C">
      <w:pPr>
        <w:pStyle w:val="Odstavecseseznamem"/>
        <w:keepNext/>
        <w:widowControl/>
        <w:spacing w:line="240" w:lineRule="auto"/>
        <w:ind w:left="1134"/>
        <w:jc w:val="left"/>
        <w:rPr>
          <w:rFonts w:cstheme="minorHAnsi"/>
          <w:i/>
        </w:rPr>
      </w:pPr>
      <w:r w:rsidRPr="00BF6E76">
        <w:rPr>
          <w:rFonts w:cstheme="minorHAnsi"/>
          <w:i/>
        </w:rPr>
        <w:t>Stručně popište, při kterých činnostech pracovníci AI využívají</w:t>
      </w:r>
      <w:r w:rsidDel="002A38D3">
        <w:rPr>
          <w:rFonts w:cstheme="minorHAnsi"/>
          <w:i/>
        </w:rPr>
        <w:t xml:space="preserve"> </w:t>
      </w:r>
      <w:r w:rsidRPr="00973431" w:rsidDel="002A38D3">
        <w:rPr>
          <w:rFonts w:cstheme="minorHAnsi"/>
          <w:i/>
        </w:rPr>
        <w:t>např. při přípravách</w:t>
      </w:r>
      <w:r w:rsidDel="002A38D3">
        <w:rPr>
          <w:rFonts w:cstheme="minorHAnsi"/>
          <w:i/>
        </w:rPr>
        <w:t xml:space="preserve"> na výuku</w:t>
      </w:r>
      <w:r w:rsidRPr="00973431" w:rsidDel="002A38D3">
        <w:rPr>
          <w:rFonts w:cstheme="minorHAnsi"/>
          <w:i/>
        </w:rPr>
        <w:t>, ve výuce, při hodnocení dětí/žáků</w:t>
      </w:r>
      <w:r w:rsidDel="002A38D3">
        <w:rPr>
          <w:rFonts w:cstheme="minorHAnsi"/>
          <w:i/>
        </w:rPr>
        <w:t>, v rámci administrativy, řízení školy</w:t>
      </w:r>
      <w:r w:rsidRPr="00973431" w:rsidDel="002A38D3">
        <w:rPr>
          <w:rFonts w:cstheme="minorHAnsi"/>
          <w:i/>
        </w:rPr>
        <w:t xml:space="preserve"> apod.)</w:t>
      </w:r>
      <w:r w:rsidDel="002A38D3">
        <w:rPr>
          <w:rFonts w:cstheme="minorHAnsi"/>
          <w:i/>
        </w:rPr>
        <w:t>.</w:t>
      </w:r>
      <w:r>
        <w:rPr>
          <w:rFonts w:cstheme="minorHAnsi"/>
          <w:i/>
        </w:rPr>
        <w:t xml:space="preserve"> </w:t>
      </w:r>
    </w:p>
    <w:p w14:paraId="7E418739" w14:textId="77777777" w:rsidR="00F8008C" w:rsidRPr="00BF6E76" w:rsidRDefault="00F8008C" w:rsidP="00F8008C">
      <w:pPr>
        <w:pStyle w:val="Odstavecseseznamem"/>
        <w:spacing w:line="240" w:lineRule="auto"/>
        <w:ind w:left="1134" w:hanging="425"/>
        <w:jc w:val="left"/>
        <w:rPr>
          <w:rFonts w:cstheme="minorHAnsi"/>
        </w:rPr>
      </w:pPr>
    </w:p>
    <w:p w14:paraId="32ED84E7" w14:textId="77777777" w:rsidR="00F8008C" w:rsidRPr="00973431" w:rsidRDefault="00F8008C" w:rsidP="00A31F7A">
      <w:pPr>
        <w:pStyle w:val="Odstavecseseznamem"/>
        <w:numPr>
          <w:ilvl w:val="0"/>
          <w:numId w:val="38"/>
        </w:numPr>
        <w:spacing w:line="240" w:lineRule="auto"/>
        <w:ind w:left="1134" w:hanging="425"/>
        <w:jc w:val="left"/>
        <w:rPr>
          <w:szCs w:val="22"/>
        </w:rPr>
      </w:pPr>
      <w:r>
        <w:rPr>
          <w:b/>
        </w:rPr>
        <w:t>Jaké jsou vzdělávací obory/oblasti, ve kterých pedagogičtí pracovníci nejvíce zapojují AI nástroje?</w:t>
      </w:r>
    </w:p>
    <w:p w14:paraId="5D105AAC" w14:textId="77777777" w:rsidR="00F8008C" w:rsidRPr="00BF6E76" w:rsidRDefault="00F8008C" w:rsidP="00F8008C">
      <w:pPr>
        <w:pStyle w:val="Odstavecseseznamem"/>
        <w:spacing w:line="240" w:lineRule="auto"/>
        <w:ind w:left="1134"/>
        <w:jc w:val="left"/>
        <w:rPr>
          <w:rFonts w:cstheme="minorHAnsi"/>
          <w:i/>
        </w:rPr>
      </w:pPr>
      <w:r>
        <w:rPr>
          <w:rFonts w:cstheme="minorHAnsi"/>
          <w:i/>
        </w:rPr>
        <w:t>Vypište</w:t>
      </w:r>
      <w:r w:rsidRPr="00BF6E76">
        <w:rPr>
          <w:rFonts w:cstheme="minorHAnsi"/>
          <w:i/>
        </w:rPr>
        <w:t xml:space="preserve"> seznam vzdělávacích oborů/oblastí.</w:t>
      </w:r>
    </w:p>
    <w:p w14:paraId="577360A2" w14:textId="77777777" w:rsidR="00F8008C" w:rsidRPr="00003248" w:rsidRDefault="00F8008C" w:rsidP="00F8008C">
      <w:pPr>
        <w:spacing w:line="240" w:lineRule="auto"/>
        <w:ind w:left="1134" w:hanging="425"/>
        <w:jc w:val="left"/>
        <w:rPr>
          <w:rFonts w:cstheme="minorHAnsi"/>
        </w:rPr>
      </w:pPr>
      <w:r>
        <w:rPr>
          <w:rFonts w:cstheme="minorHAnsi"/>
          <w:iCs/>
        </w:rPr>
        <w:tab/>
      </w:r>
    </w:p>
    <w:p w14:paraId="004F1321" w14:textId="77777777" w:rsidR="00F8008C" w:rsidRPr="00A062A4" w:rsidRDefault="00F8008C" w:rsidP="00A31F7A">
      <w:pPr>
        <w:pStyle w:val="Odstavecseseznamem"/>
        <w:numPr>
          <w:ilvl w:val="0"/>
          <w:numId w:val="37"/>
        </w:numPr>
        <w:spacing w:line="240" w:lineRule="auto"/>
        <w:ind w:left="284"/>
        <w:jc w:val="left"/>
        <w:rPr>
          <w:b/>
        </w:rPr>
      </w:pPr>
      <w:r w:rsidRPr="00A062A4">
        <w:rPr>
          <w:b/>
          <w:szCs w:val="22"/>
        </w:rPr>
        <w:t>Máte ve škole nastavena vnitřní pravidla</w:t>
      </w:r>
      <w:r>
        <w:rPr>
          <w:b/>
          <w:szCs w:val="22"/>
        </w:rPr>
        <w:t xml:space="preserve"> nebo strategii </w:t>
      </w:r>
      <w:r w:rsidRPr="00A062A4">
        <w:rPr>
          <w:b/>
          <w:szCs w:val="22"/>
        </w:rPr>
        <w:t>pro bezpečné využívání AI?</w:t>
      </w:r>
    </w:p>
    <w:p w14:paraId="749D7828" w14:textId="77777777" w:rsidR="00F8008C" w:rsidRDefault="00F8008C" w:rsidP="00F8008C">
      <w:pPr>
        <w:spacing w:line="240" w:lineRule="auto"/>
        <w:ind w:left="426"/>
        <w:jc w:val="left"/>
        <w:rPr>
          <w:rFonts w:cstheme="minorHAnsi"/>
          <w:i/>
        </w:rPr>
      </w:pPr>
      <w:r w:rsidRPr="00A062A4">
        <w:rPr>
          <w:rFonts w:cstheme="minorHAnsi"/>
          <w:i/>
        </w:rPr>
        <w:t>(</w:t>
      </w:r>
      <w:r w:rsidRPr="008837D5">
        <w:rPr>
          <w:rFonts w:cstheme="minorHAnsi"/>
          <w:i/>
        </w:rPr>
        <w:t xml:space="preserve">Pokud ano, můžete stručně popsat např. jakým způsobem byla pravidla zpracována a jak jsou </w:t>
      </w:r>
      <w:r>
        <w:rPr>
          <w:rFonts w:cstheme="minorHAnsi"/>
          <w:i/>
        </w:rPr>
        <w:t>využívána v</w:t>
      </w:r>
      <w:r w:rsidRPr="008837D5">
        <w:rPr>
          <w:rFonts w:cstheme="minorHAnsi"/>
          <w:i/>
        </w:rPr>
        <w:t xml:space="preserve"> život</w:t>
      </w:r>
      <w:r>
        <w:rPr>
          <w:rFonts w:cstheme="minorHAnsi"/>
          <w:i/>
        </w:rPr>
        <w:t>ě</w:t>
      </w:r>
      <w:r w:rsidRPr="008837D5">
        <w:rPr>
          <w:rFonts w:cstheme="minorHAnsi"/>
          <w:i/>
        </w:rPr>
        <w:t xml:space="preserve"> školy, zda probíhá kontrola jejich dodržování</w:t>
      </w:r>
      <w:r>
        <w:rPr>
          <w:rFonts w:cstheme="minorHAnsi"/>
          <w:i/>
        </w:rPr>
        <w:t xml:space="preserve"> apod.</w:t>
      </w:r>
      <w:r w:rsidRPr="008837D5">
        <w:rPr>
          <w:rFonts w:cstheme="minorHAnsi"/>
          <w:i/>
        </w:rPr>
        <w:t>)</w:t>
      </w:r>
    </w:p>
    <w:p w14:paraId="581785F3" w14:textId="77777777" w:rsidR="00F8008C" w:rsidRPr="00973431" w:rsidRDefault="00F8008C" w:rsidP="00F8008C">
      <w:pPr>
        <w:pStyle w:val="Odstavecseseznamem"/>
        <w:spacing w:line="240" w:lineRule="auto"/>
        <w:ind w:left="426"/>
        <w:jc w:val="left"/>
        <w:rPr>
          <w:rFonts w:cstheme="minorHAnsi"/>
          <w:szCs w:val="22"/>
        </w:rPr>
      </w:pPr>
    </w:p>
    <w:p w14:paraId="197AA767" w14:textId="77777777" w:rsidR="00F8008C" w:rsidRPr="00A062A4" w:rsidRDefault="00F8008C" w:rsidP="00A31F7A">
      <w:pPr>
        <w:pStyle w:val="Odstavecseseznamem"/>
        <w:numPr>
          <w:ilvl w:val="0"/>
          <w:numId w:val="37"/>
        </w:numPr>
        <w:spacing w:line="240" w:lineRule="auto"/>
        <w:ind w:left="426"/>
        <w:jc w:val="left"/>
        <w:rPr>
          <w:rFonts w:cstheme="minorHAnsi"/>
          <w:b/>
          <w:i/>
        </w:rPr>
      </w:pPr>
      <w:r w:rsidRPr="00A062A4">
        <w:rPr>
          <w:rFonts w:cstheme="minorHAnsi"/>
          <w:b/>
          <w:szCs w:val="22"/>
          <w:lang w:bidi="en-US"/>
        </w:rPr>
        <w:lastRenderedPageBreak/>
        <w:t xml:space="preserve">Kdo zavádí </w:t>
      </w:r>
      <w:r>
        <w:rPr>
          <w:rFonts w:cstheme="minorHAnsi"/>
          <w:b/>
          <w:szCs w:val="22"/>
          <w:lang w:bidi="en-US"/>
        </w:rPr>
        <w:t xml:space="preserve">IT </w:t>
      </w:r>
      <w:r w:rsidRPr="00A062A4">
        <w:rPr>
          <w:rFonts w:cstheme="minorHAnsi"/>
          <w:b/>
          <w:szCs w:val="22"/>
          <w:lang w:bidi="en-US"/>
        </w:rPr>
        <w:t>inovace ve Vaší škole a jakým způsobem?</w:t>
      </w:r>
    </w:p>
    <w:p w14:paraId="1174D205" w14:textId="77777777" w:rsidR="00F8008C" w:rsidRDefault="00F8008C" w:rsidP="00A31F7A">
      <w:pPr>
        <w:pStyle w:val="Odstavecseseznamem"/>
        <w:spacing w:line="240" w:lineRule="auto"/>
        <w:ind w:left="426"/>
        <w:jc w:val="left"/>
        <w:rPr>
          <w:rFonts w:cstheme="minorHAnsi"/>
          <w:i/>
          <w:lang w:bidi="en-US"/>
        </w:rPr>
      </w:pPr>
      <w:r w:rsidRPr="00973431">
        <w:rPr>
          <w:rFonts w:cstheme="minorHAnsi"/>
          <w:i/>
          <w:lang w:bidi="en-US"/>
        </w:rPr>
        <w:t>(</w:t>
      </w:r>
      <w:r>
        <w:rPr>
          <w:rFonts w:cstheme="minorHAnsi"/>
          <w:i/>
          <w:lang w:bidi="en-US"/>
        </w:rPr>
        <w:t>N</w:t>
      </w:r>
      <w:r w:rsidRPr="00973431">
        <w:rPr>
          <w:rFonts w:cstheme="minorHAnsi"/>
          <w:i/>
          <w:lang w:bidi="en-US"/>
        </w:rPr>
        <w:t>apř. vedení školy</w:t>
      </w:r>
      <w:r>
        <w:rPr>
          <w:rFonts w:cstheme="minorHAnsi"/>
          <w:i/>
          <w:lang w:bidi="en-US"/>
        </w:rPr>
        <w:t>, ICT</w:t>
      </w:r>
      <w:r w:rsidRPr="00973431">
        <w:rPr>
          <w:rFonts w:cstheme="minorHAnsi"/>
          <w:i/>
          <w:lang w:bidi="en-US"/>
        </w:rPr>
        <w:t xml:space="preserve"> koordinátor </w:t>
      </w:r>
      <w:r>
        <w:rPr>
          <w:rFonts w:cstheme="minorHAnsi"/>
          <w:i/>
          <w:lang w:bidi="en-US"/>
        </w:rPr>
        <w:t>apod.</w:t>
      </w:r>
      <w:r w:rsidRPr="00973431">
        <w:rPr>
          <w:rFonts w:cstheme="minorHAnsi"/>
          <w:i/>
          <w:lang w:bidi="en-US"/>
        </w:rPr>
        <w:t xml:space="preserve"> a popište způsob šíření </w:t>
      </w:r>
      <w:r>
        <w:rPr>
          <w:rFonts w:cstheme="minorHAnsi"/>
          <w:i/>
          <w:lang w:bidi="en-US"/>
        </w:rPr>
        <w:t xml:space="preserve">těchto </w:t>
      </w:r>
      <w:r w:rsidRPr="00973431">
        <w:rPr>
          <w:rFonts w:cstheme="minorHAnsi"/>
          <w:i/>
          <w:lang w:bidi="en-US"/>
        </w:rPr>
        <w:t>inovací)</w:t>
      </w:r>
      <w:r>
        <w:rPr>
          <w:rFonts w:cstheme="minorHAnsi"/>
          <w:i/>
          <w:lang w:bidi="en-US"/>
        </w:rPr>
        <w:t>.</w:t>
      </w:r>
    </w:p>
    <w:p w14:paraId="49A9B4C0" w14:textId="77777777" w:rsidR="00F8008C" w:rsidRPr="00505F5B" w:rsidRDefault="00F8008C" w:rsidP="00A31F7A">
      <w:pPr>
        <w:pStyle w:val="Odstavecseseznamem"/>
        <w:spacing w:line="240" w:lineRule="auto"/>
        <w:ind w:left="426"/>
        <w:jc w:val="left"/>
        <w:rPr>
          <w:rFonts w:cstheme="minorHAnsi"/>
          <w:lang w:bidi="en-US"/>
        </w:rPr>
      </w:pPr>
    </w:p>
    <w:p w14:paraId="0E8806AA" w14:textId="77777777" w:rsidR="00F8008C" w:rsidRPr="00A062A4" w:rsidRDefault="00F8008C" w:rsidP="00A31F7A">
      <w:pPr>
        <w:pStyle w:val="Odstavecseseznamem"/>
        <w:numPr>
          <w:ilvl w:val="0"/>
          <w:numId w:val="37"/>
        </w:numPr>
        <w:spacing w:line="240" w:lineRule="auto"/>
        <w:ind w:left="426"/>
        <w:jc w:val="left"/>
        <w:rPr>
          <w:rFonts w:cstheme="minorHAnsi"/>
          <w:b/>
          <w:i/>
          <w:lang w:bidi="en-US"/>
        </w:rPr>
      </w:pPr>
      <w:r w:rsidRPr="00A062A4">
        <w:rPr>
          <w:rFonts w:cstheme="minorHAnsi"/>
          <w:b/>
          <w:lang w:bidi="en-US"/>
        </w:rPr>
        <w:t>Co byste potřebovali, abyste mohli AI více zapojit do života školy?</w:t>
      </w:r>
    </w:p>
    <w:p w14:paraId="1374643A" w14:textId="77777777" w:rsidR="00F8008C" w:rsidRPr="006456AF" w:rsidRDefault="00F8008C" w:rsidP="00A31F7A">
      <w:pPr>
        <w:pStyle w:val="Odstavecseseznamem"/>
        <w:spacing w:line="240" w:lineRule="auto"/>
        <w:ind w:left="426"/>
        <w:jc w:val="left"/>
        <w:rPr>
          <w:rFonts w:cstheme="minorHAnsi"/>
          <w:i/>
          <w:iCs/>
          <w:lang w:bidi="en-US"/>
        </w:rPr>
      </w:pPr>
      <w:r w:rsidRPr="00A062A4">
        <w:rPr>
          <w:rFonts w:cstheme="minorHAnsi"/>
          <w:i/>
          <w:lang w:bidi="en-US"/>
        </w:rPr>
        <w:t>(Např. do výuky</w:t>
      </w:r>
      <w:r>
        <w:rPr>
          <w:rFonts w:cstheme="minorHAnsi"/>
          <w:i/>
          <w:lang w:bidi="en-US"/>
        </w:rPr>
        <w:t>, příprav na výuku</w:t>
      </w:r>
      <w:r w:rsidRPr="00A062A4">
        <w:rPr>
          <w:rFonts w:cstheme="minorHAnsi"/>
          <w:i/>
          <w:lang w:bidi="en-US"/>
        </w:rPr>
        <w:t>, do procesu hodnocení žáků</w:t>
      </w:r>
      <w:r w:rsidRPr="00A062A4">
        <w:rPr>
          <w:rFonts w:cstheme="minorHAnsi"/>
          <w:i/>
          <w:szCs w:val="22"/>
          <w:lang w:bidi="en-US"/>
        </w:rPr>
        <w:t xml:space="preserve">, </w:t>
      </w:r>
      <w:r>
        <w:rPr>
          <w:rFonts w:cstheme="minorHAnsi"/>
          <w:i/>
          <w:iCs/>
          <w:szCs w:val="22"/>
          <w:lang w:bidi="en-US"/>
        </w:rPr>
        <w:t xml:space="preserve">administrativy, </w:t>
      </w:r>
      <w:r w:rsidRPr="00A062A4">
        <w:rPr>
          <w:rFonts w:cstheme="minorHAnsi"/>
          <w:i/>
          <w:lang w:bidi="en-US"/>
        </w:rPr>
        <w:t>řízení školy)</w:t>
      </w:r>
      <w:r>
        <w:rPr>
          <w:rFonts w:cstheme="minorHAnsi"/>
          <w:i/>
          <w:lang w:bidi="en-US"/>
        </w:rPr>
        <w:t>.</w:t>
      </w:r>
      <w:r w:rsidRPr="00A062A4">
        <w:rPr>
          <w:rFonts w:cstheme="minorHAnsi"/>
          <w:i/>
          <w:lang w:bidi="en-US"/>
        </w:rPr>
        <w:t> </w:t>
      </w:r>
    </w:p>
    <w:p w14:paraId="2085A1BB" w14:textId="77777777" w:rsidR="00F8008C" w:rsidRPr="00F8008C" w:rsidRDefault="00F8008C" w:rsidP="00F8008C">
      <w:pPr>
        <w:spacing w:line="240" w:lineRule="auto"/>
        <w:jc w:val="left"/>
        <w:rPr>
          <w:rFonts w:cstheme="minorHAnsi"/>
          <w:i/>
          <w:iCs/>
          <w:lang w:bidi="en-US"/>
        </w:rPr>
      </w:pPr>
    </w:p>
    <w:p w14:paraId="477A10DA" w14:textId="345C7A97" w:rsidR="00F8008C" w:rsidRDefault="00F8008C" w:rsidP="00F8008C">
      <w:pPr>
        <w:pStyle w:val="odrky"/>
        <w:spacing w:before="0"/>
        <w:ind w:left="0" w:firstLine="0"/>
        <w:contextualSpacing w:val="0"/>
        <w:rPr>
          <w:rFonts w:asciiTheme="minorHAnsi" w:hAnsiTheme="minorHAnsi"/>
          <w:szCs w:val="22"/>
        </w:rPr>
      </w:pPr>
      <w:r w:rsidRPr="008911BA">
        <w:rPr>
          <w:rFonts w:asciiTheme="minorHAnsi" w:hAnsiTheme="minorHAnsi"/>
          <w:b/>
        </w:rPr>
        <w:t xml:space="preserve">Spolupracující škola č. </w:t>
      </w:r>
      <w:r>
        <w:rPr>
          <w:rFonts w:asciiTheme="minorHAnsi" w:hAnsiTheme="minorHAnsi"/>
          <w:b/>
        </w:rPr>
        <w:t>4</w:t>
      </w:r>
    </w:p>
    <w:tbl>
      <w:tblPr>
        <w:tblStyle w:val="Mkatabulky"/>
        <w:tblW w:w="5004" w:type="pct"/>
        <w:tblBorders>
          <w:top w:val="single" w:sz="4" w:space="0" w:color="5B9BD5" w:themeColor="accent5"/>
          <w:left w:val="single" w:sz="4" w:space="0" w:color="5B9BD5" w:themeColor="accent5"/>
          <w:bottom w:val="single" w:sz="4" w:space="0" w:color="5B9BD5" w:themeColor="accent5"/>
          <w:right w:val="single" w:sz="4" w:space="0" w:color="5B9BD5" w:themeColor="accent5"/>
          <w:insideH w:val="single" w:sz="4" w:space="0" w:color="5B9BD5" w:themeColor="accent5"/>
          <w:insideV w:val="single" w:sz="4" w:space="0" w:color="5B9BD5" w:themeColor="accent5"/>
        </w:tblBorders>
        <w:tblLayout w:type="fixed"/>
        <w:tblLook w:val="04A0" w:firstRow="1" w:lastRow="0" w:firstColumn="1" w:lastColumn="0" w:noHBand="0" w:noVBand="1"/>
      </w:tblPr>
      <w:tblGrid>
        <w:gridCol w:w="1515"/>
        <w:gridCol w:w="2166"/>
        <w:gridCol w:w="2551"/>
        <w:gridCol w:w="2835"/>
      </w:tblGrid>
      <w:tr w:rsidR="00F8008C" w:rsidRPr="00902C87" w14:paraId="1CBB6358" w14:textId="77777777" w:rsidTr="00280DF5">
        <w:trPr>
          <w:trHeight w:val="430"/>
        </w:trPr>
        <w:tc>
          <w:tcPr>
            <w:tcW w:w="1515" w:type="dxa"/>
            <w:shd w:val="clear" w:color="auto" w:fill="173271"/>
            <w:vAlign w:val="center"/>
          </w:tcPr>
          <w:p w14:paraId="30E54E97" w14:textId="77777777" w:rsidR="00F8008C" w:rsidRPr="00724A7E" w:rsidRDefault="00F8008C" w:rsidP="00280DF5">
            <w:pPr>
              <w:spacing w:after="0" w:line="240" w:lineRule="auto"/>
              <w:jc w:val="left"/>
              <w:rPr>
                <w:rFonts w:asciiTheme="minorHAnsi" w:hAnsiTheme="minorHAnsi" w:cstheme="minorHAnsi"/>
                <w:b/>
                <w:color w:val="FFFFFF" w:themeColor="background1"/>
                <w:sz w:val="22"/>
                <w:szCs w:val="22"/>
              </w:rPr>
            </w:pPr>
            <w:r w:rsidRPr="00724A7E">
              <w:rPr>
                <w:rFonts w:asciiTheme="minorHAnsi" w:hAnsiTheme="minorHAnsi" w:cstheme="minorHAnsi"/>
                <w:b/>
                <w:color w:val="FFFFFF" w:themeColor="background1"/>
                <w:sz w:val="22"/>
                <w:szCs w:val="22"/>
              </w:rPr>
              <w:t>Název školy</w:t>
            </w:r>
            <w:r w:rsidRPr="00724A7E">
              <w:rPr>
                <w:rFonts w:asciiTheme="minorHAnsi" w:hAnsiTheme="minorHAnsi" w:cstheme="minorHAnsi"/>
                <w:b/>
                <w:bCs/>
                <w:color w:val="FFFFFF" w:themeColor="background1"/>
                <w:sz w:val="22"/>
                <w:szCs w:val="22"/>
              </w:rPr>
              <w:t>:</w:t>
            </w:r>
          </w:p>
        </w:tc>
        <w:tc>
          <w:tcPr>
            <w:tcW w:w="7552" w:type="dxa"/>
            <w:gridSpan w:val="3"/>
            <w:vAlign w:val="center"/>
          </w:tcPr>
          <w:p w14:paraId="6804D710" w14:textId="77777777" w:rsidR="00F8008C" w:rsidRPr="00A062A4" w:rsidRDefault="00F8008C" w:rsidP="00280DF5">
            <w:pPr>
              <w:pStyle w:val="OM-Normln"/>
              <w:jc w:val="center"/>
              <w:rPr>
                <w:rFonts w:asciiTheme="minorHAnsi" w:hAnsiTheme="minorHAnsi" w:cstheme="minorHAnsi"/>
                <w:sz w:val="22"/>
                <w:szCs w:val="22"/>
              </w:rPr>
            </w:pPr>
          </w:p>
        </w:tc>
      </w:tr>
      <w:tr w:rsidR="00F8008C" w:rsidRPr="00902C87" w14:paraId="4EE1D062" w14:textId="77777777" w:rsidTr="00280DF5">
        <w:trPr>
          <w:trHeight w:val="445"/>
        </w:trPr>
        <w:tc>
          <w:tcPr>
            <w:tcW w:w="1515" w:type="dxa"/>
            <w:shd w:val="clear" w:color="auto" w:fill="173271"/>
            <w:vAlign w:val="center"/>
          </w:tcPr>
          <w:p w14:paraId="5BDEFB56" w14:textId="77777777" w:rsidR="00F8008C" w:rsidRPr="00724A7E" w:rsidRDefault="00F8008C" w:rsidP="00280DF5">
            <w:pPr>
              <w:spacing w:after="0" w:line="240" w:lineRule="auto"/>
              <w:jc w:val="left"/>
              <w:rPr>
                <w:rFonts w:asciiTheme="minorHAnsi" w:hAnsiTheme="minorHAnsi" w:cstheme="minorHAnsi"/>
                <w:b/>
                <w:color w:val="FFFFFF" w:themeColor="background1"/>
                <w:sz w:val="22"/>
                <w:szCs w:val="22"/>
              </w:rPr>
            </w:pPr>
            <w:r w:rsidRPr="00724A7E">
              <w:rPr>
                <w:rFonts w:asciiTheme="minorHAnsi" w:hAnsiTheme="minorHAnsi" w:cstheme="minorHAnsi"/>
                <w:b/>
                <w:color w:val="FFFFFF" w:themeColor="background1"/>
                <w:sz w:val="22"/>
                <w:szCs w:val="22"/>
              </w:rPr>
              <w:t>Adresa školy</w:t>
            </w:r>
            <w:r w:rsidRPr="00724A7E">
              <w:rPr>
                <w:rFonts w:asciiTheme="minorHAnsi" w:hAnsiTheme="minorHAnsi" w:cstheme="minorHAnsi"/>
                <w:b/>
                <w:bCs/>
                <w:color w:val="FFFFFF" w:themeColor="background1"/>
                <w:sz w:val="22"/>
                <w:szCs w:val="22"/>
              </w:rPr>
              <w:t>:</w:t>
            </w:r>
          </w:p>
        </w:tc>
        <w:tc>
          <w:tcPr>
            <w:tcW w:w="7552" w:type="dxa"/>
            <w:gridSpan w:val="3"/>
            <w:vAlign w:val="center"/>
          </w:tcPr>
          <w:p w14:paraId="145D0051" w14:textId="77777777" w:rsidR="00F8008C" w:rsidRPr="00A062A4" w:rsidRDefault="00F8008C" w:rsidP="00280DF5">
            <w:pPr>
              <w:pStyle w:val="OM-Normln"/>
              <w:jc w:val="center"/>
              <w:rPr>
                <w:rFonts w:asciiTheme="minorHAnsi" w:hAnsiTheme="minorHAnsi" w:cstheme="minorHAnsi"/>
                <w:sz w:val="22"/>
                <w:szCs w:val="22"/>
              </w:rPr>
            </w:pPr>
          </w:p>
        </w:tc>
      </w:tr>
      <w:tr w:rsidR="00F8008C" w:rsidRPr="00902C87" w14:paraId="5B82D000" w14:textId="77777777" w:rsidTr="00280DF5">
        <w:trPr>
          <w:trHeight w:val="430"/>
        </w:trPr>
        <w:tc>
          <w:tcPr>
            <w:tcW w:w="1515" w:type="dxa"/>
            <w:shd w:val="clear" w:color="auto" w:fill="173271"/>
            <w:vAlign w:val="center"/>
          </w:tcPr>
          <w:p w14:paraId="480418D7" w14:textId="77777777" w:rsidR="00F8008C" w:rsidRPr="00724A7E" w:rsidRDefault="00F8008C" w:rsidP="00280DF5">
            <w:pPr>
              <w:spacing w:after="0" w:line="240" w:lineRule="auto"/>
              <w:jc w:val="left"/>
              <w:rPr>
                <w:rFonts w:asciiTheme="minorHAnsi" w:hAnsiTheme="minorHAnsi" w:cstheme="minorHAnsi"/>
                <w:b/>
                <w:color w:val="FFFFFF" w:themeColor="background1"/>
                <w:sz w:val="22"/>
                <w:szCs w:val="22"/>
              </w:rPr>
            </w:pPr>
            <w:r w:rsidRPr="00724A7E">
              <w:rPr>
                <w:rFonts w:asciiTheme="minorHAnsi" w:hAnsiTheme="minorHAnsi" w:cstheme="minorHAnsi"/>
                <w:b/>
                <w:color w:val="FFFFFF" w:themeColor="background1"/>
                <w:sz w:val="22"/>
                <w:szCs w:val="22"/>
              </w:rPr>
              <w:t xml:space="preserve">IČO školy: </w:t>
            </w:r>
          </w:p>
        </w:tc>
        <w:tc>
          <w:tcPr>
            <w:tcW w:w="2166" w:type="dxa"/>
            <w:vAlign w:val="center"/>
          </w:tcPr>
          <w:p w14:paraId="6039D6C1" w14:textId="77777777" w:rsidR="00F8008C" w:rsidRPr="00A062A4" w:rsidRDefault="00F8008C" w:rsidP="00280DF5">
            <w:pPr>
              <w:pStyle w:val="OM-Normln"/>
              <w:jc w:val="center"/>
              <w:rPr>
                <w:rFonts w:asciiTheme="minorHAnsi" w:hAnsiTheme="minorHAnsi" w:cstheme="minorHAnsi"/>
                <w:sz w:val="22"/>
                <w:szCs w:val="22"/>
              </w:rPr>
            </w:pPr>
          </w:p>
        </w:tc>
        <w:tc>
          <w:tcPr>
            <w:tcW w:w="2551" w:type="dxa"/>
            <w:shd w:val="clear" w:color="auto" w:fill="173271"/>
            <w:vAlign w:val="center"/>
          </w:tcPr>
          <w:p w14:paraId="25F0A479" w14:textId="77777777" w:rsidR="00F8008C" w:rsidRPr="0069337E" w:rsidRDefault="00F8008C" w:rsidP="00280DF5">
            <w:pPr>
              <w:spacing w:after="0" w:line="240" w:lineRule="auto"/>
              <w:jc w:val="left"/>
              <w:rPr>
                <w:rFonts w:cstheme="minorHAnsi"/>
                <w:b/>
                <w:bCs/>
                <w:color w:val="FFFFFF" w:themeColor="background1"/>
              </w:rPr>
            </w:pPr>
            <w:r w:rsidRPr="0069337E">
              <w:rPr>
                <w:rFonts w:asciiTheme="minorHAnsi" w:hAnsiTheme="minorHAnsi" w:cstheme="minorHAnsi"/>
                <w:b/>
                <w:bCs/>
                <w:color w:val="FFFFFF" w:themeColor="background1"/>
                <w:sz w:val="22"/>
                <w:szCs w:val="22"/>
              </w:rPr>
              <w:t>Typ spolupráce:</w:t>
            </w:r>
            <w:r>
              <w:rPr>
                <w:rStyle w:val="Znakapoznpodarou"/>
                <w:rFonts w:asciiTheme="minorHAnsi" w:hAnsiTheme="minorHAnsi" w:cstheme="minorHAnsi"/>
                <w:b/>
                <w:bCs/>
                <w:color w:val="FFFFFF" w:themeColor="background1"/>
                <w:sz w:val="22"/>
                <w:szCs w:val="22"/>
              </w:rPr>
              <w:footnoteReference w:id="8"/>
            </w:r>
          </w:p>
        </w:tc>
        <w:sdt>
          <w:sdtPr>
            <w:rPr>
              <w:rStyle w:val="Styl9"/>
              <w:rFonts w:asciiTheme="minorHAnsi" w:hAnsiTheme="minorHAnsi" w:cstheme="minorHAnsi"/>
            </w:rPr>
            <w:alias w:val="Zvolte položku"/>
            <w:tag w:val="Zvolte položku"/>
            <w:id w:val="-1844080631"/>
            <w:placeholder>
              <w:docPart w:val="CF17DE41C7EE4D0D89D31C7DA9118E3A"/>
            </w:placeholder>
            <w:showingPlcHdr/>
            <w:comboBox>
              <w:listItem w:displayText="Partner s finančním příspěvkem" w:value="Partner s finančním příspěvkem"/>
              <w:listItem w:displayText="Partner bez finančního příspěvku" w:value="Partner bez finančního příspěvku"/>
              <w:listItem w:displayText="Zapojená škola" w:value="Zapojená škola"/>
            </w:comboBox>
          </w:sdtPr>
          <w:sdtEndPr>
            <w:rPr>
              <w:rStyle w:val="Standardnpsmoodstavce"/>
              <w:rFonts w:ascii="Times New Roman" w:hAnsi="Times New Roman"/>
              <w:sz w:val="20"/>
            </w:rPr>
          </w:sdtEndPr>
          <w:sdtContent>
            <w:tc>
              <w:tcPr>
                <w:tcW w:w="2835" w:type="dxa"/>
                <w:shd w:val="clear" w:color="auto" w:fill="FFFFFF" w:themeFill="background1"/>
                <w:vAlign w:val="center"/>
              </w:tcPr>
              <w:p w14:paraId="1BE28130" w14:textId="77777777" w:rsidR="00F8008C" w:rsidRPr="00A062A4" w:rsidRDefault="00F8008C" w:rsidP="00280DF5">
                <w:pPr>
                  <w:pStyle w:val="OM-Normln"/>
                  <w:jc w:val="center"/>
                  <w:rPr>
                    <w:rFonts w:asciiTheme="minorHAnsi" w:hAnsiTheme="minorHAnsi" w:cstheme="minorHAnsi"/>
                    <w:sz w:val="22"/>
                    <w:szCs w:val="22"/>
                  </w:rPr>
                </w:pPr>
                <w:r w:rsidRPr="001E5DE1">
                  <w:rPr>
                    <w:rStyle w:val="Zstupntext"/>
                    <w:rFonts w:asciiTheme="minorHAnsi" w:hAnsiTheme="minorHAnsi" w:cstheme="minorHAnsi"/>
                  </w:rPr>
                  <w:t>Zvolte položku.</w:t>
                </w:r>
              </w:p>
            </w:tc>
          </w:sdtContent>
        </w:sdt>
      </w:tr>
      <w:tr w:rsidR="00F8008C" w:rsidRPr="00902C87" w14:paraId="7DF6751F" w14:textId="77777777" w:rsidTr="00280DF5">
        <w:trPr>
          <w:trHeight w:val="430"/>
        </w:trPr>
        <w:tc>
          <w:tcPr>
            <w:tcW w:w="1515" w:type="dxa"/>
            <w:shd w:val="clear" w:color="auto" w:fill="173271"/>
            <w:vAlign w:val="center"/>
          </w:tcPr>
          <w:p w14:paraId="4472675E" w14:textId="77777777" w:rsidR="00F8008C" w:rsidRPr="00724A7E" w:rsidRDefault="00F8008C" w:rsidP="00280DF5">
            <w:pPr>
              <w:spacing w:after="0" w:line="240" w:lineRule="auto"/>
              <w:jc w:val="left"/>
              <w:rPr>
                <w:rFonts w:asciiTheme="minorHAnsi" w:hAnsiTheme="minorHAnsi" w:cstheme="minorHAnsi"/>
                <w:b/>
                <w:color w:val="FFFFFF" w:themeColor="background1"/>
                <w:sz w:val="22"/>
                <w:szCs w:val="22"/>
              </w:rPr>
            </w:pPr>
            <w:r w:rsidRPr="00724A7E">
              <w:rPr>
                <w:rFonts w:asciiTheme="minorHAnsi" w:hAnsiTheme="minorHAnsi" w:cstheme="minorHAnsi"/>
                <w:b/>
                <w:color w:val="FFFFFF" w:themeColor="background1"/>
                <w:sz w:val="22"/>
                <w:szCs w:val="22"/>
              </w:rPr>
              <w:t>IZO 1</w:t>
            </w:r>
            <w:r w:rsidRPr="00724A7E">
              <w:rPr>
                <w:rStyle w:val="Znakapoznpodarou"/>
                <w:rFonts w:asciiTheme="minorHAnsi" w:hAnsiTheme="minorHAnsi" w:cstheme="minorHAnsi"/>
                <w:b/>
                <w:color w:val="FFFFFF" w:themeColor="background1"/>
                <w:sz w:val="22"/>
                <w:szCs w:val="22"/>
              </w:rPr>
              <w:footnoteReference w:id="9"/>
            </w:r>
            <w:r w:rsidRPr="00724A7E">
              <w:rPr>
                <w:rFonts w:asciiTheme="minorHAnsi" w:hAnsiTheme="minorHAnsi" w:cstheme="minorHAnsi"/>
                <w:b/>
                <w:color w:val="FFFFFF" w:themeColor="background1"/>
                <w:sz w:val="22"/>
                <w:szCs w:val="22"/>
              </w:rPr>
              <w:t>:</w:t>
            </w:r>
          </w:p>
        </w:tc>
        <w:tc>
          <w:tcPr>
            <w:tcW w:w="2166" w:type="dxa"/>
            <w:vAlign w:val="center"/>
          </w:tcPr>
          <w:p w14:paraId="73F4530B" w14:textId="77777777" w:rsidR="00F8008C" w:rsidRPr="00A062A4" w:rsidRDefault="00F8008C" w:rsidP="00280DF5">
            <w:pPr>
              <w:pStyle w:val="OM-Normln"/>
              <w:jc w:val="center"/>
              <w:rPr>
                <w:rFonts w:asciiTheme="minorHAnsi" w:hAnsiTheme="minorHAnsi" w:cstheme="minorHAnsi"/>
                <w:sz w:val="22"/>
                <w:szCs w:val="22"/>
              </w:rPr>
            </w:pPr>
            <w:r w:rsidRPr="00A062A4">
              <w:rPr>
                <w:rFonts w:asciiTheme="minorHAnsi" w:hAnsiTheme="minorHAnsi" w:cstheme="minorHAnsi"/>
                <w:sz w:val="22"/>
                <w:szCs w:val="22"/>
              </w:rPr>
              <w:t xml:space="preserve"> </w:t>
            </w:r>
          </w:p>
        </w:tc>
        <w:tc>
          <w:tcPr>
            <w:tcW w:w="2551" w:type="dxa"/>
            <w:shd w:val="clear" w:color="auto" w:fill="173271"/>
            <w:vAlign w:val="center"/>
          </w:tcPr>
          <w:p w14:paraId="7F22BB49" w14:textId="77777777" w:rsidR="00F8008C" w:rsidRPr="00A062A4" w:rsidRDefault="00F8008C" w:rsidP="00280DF5">
            <w:pPr>
              <w:spacing w:after="0" w:line="240" w:lineRule="auto"/>
              <w:jc w:val="left"/>
              <w:rPr>
                <w:rFonts w:asciiTheme="minorHAnsi" w:hAnsiTheme="minorHAnsi" w:cstheme="minorHAnsi"/>
                <w:b/>
                <w:sz w:val="22"/>
                <w:szCs w:val="22"/>
              </w:rPr>
            </w:pPr>
            <w:r w:rsidRPr="0037784E">
              <w:rPr>
                <w:rFonts w:asciiTheme="minorHAnsi" w:hAnsiTheme="minorHAnsi" w:cstheme="minorHAnsi"/>
                <w:b/>
                <w:bCs/>
                <w:sz w:val="22"/>
                <w:szCs w:val="22"/>
              </w:rPr>
              <w:t>Počet pedagogických pracovníků</w:t>
            </w:r>
            <w:r>
              <w:rPr>
                <w:rFonts w:asciiTheme="minorHAnsi" w:hAnsiTheme="minorHAnsi" w:cstheme="minorHAnsi"/>
                <w:b/>
                <w:bCs/>
                <w:sz w:val="22"/>
                <w:szCs w:val="22"/>
              </w:rPr>
              <w:t>:</w:t>
            </w:r>
          </w:p>
        </w:tc>
        <w:tc>
          <w:tcPr>
            <w:tcW w:w="2835" w:type="dxa"/>
            <w:vAlign w:val="center"/>
          </w:tcPr>
          <w:p w14:paraId="7277EE1B" w14:textId="77777777" w:rsidR="00F8008C" w:rsidRPr="00A062A4" w:rsidRDefault="00F8008C" w:rsidP="00280DF5">
            <w:pPr>
              <w:pStyle w:val="OM-Normln"/>
              <w:jc w:val="center"/>
              <w:rPr>
                <w:rFonts w:asciiTheme="minorHAnsi" w:hAnsiTheme="minorHAnsi" w:cstheme="minorHAnsi"/>
                <w:sz w:val="22"/>
                <w:szCs w:val="22"/>
              </w:rPr>
            </w:pPr>
          </w:p>
        </w:tc>
      </w:tr>
      <w:tr w:rsidR="00F8008C" w:rsidRPr="00902C87" w14:paraId="76952355" w14:textId="77777777" w:rsidTr="00280DF5">
        <w:trPr>
          <w:trHeight w:val="430"/>
        </w:trPr>
        <w:tc>
          <w:tcPr>
            <w:tcW w:w="1515" w:type="dxa"/>
            <w:shd w:val="clear" w:color="auto" w:fill="173271"/>
            <w:vAlign w:val="center"/>
          </w:tcPr>
          <w:p w14:paraId="72F81514" w14:textId="77777777" w:rsidR="00F8008C" w:rsidRPr="00724A7E" w:rsidRDefault="00F8008C" w:rsidP="00280DF5">
            <w:pPr>
              <w:spacing w:after="0" w:line="240" w:lineRule="auto"/>
              <w:jc w:val="left"/>
              <w:rPr>
                <w:rFonts w:asciiTheme="minorHAnsi" w:hAnsiTheme="minorHAnsi" w:cstheme="minorHAnsi"/>
                <w:b/>
                <w:color w:val="FFFFFF" w:themeColor="background1"/>
                <w:sz w:val="22"/>
                <w:szCs w:val="22"/>
              </w:rPr>
            </w:pPr>
            <w:r w:rsidRPr="00724A7E">
              <w:rPr>
                <w:rFonts w:asciiTheme="minorHAnsi" w:hAnsiTheme="minorHAnsi" w:cstheme="minorHAnsi"/>
                <w:b/>
                <w:color w:val="FFFFFF" w:themeColor="background1"/>
                <w:sz w:val="22"/>
                <w:szCs w:val="22"/>
              </w:rPr>
              <w:t>IZO 2:</w:t>
            </w:r>
          </w:p>
        </w:tc>
        <w:tc>
          <w:tcPr>
            <w:tcW w:w="2166" w:type="dxa"/>
            <w:vAlign w:val="center"/>
          </w:tcPr>
          <w:p w14:paraId="324D92FB" w14:textId="77777777" w:rsidR="00F8008C" w:rsidRPr="00A062A4" w:rsidRDefault="00F8008C" w:rsidP="00280DF5">
            <w:pPr>
              <w:pStyle w:val="OM-Normln"/>
              <w:jc w:val="center"/>
              <w:rPr>
                <w:rFonts w:asciiTheme="minorHAnsi" w:hAnsiTheme="minorHAnsi" w:cstheme="minorHAnsi"/>
                <w:sz w:val="22"/>
                <w:szCs w:val="22"/>
              </w:rPr>
            </w:pPr>
          </w:p>
        </w:tc>
        <w:tc>
          <w:tcPr>
            <w:tcW w:w="2551" w:type="dxa"/>
            <w:shd w:val="clear" w:color="auto" w:fill="173271"/>
            <w:vAlign w:val="center"/>
          </w:tcPr>
          <w:p w14:paraId="650C849E" w14:textId="77777777" w:rsidR="00F8008C" w:rsidRPr="00A062A4" w:rsidRDefault="00F8008C" w:rsidP="00280DF5">
            <w:pPr>
              <w:spacing w:after="0" w:line="240" w:lineRule="auto"/>
              <w:jc w:val="left"/>
              <w:rPr>
                <w:rFonts w:asciiTheme="minorHAnsi" w:hAnsiTheme="minorHAnsi" w:cstheme="minorHAnsi"/>
                <w:sz w:val="22"/>
                <w:szCs w:val="22"/>
              </w:rPr>
            </w:pPr>
            <w:r w:rsidRPr="0037784E">
              <w:rPr>
                <w:rFonts w:asciiTheme="minorHAnsi" w:hAnsiTheme="minorHAnsi" w:cstheme="minorHAnsi"/>
                <w:b/>
                <w:bCs/>
                <w:sz w:val="22"/>
                <w:szCs w:val="22"/>
              </w:rPr>
              <w:t>Počet pedagogických pracovníků</w:t>
            </w:r>
            <w:r>
              <w:rPr>
                <w:rFonts w:asciiTheme="minorHAnsi" w:hAnsiTheme="minorHAnsi" w:cstheme="minorHAnsi"/>
                <w:b/>
                <w:bCs/>
                <w:sz w:val="22"/>
                <w:szCs w:val="22"/>
              </w:rPr>
              <w:t>:</w:t>
            </w:r>
          </w:p>
        </w:tc>
        <w:tc>
          <w:tcPr>
            <w:tcW w:w="2835" w:type="dxa"/>
            <w:vAlign w:val="center"/>
          </w:tcPr>
          <w:p w14:paraId="2C488EA5" w14:textId="77777777" w:rsidR="00F8008C" w:rsidRPr="00902C87" w:rsidRDefault="00F8008C" w:rsidP="00280DF5">
            <w:pPr>
              <w:pStyle w:val="OM-Normln"/>
              <w:jc w:val="center"/>
              <w:rPr>
                <w:rFonts w:cstheme="minorHAnsi"/>
                <w:sz w:val="18"/>
                <w:szCs w:val="18"/>
              </w:rPr>
            </w:pPr>
          </w:p>
        </w:tc>
      </w:tr>
    </w:tbl>
    <w:p w14:paraId="52797A73" w14:textId="77777777" w:rsidR="00F8008C" w:rsidRDefault="00F8008C" w:rsidP="00F8008C">
      <w:pPr>
        <w:pStyle w:val="Odstavecseseznamem"/>
        <w:spacing w:line="240" w:lineRule="auto"/>
        <w:ind w:left="0"/>
        <w:jc w:val="left"/>
        <w:rPr>
          <w:rFonts w:cstheme="minorHAnsi"/>
          <w:i/>
        </w:rPr>
      </w:pPr>
    </w:p>
    <w:p w14:paraId="195B7050" w14:textId="77777777" w:rsidR="00F8008C" w:rsidRPr="004310DF" w:rsidRDefault="00F8008C" w:rsidP="00F8008C">
      <w:pPr>
        <w:pStyle w:val="Odstavecseseznamem"/>
        <w:spacing w:line="240" w:lineRule="auto"/>
        <w:ind w:left="0"/>
        <w:jc w:val="left"/>
        <w:rPr>
          <w:rFonts w:cstheme="minorHAnsi"/>
          <w:i/>
        </w:rPr>
      </w:pPr>
      <w:r w:rsidRPr="00D25780">
        <w:rPr>
          <w:rFonts w:cstheme="minorHAnsi"/>
          <w:i/>
        </w:rPr>
        <w:t xml:space="preserve">V případě </w:t>
      </w:r>
      <w:r>
        <w:rPr>
          <w:rFonts w:cstheme="minorHAnsi"/>
          <w:i/>
          <w:color w:val="000000" w:themeColor="text1"/>
        </w:rPr>
        <w:t>zařazení</w:t>
      </w:r>
      <w:r w:rsidRPr="008858CE">
        <w:rPr>
          <w:rFonts w:cstheme="minorHAnsi"/>
          <w:i/>
          <w:color w:val="000000" w:themeColor="text1"/>
        </w:rPr>
        <w:t xml:space="preserve"> </w:t>
      </w:r>
      <w:r w:rsidRPr="00D25780">
        <w:rPr>
          <w:rFonts w:cstheme="minorHAnsi"/>
          <w:i/>
        </w:rPr>
        <w:t xml:space="preserve">více IZO vyplňujte následující otázky společně za všechna </w:t>
      </w:r>
      <w:r>
        <w:rPr>
          <w:rFonts w:cstheme="minorHAnsi"/>
          <w:i/>
          <w:color w:val="000000" w:themeColor="text1"/>
        </w:rPr>
        <w:t>zařazená</w:t>
      </w:r>
      <w:r w:rsidRPr="008858CE">
        <w:rPr>
          <w:rFonts w:cstheme="minorHAnsi"/>
          <w:i/>
          <w:color w:val="000000" w:themeColor="text1"/>
        </w:rPr>
        <w:t xml:space="preserve"> </w:t>
      </w:r>
      <w:r w:rsidRPr="00D25780">
        <w:rPr>
          <w:rFonts w:cstheme="minorHAnsi"/>
          <w:i/>
        </w:rPr>
        <w:t>IZO</w:t>
      </w:r>
    </w:p>
    <w:p w14:paraId="63F05B11" w14:textId="77777777" w:rsidR="00F8008C" w:rsidRPr="003C2E09" w:rsidRDefault="00F8008C" w:rsidP="00A31F7A">
      <w:pPr>
        <w:pStyle w:val="Odstavecseseznamem"/>
        <w:numPr>
          <w:ilvl w:val="0"/>
          <w:numId w:val="40"/>
        </w:numPr>
        <w:spacing w:line="240" w:lineRule="auto"/>
        <w:ind w:left="426"/>
        <w:jc w:val="left"/>
        <w:rPr>
          <w:szCs w:val="22"/>
        </w:rPr>
      </w:pPr>
      <w:r>
        <w:rPr>
          <w:b/>
        </w:rPr>
        <w:t>Přibližně kolik %</w:t>
      </w:r>
      <w:r w:rsidRPr="00A062A4">
        <w:rPr>
          <w:b/>
        </w:rPr>
        <w:t xml:space="preserve"> pracovníků školy využívá ve své práci AI</w:t>
      </w:r>
      <w:r>
        <w:rPr>
          <w:b/>
        </w:rPr>
        <w:t xml:space="preserve">? </w:t>
      </w:r>
    </w:p>
    <w:p w14:paraId="16E28940" w14:textId="77777777" w:rsidR="00F8008C" w:rsidRDefault="00F8008C" w:rsidP="00F8008C">
      <w:pPr>
        <w:pStyle w:val="Odstavecseseznamem"/>
        <w:spacing w:line="240" w:lineRule="auto"/>
        <w:ind w:left="426"/>
        <w:jc w:val="left"/>
        <w:rPr>
          <w:i/>
          <w:iCs/>
          <w:szCs w:val="22"/>
        </w:rPr>
      </w:pPr>
      <w:r>
        <w:rPr>
          <w:i/>
          <w:iCs/>
          <w:szCs w:val="22"/>
        </w:rPr>
        <w:t>Do rámečku u</w:t>
      </w:r>
      <w:r w:rsidRPr="00BF6E76">
        <w:rPr>
          <w:i/>
          <w:szCs w:val="22"/>
        </w:rPr>
        <w:t>veďte údaj v rozmezí 0–100 %</w:t>
      </w:r>
      <w:r>
        <w:rPr>
          <w:i/>
          <w:iCs/>
          <w:szCs w:val="22"/>
        </w:rPr>
        <w:t>.</w:t>
      </w:r>
    </w:p>
    <w:tbl>
      <w:tblPr>
        <w:tblStyle w:val="Mkatabulky"/>
        <w:tblW w:w="0" w:type="auto"/>
        <w:tblInd w:w="426" w:type="dxa"/>
        <w:tblLook w:val="04A0" w:firstRow="1" w:lastRow="0" w:firstColumn="1" w:lastColumn="0" w:noHBand="0" w:noVBand="1"/>
      </w:tblPr>
      <w:tblGrid>
        <w:gridCol w:w="1129"/>
      </w:tblGrid>
      <w:tr w:rsidR="00F8008C" w14:paraId="2E460F7F" w14:textId="77777777" w:rsidTr="00280DF5">
        <w:trPr>
          <w:trHeight w:val="401"/>
        </w:trPr>
        <w:tc>
          <w:tcPr>
            <w:tcW w:w="1129" w:type="dxa"/>
          </w:tcPr>
          <w:p w14:paraId="0BB80936" w14:textId="77777777" w:rsidR="00F8008C" w:rsidRPr="00724A7E" w:rsidRDefault="00F8008C" w:rsidP="00280DF5">
            <w:pPr>
              <w:pStyle w:val="Odstavecseseznamem"/>
              <w:spacing w:line="240" w:lineRule="auto"/>
              <w:ind w:left="426"/>
              <w:jc w:val="left"/>
              <w:rPr>
                <w:rFonts w:asciiTheme="minorHAnsi" w:hAnsiTheme="minorHAnsi" w:cstheme="minorHAnsi"/>
                <w:i/>
                <w:sz w:val="22"/>
                <w:szCs w:val="22"/>
              </w:rPr>
            </w:pPr>
            <w:r w:rsidRPr="00724A7E">
              <w:rPr>
                <w:rFonts w:asciiTheme="minorHAnsi" w:hAnsiTheme="minorHAnsi" w:cstheme="minorHAnsi"/>
                <w:i/>
                <w:szCs w:val="22"/>
              </w:rPr>
              <w:t xml:space="preserve"> %</w:t>
            </w:r>
          </w:p>
        </w:tc>
      </w:tr>
    </w:tbl>
    <w:p w14:paraId="50CD3B6D" w14:textId="77777777" w:rsidR="00F8008C" w:rsidRPr="00BF6E76" w:rsidRDefault="00F8008C" w:rsidP="00F8008C">
      <w:pPr>
        <w:pStyle w:val="Odstavecseseznamem"/>
        <w:spacing w:line="240" w:lineRule="auto"/>
        <w:ind w:left="426"/>
        <w:jc w:val="left"/>
        <w:rPr>
          <w:i/>
          <w:szCs w:val="22"/>
        </w:rPr>
      </w:pPr>
    </w:p>
    <w:p w14:paraId="6C6D9897" w14:textId="77777777" w:rsidR="00F8008C" w:rsidRPr="00BF6E76" w:rsidRDefault="00F8008C" w:rsidP="00F8008C">
      <w:pPr>
        <w:pStyle w:val="Odstavecseseznamem"/>
        <w:spacing w:line="240" w:lineRule="auto"/>
        <w:ind w:left="426"/>
        <w:jc w:val="left"/>
        <w:rPr>
          <w:i/>
          <w:szCs w:val="22"/>
        </w:rPr>
      </w:pPr>
      <w:r w:rsidRPr="00BF6E76">
        <w:rPr>
          <w:i/>
        </w:rPr>
        <w:t>Pokud je Vaše odpověď 0 %, následující otázky a)</w:t>
      </w:r>
      <w:r>
        <w:rPr>
          <w:bCs/>
          <w:i/>
          <w:iCs/>
        </w:rPr>
        <w:t xml:space="preserve"> </w:t>
      </w:r>
      <w:r w:rsidRPr="00BF6E76">
        <w:rPr>
          <w:i/>
        </w:rPr>
        <w:t>–</w:t>
      </w:r>
      <w:r>
        <w:rPr>
          <w:bCs/>
          <w:i/>
          <w:iCs/>
        </w:rPr>
        <w:t xml:space="preserve"> </w:t>
      </w:r>
      <w:r w:rsidRPr="00BF6E76">
        <w:rPr>
          <w:i/>
        </w:rPr>
        <w:t>c</w:t>
      </w:r>
      <w:r>
        <w:rPr>
          <w:bCs/>
          <w:i/>
          <w:iCs/>
        </w:rPr>
        <w:t>)</w:t>
      </w:r>
      <w:r w:rsidRPr="00BF6E76">
        <w:rPr>
          <w:i/>
        </w:rPr>
        <w:t xml:space="preserve"> vynechejte. </w:t>
      </w:r>
    </w:p>
    <w:p w14:paraId="4383CA72" w14:textId="77777777" w:rsidR="00F8008C" w:rsidRPr="00BF6E76" w:rsidRDefault="00F8008C" w:rsidP="00A31F7A">
      <w:pPr>
        <w:pStyle w:val="Odstavecseseznamem"/>
        <w:numPr>
          <w:ilvl w:val="0"/>
          <w:numId w:val="41"/>
        </w:numPr>
        <w:spacing w:line="240" w:lineRule="auto"/>
        <w:jc w:val="left"/>
        <w:rPr>
          <w:b/>
        </w:rPr>
      </w:pPr>
      <w:r w:rsidRPr="00BF6E76">
        <w:rPr>
          <w:b/>
        </w:rPr>
        <w:t xml:space="preserve">O které pracovníky se jedná? </w:t>
      </w:r>
    </w:p>
    <w:p w14:paraId="31FA5F57" w14:textId="77777777" w:rsidR="00F8008C" w:rsidRPr="00BF6E76" w:rsidRDefault="00F8008C" w:rsidP="00F8008C">
      <w:pPr>
        <w:pStyle w:val="Odstavecseseznamem"/>
        <w:spacing w:line="240" w:lineRule="auto"/>
        <w:ind w:left="1134"/>
        <w:jc w:val="left"/>
        <w:rPr>
          <w:i/>
        </w:rPr>
      </w:pPr>
      <w:r w:rsidRPr="00BF6E76">
        <w:rPr>
          <w:i/>
        </w:rPr>
        <w:t>Zaškrtněte ty skupiny pracovníků, kteří AI při své práci využívají.</w:t>
      </w:r>
    </w:p>
    <w:p w14:paraId="6D2863F8" w14:textId="77777777" w:rsidR="00F8008C" w:rsidRDefault="00CC6DB3" w:rsidP="00F8008C">
      <w:pPr>
        <w:pStyle w:val="Odstavecseseznamem"/>
        <w:spacing w:line="240" w:lineRule="auto"/>
        <w:ind w:left="426" w:firstLine="708"/>
        <w:jc w:val="left"/>
        <w:rPr>
          <w:szCs w:val="22"/>
        </w:rPr>
      </w:pPr>
      <w:sdt>
        <w:sdtPr>
          <w:rPr>
            <w:szCs w:val="22"/>
          </w:rPr>
          <w:id w:val="447131621"/>
          <w14:checkbox>
            <w14:checked w14:val="0"/>
            <w14:checkedState w14:val="2612" w14:font="MS Gothic"/>
            <w14:uncheckedState w14:val="2610" w14:font="MS Gothic"/>
          </w14:checkbox>
        </w:sdtPr>
        <w:sdtEndPr/>
        <w:sdtContent>
          <w:r w:rsidR="00F8008C">
            <w:rPr>
              <w:rFonts w:ascii="MS Gothic" w:eastAsia="MS Gothic" w:hAnsi="MS Gothic" w:hint="eastAsia"/>
              <w:szCs w:val="22"/>
            </w:rPr>
            <w:t>☐</w:t>
          </w:r>
        </w:sdtContent>
      </w:sdt>
      <w:r w:rsidR="00F8008C">
        <w:rPr>
          <w:szCs w:val="22"/>
        </w:rPr>
        <w:t>Vedení školy</w:t>
      </w:r>
    </w:p>
    <w:p w14:paraId="4190195B" w14:textId="77777777" w:rsidR="00F8008C" w:rsidRDefault="00CC6DB3" w:rsidP="00F8008C">
      <w:pPr>
        <w:pStyle w:val="Odstavecseseznamem"/>
        <w:spacing w:line="240" w:lineRule="auto"/>
        <w:ind w:left="426" w:firstLine="708"/>
        <w:jc w:val="left"/>
        <w:rPr>
          <w:szCs w:val="22"/>
        </w:rPr>
      </w:pPr>
      <w:sdt>
        <w:sdtPr>
          <w:rPr>
            <w:szCs w:val="22"/>
          </w:rPr>
          <w:id w:val="904641963"/>
          <w14:checkbox>
            <w14:checked w14:val="0"/>
            <w14:checkedState w14:val="2612" w14:font="MS Gothic"/>
            <w14:uncheckedState w14:val="2610" w14:font="MS Gothic"/>
          </w14:checkbox>
        </w:sdtPr>
        <w:sdtEndPr/>
        <w:sdtContent>
          <w:r w:rsidR="00F8008C">
            <w:rPr>
              <w:rFonts w:ascii="MS Gothic" w:eastAsia="MS Gothic" w:hAnsi="MS Gothic" w:hint="eastAsia"/>
              <w:szCs w:val="22"/>
            </w:rPr>
            <w:t>☐</w:t>
          </w:r>
        </w:sdtContent>
      </w:sdt>
      <w:r w:rsidR="00F8008C">
        <w:rPr>
          <w:szCs w:val="22"/>
        </w:rPr>
        <w:t xml:space="preserve">Pedagogičtí pracovníci – učitelé  </w:t>
      </w:r>
    </w:p>
    <w:p w14:paraId="50298010" w14:textId="77777777" w:rsidR="00F8008C" w:rsidRPr="0031382E" w:rsidRDefault="00CC6DB3" w:rsidP="00F8008C">
      <w:pPr>
        <w:pStyle w:val="Odstavecseseznamem"/>
        <w:spacing w:line="240" w:lineRule="auto"/>
        <w:ind w:left="426" w:firstLine="708"/>
        <w:jc w:val="left"/>
        <w:rPr>
          <w:szCs w:val="22"/>
        </w:rPr>
      </w:pPr>
      <w:sdt>
        <w:sdtPr>
          <w:rPr>
            <w:szCs w:val="22"/>
          </w:rPr>
          <w:id w:val="-1482768424"/>
          <w14:checkbox>
            <w14:checked w14:val="0"/>
            <w14:checkedState w14:val="2612" w14:font="MS Gothic"/>
            <w14:uncheckedState w14:val="2610" w14:font="MS Gothic"/>
          </w14:checkbox>
        </w:sdtPr>
        <w:sdtEndPr/>
        <w:sdtContent>
          <w:r w:rsidR="00F8008C">
            <w:rPr>
              <w:rFonts w:ascii="MS Gothic" w:eastAsia="MS Gothic" w:hAnsi="MS Gothic" w:hint="eastAsia"/>
              <w:szCs w:val="22"/>
            </w:rPr>
            <w:t>☐</w:t>
          </w:r>
        </w:sdtContent>
      </w:sdt>
      <w:r w:rsidR="00F8008C">
        <w:rPr>
          <w:szCs w:val="22"/>
        </w:rPr>
        <w:t xml:space="preserve">Pedagogičtí pracovníci – ostatní </w:t>
      </w:r>
    </w:p>
    <w:p w14:paraId="6322D501" w14:textId="77777777" w:rsidR="00F8008C" w:rsidRDefault="00CC6DB3" w:rsidP="00F8008C">
      <w:pPr>
        <w:pStyle w:val="Odstavecseseznamem"/>
        <w:spacing w:line="240" w:lineRule="auto"/>
        <w:ind w:left="426" w:firstLine="708"/>
        <w:jc w:val="left"/>
        <w:rPr>
          <w:szCs w:val="22"/>
        </w:rPr>
      </w:pPr>
      <w:sdt>
        <w:sdtPr>
          <w:rPr>
            <w:szCs w:val="22"/>
          </w:rPr>
          <w:id w:val="977113301"/>
          <w14:checkbox>
            <w14:checked w14:val="0"/>
            <w14:checkedState w14:val="2612" w14:font="MS Gothic"/>
            <w14:uncheckedState w14:val="2610" w14:font="MS Gothic"/>
          </w14:checkbox>
        </w:sdtPr>
        <w:sdtEndPr/>
        <w:sdtContent>
          <w:r w:rsidR="00F8008C">
            <w:rPr>
              <w:rFonts w:ascii="MS Gothic" w:eastAsia="MS Gothic" w:hAnsi="MS Gothic" w:hint="eastAsia"/>
              <w:szCs w:val="22"/>
            </w:rPr>
            <w:t>☐</w:t>
          </w:r>
        </w:sdtContent>
      </w:sdt>
      <w:r w:rsidR="00F8008C">
        <w:rPr>
          <w:szCs w:val="22"/>
        </w:rPr>
        <w:t>Nepedagogičtí pracovníci</w:t>
      </w:r>
    </w:p>
    <w:p w14:paraId="4A52767B" w14:textId="77777777" w:rsidR="00F8008C" w:rsidRPr="00A17502" w:rsidRDefault="00F8008C" w:rsidP="00A31F7A">
      <w:pPr>
        <w:pStyle w:val="Odstavecseseznamem"/>
        <w:keepNext/>
        <w:widowControl/>
        <w:numPr>
          <w:ilvl w:val="0"/>
          <w:numId w:val="41"/>
        </w:numPr>
        <w:spacing w:line="240" w:lineRule="auto"/>
        <w:ind w:left="1134" w:hanging="425"/>
        <w:jc w:val="left"/>
        <w:rPr>
          <w:b/>
          <w:szCs w:val="22"/>
        </w:rPr>
      </w:pPr>
      <w:r w:rsidRPr="00BF6E76">
        <w:rPr>
          <w:b/>
        </w:rPr>
        <w:t>Při kterých činnostech využívají pracovníci AI?</w:t>
      </w:r>
    </w:p>
    <w:p w14:paraId="589834D5" w14:textId="77777777" w:rsidR="00F8008C" w:rsidRDefault="00F8008C" w:rsidP="00F8008C">
      <w:pPr>
        <w:pStyle w:val="Odstavecseseznamem"/>
        <w:keepNext/>
        <w:widowControl/>
        <w:spacing w:line="240" w:lineRule="auto"/>
        <w:ind w:left="1134"/>
        <w:jc w:val="left"/>
        <w:rPr>
          <w:rFonts w:cstheme="minorHAnsi"/>
          <w:i/>
        </w:rPr>
      </w:pPr>
      <w:r w:rsidRPr="00BF6E76">
        <w:rPr>
          <w:rFonts w:cstheme="minorHAnsi"/>
          <w:i/>
        </w:rPr>
        <w:t>Stručně popište, při kterých činnostech pracovníci AI využívají</w:t>
      </w:r>
      <w:r w:rsidDel="002A38D3">
        <w:rPr>
          <w:rFonts w:cstheme="minorHAnsi"/>
          <w:i/>
        </w:rPr>
        <w:t xml:space="preserve"> </w:t>
      </w:r>
      <w:r w:rsidRPr="00973431" w:rsidDel="002A38D3">
        <w:rPr>
          <w:rFonts w:cstheme="minorHAnsi"/>
          <w:i/>
        </w:rPr>
        <w:t>např. při přípravách</w:t>
      </w:r>
      <w:r w:rsidDel="002A38D3">
        <w:rPr>
          <w:rFonts w:cstheme="minorHAnsi"/>
          <w:i/>
        </w:rPr>
        <w:t xml:space="preserve"> na výuku</w:t>
      </w:r>
      <w:r w:rsidRPr="00973431" w:rsidDel="002A38D3">
        <w:rPr>
          <w:rFonts w:cstheme="minorHAnsi"/>
          <w:i/>
        </w:rPr>
        <w:t>, ve výuce, při hodnocení dětí/žáků</w:t>
      </w:r>
      <w:r w:rsidDel="002A38D3">
        <w:rPr>
          <w:rFonts w:cstheme="minorHAnsi"/>
          <w:i/>
        </w:rPr>
        <w:t>, v rámci administrativy, řízení školy</w:t>
      </w:r>
      <w:r w:rsidRPr="00973431" w:rsidDel="002A38D3">
        <w:rPr>
          <w:rFonts w:cstheme="minorHAnsi"/>
          <w:i/>
        </w:rPr>
        <w:t xml:space="preserve"> apod.)</w:t>
      </w:r>
      <w:r w:rsidDel="002A38D3">
        <w:rPr>
          <w:rFonts w:cstheme="minorHAnsi"/>
          <w:i/>
        </w:rPr>
        <w:t>.</w:t>
      </w:r>
      <w:r>
        <w:rPr>
          <w:rFonts w:cstheme="minorHAnsi"/>
          <w:i/>
        </w:rPr>
        <w:t xml:space="preserve"> </w:t>
      </w:r>
    </w:p>
    <w:p w14:paraId="622FBBA6" w14:textId="77777777" w:rsidR="00F8008C" w:rsidRPr="00BF6E76" w:rsidRDefault="00F8008C" w:rsidP="00F8008C">
      <w:pPr>
        <w:pStyle w:val="Odstavecseseznamem"/>
        <w:spacing w:line="240" w:lineRule="auto"/>
        <w:ind w:left="1134" w:hanging="425"/>
        <w:jc w:val="left"/>
        <w:rPr>
          <w:rFonts w:cstheme="minorHAnsi"/>
        </w:rPr>
      </w:pPr>
    </w:p>
    <w:p w14:paraId="5C3EBB33" w14:textId="77777777" w:rsidR="00F8008C" w:rsidRPr="00973431" w:rsidRDefault="00F8008C" w:rsidP="00A31F7A">
      <w:pPr>
        <w:pStyle w:val="Odstavecseseznamem"/>
        <w:numPr>
          <w:ilvl w:val="0"/>
          <w:numId w:val="41"/>
        </w:numPr>
        <w:spacing w:line="240" w:lineRule="auto"/>
        <w:ind w:left="1134" w:hanging="425"/>
        <w:jc w:val="left"/>
        <w:rPr>
          <w:szCs w:val="22"/>
        </w:rPr>
      </w:pPr>
      <w:r>
        <w:rPr>
          <w:b/>
        </w:rPr>
        <w:t>Jaké jsou vzdělávací obory/oblasti, ve kterých pedagogičtí pracovníci nejvíce zapojují AI nástroje?</w:t>
      </w:r>
    </w:p>
    <w:p w14:paraId="6DA082F1" w14:textId="77777777" w:rsidR="00F8008C" w:rsidRPr="00BF6E76" w:rsidRDefault="00F8008C" w:rsidP="00F8008C">
      <w:pPr>
        <w:pStyle w:val="Odstavecseseznamem"/>
        <w:spacing w:line="240" w:lineRule="auto"/>
        <w:ind w:left="1134"/>
        <w:jc w:val="left"/>
        <w:rPr>
          <w:rFonts w:cstheme="minorHAnsi"/>
          <w:i/>
        </w:rPr>
      </w:pPr>
      <w:r>
        <w:rPr>
          <w:rFonts w:cstheme="minorHAnsi"/>
          <w:i/>
        </w:rPr>
        <w:lastRenderedPageBreak/>
        <w:t>Vypište</w:t>
      </w:r>
      <w:r w:rsidRPr="00BF6E76">
        <w:rPr>
          <w:rFonts w:cstheme="minorHAnsi"/>
          <w:i/>
        </w:rPr>
        <w:t xml:space="preserve"> seznam vzdělávacích oborů/oblastí.</w:t>
      </w:r>
    </w:p>
    <w:p w14:paraId="41CC5B93" w14:textId="77777777" w:rsidR="00F8008C" w:rsidRPr="00003248" w:rsidRDefault="00F8008C" w:rsidP="00F8008C">
      <w:pPr>
        <w:spacing w:line="240" w:lineRule="auto"/>
        <w:ind w:left="1134" w:hanging="425"/>
        <w:jc w:val="left"/>
        <w:rPr>
          <w:rFonts w:cstheme="minorHAnsi"/>
        </w:rPr>
      </w:pPr>
      <w:r>
        <w:rPr>
          <w:rFonts w:cstheme="minorHAnsi"/>
          <w:iCs/>
        </w:rPr>
        <w:tab/>
      </w:r>
    </w:p>
    <w:p w14:paraId="57E1F257" w14:textId="77777777" w:rsidR="00F8008C" w:rsidRPr="00A062A4" w:rsidRDefault="00F8008C" w:rsidP="00A31F7A">
      <w:pPr>
        <w:pStyle w:val="Odstavecseseznamem"/>
        <w:numPr>
          <w:ilvl w:val="0"/>
          <w:numId w:val="40"/>
        </w:numPr>
        <w:spacing w:line="240" w:lineRule="auto"/>
        <w:ind w:left="567"/>
        <w:jc w:val="left"/>
        <w:rPr>
          <w:b/>
        </w:rPr>
      </w:pPr>
      <w:r w:rsidRPr="00A062A4">
        <w:rPr>
          <w:b/>
          <w:szCs w:val="22"/>
        </w:rPr>
        <w:t>Máte ve škole nastavena vnitřní pravidla</w:t>
      </w:r>
      <w:r>
        <w:rPr>
          <w:b/>
          <w:szCs w:val="22"/>
        </w:rPr>
        <w:t xml:space="preserve"> nebo strategii </w:t>
      </w:r>
      <w:r w:rsidRPr="00A062A4">
        <w:rPr>
          <w:b/>
          <w:szCs w:val="22"/>
        </w:rPr>
        <w:t>pro bezpečné využívání AI?</w:t>
      </w:r>
    </w:p>
    <w:p w14:paraId="121AC894" w14:textId="77777777" w:rsidR="00F8008C" w:rsidRDefault="00F8008C" w:rsidP="00A31F7A">
      <w:pPr>
        <w:spacing w:line="240" w:lineRule="auto"/>
        <w:ind w:left="567"/>
        <w:jc w:val="left"/>
        <w:rPr>
          <w:rFonts w:cstheme="minorHAnsi"/>
          <w:i/>
        </w:rPr>
      </w:pPr>
      <w:r w:rsidRPr="00A062A4">
        <w:rPr>
          <w:rFonts w:cstheme="minorHAnsi"/>
          <w:i/>
        </w:rPr>
        <w:t>(</w:t>
      </w:r>
      <w:r w:rsidRPr="008837D5">
        <w:rPr>
          <w:rFonts w:cstheme="minorHAnsi"/>
          <w:i/>
        </w:rPr>
        <w:t xml:space="preserve">Pokud ano, můžete stručně popsat např. jakým způsobem byla pravidla zpracována a jak jsou </w:t>
      </w:r>
      <w:r>
        <w:rPr>
          <w:rFonts w:cstheme="minorHAnsi"/>
          <w:i/>
        </w:rPr>
        <w:t>využívána v</w:t>
      </w:r>
      <w:r w:rsidRPr="008837D5">
        <w:rPr>
          <w:rFonts w:cstheme="minorHAnsi"/>
          <w:i/>
        </w:rPr>
        <w:t xml:space="preserve"> život</w:t>
      </w:r>
      <w:r>
        <w:rPr>
          <w:rFonts w:cstheme="minorHAnsi"/>
          <w:i/>
        </w:rPr>
        <w:t>ě</w:t>
      </w:r>
      <w:r w:rsidRPr="008837D5">
        <w:rPr>
          <w:rFonts w:cstheme="minorHAnsi"/>
          <w:i/>
        </w:rPr>
        <w:t xml:space="preserve"> školy, zda probíhá kontrola jejich dodržování</w:t>
      </w:r>
      <w:r>
        <w:rPr>
          <w:rFonts w:cstheme="minorHAnsi"/>
          <w:i/>
        </w:rPr>
        <w:t xml:space="preserve"> apod.</w:t>
      </w:r>
      <w:r w:rsidRPr="008837D5">
        <w:rPr>
          <w:rFonts w:cstheme="minorHAnsi"/>
          <w:i/>
        </w:rPr>
        <w:t>)</w:t>
      </w:r>
    </w:p>
    <w:p w14:paraId="288D887E" w14:textId="77777777" w:rsidR="00F8008C" w:rsidRPr="00973431" w:rsidRDefault="00F8008C" w:rsidP="00A31F7A">
      <w:pPr>
        <w:pStyle w:val="Odstavecseseznamem"/>
        <w:spacing w:line="240" w:lineRule="auto"/>
        <w:ind w:left="567"/>
        <w:jc w:val="left"/>
        <w:rPr>
          <w:rFonts w:cstheme="minorHAnsi"/>
          <w:szCs w:val="22"/>
        </w:rPr>
      </w:pPr>
    </w:p>
    <w:p w14:paraId="58BA227D" w14:textId="77777777" w:rsidR="00F8008C" w:rsidRPr="00A062A4" w:rsidRDefault="00F8008C" w:rsidP="00A31F7A">
      <w:pPr>
        <w:pStyle w:val="Odstavecseseznamem"/>
        <w:numPr>
          <w:ilvl w:val="0"/>
          <w:numId w:val="40"/>
        </w:numPr>
        <w:spacing w:line="240" w:lineRule="auto"/>
        <w:ind w:left="567"/>
        <w:jc w:val="left"/>
        <w:rPr>
          <w:rFonts w:cstheme="minorHAnsi"/>
          <w:b/>
          <w:i/>
        </w:rPr>
      </w:pPr>
      <w:r w:rsidRPr="00A062A4">
        <w:rPr>
          <w:rFonts w:cstheme="minorHAnsi"/>
          <w:b/>
          <w:szCs w:val="22"/>
          <w:lang w:bidi="en-US"/>
        </w:rPr>
        <w:t xml:space="preserve">Kdo zavádí </w:t>
      </w:r>
      <w:r>
        <w:rPr>
          <w:rFonts w:cstheme="minorHAnsi"/>
          <w:b/>
          <w:szCs w:val="22"/>
          <w:lang w:bidi="en-US"/>
        </w:rPr>
        <w:t xml:space="preserve">IT </w:t>
      </w:r>
      <w:r w:rsidRPr="00A062A4">
        <w:rPr>
          <w:rFonts w:cstheme="minorHAnsi"/>
          <w:b/>
          <w:szCs w:val="22"/>
          <w:lang w:bidi="en-US"/>
        </w:rPr>
        <w:t>inovace ve Vaší škole a jakým způsobem?</w:t>
      </w:r>
    </w:p>
    <w:p w14:paraId="77C9F1A5" w14:textId="77777777" w:rsidR="00F8008C" w:rsidRDefault="00F8008C" w:rsidP="00A31F7A">
      <w:pPr>
        <w:pStyle w:val="Odstavecseseznamem"/>
        <w:spacing w:line="240" w:lineRule="auto"/>
        <w:ind w:left="567"/>
        <w:jc w:val="left"/>
        <w:rPr>
          <w:rFonts w:cstheme="minorHAnsi"/>
          <w:i/>
          <w:lang w:bidi="en-US"/>
        </w:rPr>
      </w:pPr>
      <w:r w:rsidRPr="00973431">
        <w:rPr>
          <w:rFonts w:cstheme="minorHAnsi"/>
          <w:i/>
          <w:lang w:bidi="en-US"/>
        </w:rPr>
        <w:t>(</w:t>
      </w:r>
      <w:r>
        <w:rPr>
          <w:rFonts w:cstheme="minorHAnsi"/>
          <w:i/>
          <w:lang w:bidi="en-US"/>
        </w:rPr>
        <w:t>N</w:t>
      </w:r>
      <w:r w:rsidRPr="00973431">
        <w:rPr>
          <w:rFonts w:cstheme="minorHAnsi"/>
          <w:i/>
          <w:lang w:bidi="en-US"/>
        </w:rPr>
        <w:t>apř. vedení školy</w:t>
      </w:r>
      <w:r>
        <w:rPr>
          <w:rFonts w:cstheme="minorHAnsi"/>
          <w:i/>
          <w:lang w:bidi="en-US"/>
        </w:rPr>
        <w:t>, ICT</w:t>
      </w:r>
      <w:r w:rsidRPr="00973431">
        <w:rPr>
          <w:rFonts w:cstheme="minorHAnsi"/>
          <w:i/>
          <w:lang w:bidi="en-US"/>
        </w:rPr>
        <w:t xml:space="preserve"> koordinátor </w:t>
      </w:r>
      <w:r>
        <w:rPr>
          <w:rFonts w:cstheme="minorHAnsi"/>
          <w:i/>
          <w:lang w:bidi="en-US"/>
        </w:rPr>
        <w:t>apod.</w:t>
      </w:r>
      <w:r w:rsidRPr="00973431">
        <w:rPr>
          <w:rFonts w:cstheme="minorHAnsi"/>
          <w:i/>
          <w:lang w:bidi="en-US"/>
        </w:rPr>
        <w:t xml:space="preserve"> a popište způsob šíření </w:t>
      </w:r>
      <w:r>
        <w:rPr>
          <w:rFonts w:cstheme="minorHAnsi"/>
          <w:i/>
          <w:lang w:bidi="en-US"/>
        </w:rPr>
        <w:t xml:space="preserve">těchto </w:t>
      </w:r>
      <w:r w:rsidRPr="00973431">
        <w:rPr>
          <w:rFonts w:cstheme="minorHAnsi"/>
          <w:i/>
          <w:lang w:bidi="en-US"/>
        </w:rPr>
        <w:t>inovací)</w:t>
      </w:r>
      <w:r>
        <w:rPr>
          <w:rFonts w:cstheme="minorHAnsi"/>
          <w:i/>
          <w:lang w:bidi="en-US"/>
        </w:rPr>
        <w:t>.</w:t>
      </w:r>
    </w:p>
    <w:p w14:paraId="194837C9" w14:textId="77777777" w:rsidR="00F8008C" w:rsidRPr="00505F5B" w:rsidRDefault="00F8008C" w:rsidP="00A31F7A">
      <w:pPr>
        <w:pStyle w:val="Odstavecseseznamem"/>
        <w:spacing w:line="240" w:lineRule="auto"/>
        <w:ind w:left="567"/>
        <w:jc w:val="left"/>
        <w:rPr>
          <w:rFonts w:cstheme="minorHAnsi"/>
          <w:lang w:bidi="en-US"/>
        </w:rPr>
      </w:pPr>
    </w:p>
    <w:p w14:paraId="0290E2C7" w14:textId="77777777" w:rsidR="00F8008C" w:rsidRPr="00A062A4" w:rsidRDefault="00F8008C" w:rsidP="00A31F7A">
      <w:pPr>
        <w:pStyle w:val="Odstavecseseznamem"/>
        <w:numPr>
          <w:ilvl w:val="0"/>
          <w:numId w:val="40"/>
        </w:numPr>
        <w:spacing w:line="240" w:lineRule="auto"/>
        <w:ind w:left="567"/>
        <w:jc w:val="left"/>
        <w:rPr>
          <w:rFonts w:cstheme="minorHAnsi"/>
          <w:b/>
          <w:i/>
          <w:lang w:bidi="en-US"/>
        </w:rPr>
      </w:pPr>
      <w:r w:rsidRPr="00A062A4">
        <w:rPr>
          <w:rFonts w:cstheme="minorHAnsi"/>
          <w:b/>
          <w:lang w:bidi="en-US"/>
        </w:rPr>
        <w:t>Co byste potřebovali, abyste mohli AI více zapojit do života školy?</w:t>
      </w:r>
    </w:p>
    <w:p w14:paraId="0B58AE15" w14:textId="77777777" w:rsidR="00F8008C" w:rsidRPr="006456AF" w:rsidRDefault="00F8008C" w:rsidP="00A31F7A">
      <w:pPr>
        <w:pStyle w:val="Odstavecseseznamem"/>
        <w:spacing w:line="240" w:lineRule="auto"/>
        <w:ind w:left="993" w:hanging="425"/>
        <w:jc w:val="left"/>
        <w:rPr>
          <w:rFonts w:cstheme="minorHAnsi"/>
          <w:i/>
          <w:iCs/>
          <w:lang w:bidi="en-US"/>
        </w:rPr>
      </w:pPr>
      <w:r w:rsidRPr="00A062A4">
        <w:rPr>
          <w:rFonts w:cstheme="minorHAnsi"/>
          <w:i/>
          <w:lang w:bidi="en-US"/>
        </w:rPr>
        <w:t>(Např. do výuky</w:t>
      </w:r>
      <w:r>
        <w:rPr>
          <w:rFonts w:cstheme="minorHAnsi"/>
          <w:i/>
          <w:lang w:bidi="en-US"/>
        </w:rPr>
        <w:t>, příprav na výuku</w:t>
      </w:r>
      <w:r w:rsidRPr="00A062A4">
        <w:rPr>
          <w:rFonts w:cstheme="minorHAnsi"/>
          <w:i/>
          <w:lang w:bidi="en-US"/>
        </w:rPr>
        <w:t>, do procesu hodnocení žáků</w:t>
      </w:r>
      <w:r w:rsidRPr="00A062A4">
        <w:rPr>
          <w:rFonts w:cstheme="minorHAnsi"/>
          <w:i/>
          <w:szCs w:val="22"/>
          <w:lang w:bidi="en-US"/>
        </w:rPr>
        <w:t xml:space="preserve">, </w:t>
      </w:r>
      <w:r>
        <w:rPr>
          <w:rFonts w:cstheme="minorHAnsi"/>
          <w:i/>
          <w:iCs/>
          <w:szCs w:val="22"/>
          <w:lang w:bidi="en-US"/>
        </w:rPr>
        <w:t xml:space="preserve">administrativy, </w:t>
      </w:r>
      <w:r w:rsidRPr="00A062A4">
        <w:rPr>
          <w:rFonts w:cstheme="minorHAnsi"/>
          <w:i/>
          <w:lang w:bidi="en-US"/>
        </w:rPr>
        <w:t>řízení školy)</w:t>
      </w:r>
      <w:r>
        <w:rPr>
          <w:rFonts w:cstheme="minorHAnsi"/>
          <w:i/>
          <w:lang w:bidi="en-US"/>
        </w:rPr>
        <w:t>.</w:t>
      </w:r>
      <w:r w:rsidRPr="00A062A4">
        <w:rPr>
          <w:rFonts w:cstheme="minorHAnsi"/>
          <w:i/>
          <w:lang w:bidi="en-US"/>
        </w:rPr>
        <w:t> </w:t>
      </w:r>
    </w:p>
    <w:p w14:paraId="3738059F" w14:textId="77777777" w:rsidR="00F8008C" w:rsidRDefault="00F8008C" w:rsidP="00F8008C">
      <w:pPr>
        <w:pStyle w:val="odrky"/>
        <w:spacing w:before="0"/>
        <w:ind w:left="0" w:firstLine="0"/>
        <w:contextualSpacing w:val="0"/>
        <w:rPr>
          <w:rFonts w:asciiTheme="minorHAnsi" w:hAnsiTheme="minorHAnsi"/>
          <w:b/>
        </w:rPr>
      </w:pPr>
    </w:p>
    <w:p w14:paraId="59FA1551" w14:textId="77777777" w:rsidR="00F8008C" w:rsidRDefault="00F8008C" w:rsidP="00F8008C">
      <w:pPr>
        <w:pStyle w:val="odrky"/>
        <w:spacing w:before="0"/>
        <w:ind w:left="0" w:firstLine="0"/>
        <w:contextualSpacing w:val="0"/>
        <w:rPr>
          <w:rFonts w:asciiTheme="minorHAnsi" w:hAnsiTheme="minorHAnsi"/>
          <w:b/>
        </w:rPr>
      </w:pPr>
    </w:p>
    <w:p w14:paraId="5B956147" w14:textId="7B3C78FA" w:rsidR="00F8008C" w:rsidRDefault="00F8008C" w:rsidP="00F8008C">
      <w:pPr>
        <w:pStyle w:val="odrky"/>
        <w:spacing w:before="0"/>
        <w:ind w:left="0" w:firstLine="0"/>
        <w:contextualSpacing w:val="0"/>
        <w:rPr>
          <w:rFonts w:asciiTheme="minorHAnsi" w:hAnsiTheme="minorHAnsi"/>
          <w:szCs w:val="22"/>
        </w:rPr>
      </w:pPr>
      <w:r w:rsidRPr="008911BA">
        <w:rPr>
          <w:rFonts w:asciiTheme="minorHAnsi" w:hAnsiTheme="minorHAnsi"/>
          <w:b/>
        </w:rPr>
        <w:t xml:space="preserve">Spolupracující škola č. </w:t>
      </w:r>
      <w:r>
        <w:rPr>
          <w:rFonts w:asciiTheme="minorHAnsi" w:hAnsiTheme="minorHAnsi"/>
          <w:b/>
        </w:rPr>
        <w:t>5</w:t>
      </w:r>
    </w:p>
    <w:tbl>
      <w:tblPr>
        <w:tblStyle w:val="Mkatabulky"/>
        <w:tblW w:w="5004" w:type="pct"/>
        <w:tblBorders>
          <w:top w:val="single" w:sz="4" w:space="0" w:color="5B9BD5" w:themeColor="accent5"/>
          <w:left w:val="single" w:sz="4" w:space="0" w:color="5B9BD5" w:themeColor="accent5"/>
          <w:bottom w:val="single" w:sz="4" w:space="0" w:color="5B9BD5" w:themeColor="accent5"/>
          <w:right w:val="single" w:sz="4" w:space="0" w:color="5B9BD5" w:themeColor="accent5"/>
          <w:insideH w:val="single" w:sz="4" w:space="0" w:color="5B9BD5" w:themeColor="accent5"/>
          <w:insideV w:val="single" w:sz="4" w:space="0" w:color="5B9BD5" w:themeColor="accent5"/>
        </w:tblBorders>
        <w:tblLayout w:type="fixed"/>
        <w:tblLook w:val="04A0" w:firstRow="1" w:lastRow="0" w:firstColumn="1" w:lastColumn="0" w:noHBand="0" w:noVBand="1"/>
      </w:tblPr>
      <w:tblGrid>
        <w:gridCol w:w="1515"/>
        <w:gridCol w:w="2166"/>
        <w:gridCol w:w="2551"/>
        <w:gridCol w:w="2835"/>
      </w:tblGrid>
      <w:tr w:rsidR="00F8008C" w:rsidRPr="00902C87" w14:paraId="3F3B7000" w14:textId="77777777" w:rsidTr="00280DF5">
        <w:trPr>
          <w:trHeight w:val="430"/>
        </w:trPr>
        <w:tc>
          <w:tcPr>
            <w:tcW w:w="1515" w:type="dxa"/>
            <w:shd w:val="clear" w:color="auto" w:fill="173271"/>
            <w:vAlign w:val="center"/>
          </w:tcPr>
          <w:p w14:paraId="0CC1CF3E" w14:textId="77777777" w:rsidR="00F8008C" w:rsidRPr="00724A7E" w:rsidRDefault="00F8008C" w:rsidP="00280DF5">
            <w:pPr>
              <w:spacing w:after="0" w:line="240" w:lineRule="auto"/>
              <w:jc w:val="left"/>
              <w:rPr>
                <w:rFonts w:asciiTheme="minorHAnsi" w:hAnsiTheme="minorHAnsi" w:cstheme="minorHAnsi"/>
                <w:b/>
                <w:color w:val="FFFFFF" w:themeColor="background1"/>
                <w:sz w:val="22"/>
                <w:szCs w:val="22"/>
              </w:rPr>
            </w:pPr>
            <w:r w:rsidRPr="00724A7E">
              <w:rPr>
                <w:rFonts w:asciiTheme="minorHAnsi" w:hAnsiTheme="minorHAnsi" w:cstheme="minorHAnsi"/>
                <w:b/>
                <w:color w:val="FFFFFF" w:themeColor="background1"/>
                <w:sz w:val="22"/>
                <w:szCs w:val="22"/>
              </w:rPr>
              <w:t>Název školy</w:t>
            </w:r>
            <w:r w:rsidRPr="00724A7E">
              <w:rPr>
                <w:rFonts w:asciiTheme="minorHAnsi" w:hAnsiTheme="minorHAnsi" w:cstheme="minorHAnsi"/>
                <w:b/>
                <w:bCs/>
                <w:color w:val="FFFFFF" w:themeColor="background1"/>
                <w:sz w:val="22"/>
                <w:szCs w:val="22"/>
              </w:rPr>
              <w:t>:</w:t>
            </w:r>
          </w:p>
        </w:tc>
        <w:tc>
          <w:tcPr>
            <w:tcW w:w="7552" w:type="dxa"/>
            <w:gridSpan w:val="3"/>
            <w:vAlign w:val="center"/>
          </w:tcPr>
          <w:p w14:paraId="023826F6" w14:textId="77777777" w:rsidR="00F8008C" w:rsidRPr="00A062A4" w:rsidRDefault="00F8008C" w:rsidP="00280DF5">
            <w:pPr>
              <w:pStyle w:val="OM-Normln"/>
              <w:jc w:val="center"/>
              <w:rPr>
                <w:rFonts w:asciiTheme="minorHAnsi" w:hAnsiTheme="minorHAnsi" w:cstheme="minorHAnsi"/>
                <w:sz w:val="22"/>
                <w:szCs w:val="22"/>
              </w:rPr>
            </w:pPr>
          </w:p>
        </w:tc>
      </w:tr>
      <w:tr w:rsidR="00F8008C" w:rsidRPr="00902C87" w14:paraId="372D0C8D" w14:textId="77777777" w:rsidTr="00280DF5">
        <w:trPr>
          <w:trHeight w:val="445"/>
        </w:trPr>
        <w:tc>
          <w:tcPr>
            <w:tcW w:w="1515" w:type="dxa"/>
            <w:shd w:val="clear" w:color="auto" w:fill="173271"/>
            <w:vAlign w:val="center"/>
          </w:tcPr>
          <w:p w14:paraId="66449886" w14:textId="77777777" w:rsidR="00F8008C" w:rsidRPr="00724A7E" w:rsidRDefault="00F8008C" w:rsidP="00280DF5">
            <w:pPr>
              <w:spacing w:after="0" w:line="240" w:lineRule="auto"/>
              <w:jc w:val="left"/>
              <w:rPr>
                <w:rFonts w:asciiTheme="minorHAnsi" w:hAnsiTheme="minorHAnsi" w:cstheme="minorHAnsi"/>
                <w:b/>
                <w:color w:val="FFFFFF" w:themeColor="background1"/>
                <w:sz w:val="22"/>
                <w:szCs w:val="22"/>
              </w:rPr>
            </w:pPr>
            <w:r w:rsidRPr="00724A7E">
              <w:rPr>
                <w:rFonts w:asciiTheme="minorHAnsi" w:hAnsiTheme="minorHAnsi" w:cstheme="minorHAnsi"/>
                <w:b/>
                <w:color w:val="FFFFFF" w:themeColor="background1"/>
                <w:sz w:val="22"/>
                <w:szCs w:val="22"/>
              </w:rPr>
              <w:t>Adresa školy</w:t>
            </w:r>
            <w:r w:rsidRPr="00724A7E">
              <w:rPr>
                <w:rFonts w:asciiTheme="minorHAnsi" w:hAnsiTheme="minorHAnsi" w:cstheme="minorHAnsi"/>
                <w:b/>
                <w:bCs/>
                <w:color w:val="FFFFFF" w:themeColor="background1"/>
                <w:sz w:val="22"/>
                <w:szCs w:val="22"/>
              </w:rPr>
              <w:t>:</w:t>
            </w:r>
          </w:p>
        </w:tc>
        <w:tc>
          <w:tcPr>
            <w:tcW w:w="7552" w:type="dxa"/>
            <w:gridSpan w:val="3"/>
            <w:vAlign w:val="center"/>
          </w:tcPr>
          <w:p w14:paraId="709C4C6E" w14:textId="77777777" w:rsidR="00F8008C" w:rsidRPr="00A062A4" w:rsidRDefault="00F8008C" w:rsidP="00280DF5">
            <w:pPr>
              <w:pStyle w:val="OM-Normln"/>
              <w:jc w:val="center"/>
              <w:rPr>
                <w:rFonts w:asciiTheme="minorHAnsi" w:hAnsiTheme="minorHAnsi" w:cstheme="minorHAnsi"/>
                <w:sz w:val="22"/>
                <w:szCs w:val="22"/>
              </w:rPr>
            </w:pPr>
          </w:p>
        </w:tc>
      </w:tr>
      <w:tr w:rsidR="00F8008C" w:rsidRPr="00902C87" w14:paraId="507BA963" w14:textId="77777777" w:rsidTr="00280DF5">
        <w:trPr>
          <w:trHeight w:val="430"/>
        </w:trPr>
        <w:tc>
          <w:tcPr>
            <w:tcW w:w="1515" w:type="dxa"/>
            <w:shd w:val="clear" w:color="auto" w:fill="173271"/>
            <w:vAlign w:val="center"/>
          </w:tcPr>
          <w:p w14:paraId="564748F9" w14:textId="77777777" w:rsidR="00F8008C" w:rsidRPr="00724A7E" w:rsidRDefault="00F8008C" w:rsidP="00280DF5">
            <w:pPr>
              <w:spacing w:after="0" w:line="240" w:lineRule="auto"/>
              <w:jc w:val="left"/>
              <w:rPr>
                <w:rFonts w:asciiTheme="minorHAnsi" w:hAnsiTheme="minorHAnsi" w:cstheme="minorHAnsi"/>
                <w:b/>
                <w:color w:val="FFFFFF" w:themeColor="background1"/>
                <w:sz w:val="22"/>
                <w:szCs w:val="22"/>
              </w:rPr>
            </w:pPr>
            <w:r w:rsidRPr="00724A7E">
              <w:rPr>
                <w:rFonts w:asciiTheme="minorHAnsi" w:hAnsiTheme="minorHAnsi" w:cstheme="minorHAnsi"/>
                <w:b/>
                <w:color w:val="FFFFFF" w:themeColor="background1"/>
                <w:sz w:val="22"/>
                <w:szCs w:val="22"/>
              </w:rPr>
              <w:t xml:space="preserve">IČO školy: </w:t>
            </w:r>
          </w:p>
        </w:tc>
        <w:tc>
          <w:tcPr>
            <w:tcW w:w="2166" w:type="dxa"/>
            <w:vAlign w:val="center"/>
          </w:tcPr>
          <w:p w14:paraId="07C76ACD" w14:textId="77777777" w:rsidR="00F8008C" w:rsidRPr="00A062A4" w:rsidRDefault="00F8008C" w:rsidP="00280DF5">
            <w:pPr>
              <w:pStyle w:val="OM-Normln"/>
              <w:jc w:val="center"/>
              <w:rPr>
                <w:rFonts w:asciiTheme="minorHAnsi" w:hAnsiTheme="minorHAnsi" w:cstheme="minorHAnsi"/>
                <w:sz w:val="22"/>
                <w:szCs w:val="22"/>
              </w:rPr>
            </w:pPr>
          </w:p>
        </w:tc>
        <w:tc>
          <w:tcPr>
            <w:tcW w:w="2551" w:type="dxa"/>
            <w:shd w:val="clear" w:color="auto" w:fill="173271"/>
            <w:vAlign w:val="center"/>
          </w:tcPr>
          <w:p w14:paraId="0858F4FF" w14:textId="77777777" w:rsidR="00F8008C" w:rsidRPr="0069337E" w:rsidRDefault="00F8008C" w:rsidP="00280DF5">
            <w:pPr>
              <w:spacing w:after="0" w:line="240" w:lineRule="auto"/>
              <w:jc w:val="left"/>
              <w:rPr>
                <w:rFonts w:cstheme="minorHAnsi"/>
                <w:b/>
                <w:bCs/>
                <w:color w:val="FFFFFF" w:themeColor="background1"/>
              </w:rPr>
            </w:pPr>
            <w:r w:rsidRPr="0069337E">
              <w:rPr>
                <w:rFonts w:asciiTheme="minorHAnsi" w:hAnsiTheme="minorHAnsi" w:cstheme="minorHAnsi"/>
                <w:b/>
                <w:bCs/>
                <w:color w:val="FFFFFF" w:themeColor="background1"/>
                <w:sz w:val="22"/>
                <w:szCs w:val="22"/>
              </w:rPr>
              <w:t>Typ spolupráce:</w:t>
            </w:r>
            <w:r>
              <w:rPr>
                <w:rStyle w:val="Znakapoznpodarou"/>
                <w:rFonts w:asciiTheme="minorHAnsi" w:hAnsiTheme="minorHAnsi" w:cstheme="minorHAnsi"/>
                <w:b/>
                <w:bCs/>
                <w:color w:val="FFFFFF" w:themeColor="background1"/>
                <w:sz w:val="22"/>
                <w:szCs w:val="22"/>
              </w:rPr>
              <w:footnoteReference w:id="10"/>
            </w:r>
          </w:p>
        </w:tc>
        <w:sdt>
          <w:sdtPr>
            <w:rPr>
              <w:rStyle w:val="Styl9"/>
              <w:rFonts w:asciiTheme="minorHAnsi" w:hAnsiTheme="minorHAnsi" w:cstheme="minorHAnsi"/>
            </w:rPr>
            <w:alias w:val="Zvolte položku"/>
            <w:tag w:val="Zvolte položku"/>
            <w:id w:val="-1246871127"/>
            <w:placeholder>
              <w:docPart w:val="78257D6E89594FE99D3C8F7B77BFA856"/>
            </w:placeholder>
            <w:showingPlcHdr/>
            <w:comboBox>
              <w:listItem w:displayText="Partner s finančním příspěvkem" w:value="Partner s finančním příspěvkem"/>
              <w:listItem w:displayText="Partner bez finančního příspěvku" w:value="Partner bez finančního příspěvku"/>
              <w:listItem w:displayText="Zapojená škola" w:value="Zapojená škola"/>
            </w:comboBox>
          </w:sdtPr>
          <w:sdtEndPr>
            <w:rPr>
              <w:rStyle w:val="Standardnpsmoodstavce"/>
              <w:rFonts w:ascii="Times New Roman" w:hAnsi="Times New Roman"/>
              <w:sz w:val="20"/>
            </w:rPr>
          </w:sdtEndPr>
          <w:sdtContent>
            <w:tc>
              <w:tcPr>
                <w:tcW w:w="2835" w:type="dxa"/>
                <w:shd w:val="clear" w:color="auto" w:fill="FFFFFF" w:themeFill="background1"/>
                <w:vAlign w:val="center"/>
              </w:tcPr>
              <w:p w14:paraId="57BB88CB" w14:textId="77777777" w:rsidR="00F8008C" w:rsidRPr="00A062A4" w:rsidRDefault="00F8008C" w:rsidP="00280DF5">
                <w:pPr>
                  <w:pStyle w:val="OM-Normln"/>
                  <w:jc w:val="center"/>
                  <w:rPr>
                    <w:rFonts w:asciiTheme="minorHAnsi" w:hAnsiTheme="minorHAnsi" w:cstheme="minorHAnsi"/>
                    <w:sz w:val="22"/>
                    <w:szCs w:val="22"/>
                  </w:rPr>
                </w:pPr>
                <w:r w:rsidRPr="001E5DE1">
                  <w:rPr>
                    <w:rStyle w:val="Zstupntext"/>
                    <w:rFonts w:asciiTheme="minorHAnsi" w:hAnsiTheme="minorHAnsi" w:cstheme="minorHAnsi"/>
                  </w:rPr>
                  <w:t>Zvolte položku.</w:t>
                </w:r>
              </w:p>
            </w:tc>
          </w:sdtContent>
        </w:sdt>
      </w:tr>
      <w:tr w:rsidR="00F8008C" w:rsidRPr="00902C87" w14:paraId="6EEB2E1C" w14:textId="77777777" w:rsidTr="00280DF5">
        <w:trPr>
          <w:trHeight w:val="430"/>
        </w:trPr>
        <w:tc>
          <w:tcPr>
            <w:tcW w:w="1515" w:type="dxa"/>
            <w:shd w:val="clear" w:color="auto" w:fill="173271"/>
            <w:vAlign w:val="center"/>
          </w:tcPr>
          <w:p w14:paraId="331E2C68" w14:textId="77777777" w:rsidR="00F8008C" w:rsidRPr="00724A7E" w:rsidRDefault="00F8008C" w:rsidP="00280DF5">
            <w:pPr>
              <w:spacing w:after="0" w:line="240" w:lineRule="auto"/>
              <w:jc w:val="left"/>
              <w:rPr>
                <w:rFonts w:asciiTheme="minorHAnsi" w:hAnsiTheme="minorHAnsi" w:cstheme="minorHAnsi"/>
                <w:b/>
                <w:color w:val="FFFFFF" w:themeColor="background1"/>
                <w:sz w:val="22"/>
                <w:szCs w:val="22"/>
              </w:rPr>
            </w:pPr>
            <w:r w:rsidRPr="00724A7E">
              <w:rPr>
                <w:rFonts w:asciiTheme="minorHAnsi" w:hAnsiTheme="minorHAnsi" w:cstheme="minorHAnsi"/>
                <w:b/>
                <w:color w:val="FFFFFF" w:themeColor="background1"/>
                <w:sz w:val="22"/>
                <w:szCs w:val="22"/>
              </w:rPr>
              <w:t>IZO 1</w:t>
            </w:r>
            <w:r w:rsidRPr="00724A7E">
              <w:rPr>
                <w:rStyle w:val="Znakapoznpodarou"/>
                <w:rFonts w:asciiTheme="minorHAnsi" w:hAnsiTheme="minorHAnsi" w:cstheme="minorHAnsi"/>
                <w:b/>
                <w:color w:val="FFFFFF" w:themeColor="background1"/>
                <w:sz w:val="22"/>
                <w:szCs w:val="22"/>
              </w:rPr>
              <w:footnoteReference w:id="11"/>
            </w:r>
            <w:r w:rsidRPr="00724A7E">
              <w:rPr>
                <w:rFonts w:asciiTheme="minorHAnsi" w:hAnsiTheme="minorHAnsi" w:cstheme="minorHAnsi"/>
                <w:b/>
                <w:color w:val="FFFFFF" w:themeColor="background1"/>
                <w:sz w:val="22"/>
                <w:szCs w:val="22"/>
              </w:rPr>
              <w:t>:</w:t>
            </w:r>
          </w:p>
        </w:tc>
        <w:tc>
          <w:tcPr>
            <w:tcW w:w="2166" w:type="dxa"/>
            <w:vAlign w:val="center"/>
          </w:tcPr>
          <w:p w14:paraId="279A6BC6" w14:textId="77777777" w:rsidR="00F8008C" w:rsidRPr="00A062A4" w:rsidRDefault="00F8008C" w:rsidP="00280DF5">
            <w:pPr>
              <w:pStyle w:val="OM-Normln"/>
              <w:jc w:val="center"/>
              <w:rPr>
                <w:rFonts w:asciiTheme="minorHAnsi" w:hAnsiTheme="minorHAnsi" w:cstheme="minorHAnsi"/>
                <w:sz w:val="22"/>
                <w:szCs w:val="22"/>
              </w:rPr>
            </w:pPr>
            <w:r w:rsidRPr="00A062A4">
              <w:rPr>
                <w:rFonts w:asciiTheme="minorHAnsi" w:hAnsiTheme="minorHAnsi" w:cstheme="minorHAnsi"/>
                <w:sz w:val="22"/>
                <w:szCs w:val="22"/>
              </w:rPr>
              <w:t xml:space="preserve"> </w:t>
            </w:r>
          </w:p>
        </w:tc>
        <w:tc>
          <w:tcPr>
            <w:tcW w:w="2551" w:type="dxa"/>
            <w:shd w:val="clear" w:color="auto" w:fill="173271"/>
            <w:vAlign w:val="center"/>
          </w:tcPr>
          <w:p w14:paraId="6A25442C" w14:textId="77777777" w:rsidR="00F8008C" w:rsidRPr="00A062A4" w:rsidRDefault="00F8008C" w:rsidP="00280DF5">
            <w:pPr>
              <w:spacing w:after="0" w:line="240" w:lineRule="auto"/>
              <w:jc w:val="left"/>
              <w:rPr>
                <w:rFonts w:asciiTheme="minorHAnsi" w:hAnsiTheme="minorHAnsi" w:cstheme="minorHAnsi"/>
                <w:b/>
                <w:sz w:val="22"/>
                <w:szCs w:val="22"/>
              </w:rPr>
            </w:pPr>
            <w:r w:rsidRPr="0037784E">
              <w:rPr>
                <w:rFonts w:asciiTheme="minorHAnsi" w:hAnsiTheme="minorHAnsi" w:cstheme="minorHAnsi"/>
                <w:b/>
                <w:bCs/>
                <w:sz w:val="22"/>
                <w:szCs w:val="22"/>
              </w:rPr>
              <w:t>Počet pedagogických pracovníků</w:t>
            </w:r>
            <w:r>
              <w:rPr>
                <w:rFonts w:asciiTheme="minorHAnsi" w:hAnsiTheme="minorHAnsi" w:cstheme="minorHAnsi"/>
                <w:b/>
                <w:bCs/>
                <w:sz w:val="22"/>
                <w:szCs w:val="22"/>
              </w:rPr>
              <w:t>:</w:t>
            </w:r>
          </w:p>
        </w:tc>
        <w:tc>
          <w:tcPr>
            <w:tcW w:w="2835" w:type="dxa"/>
            <w:vAlign w:val="center"/>
          </w:tcPr>
          <w:p w14:paraId="32B5437F" w14:textId="77777777" w:rsidR="00F8008C" w:rsidRPr="00A062A4" w:rsidRDefault="00F8008C" w:rsidP="00280DF5">
            <w:pPr>
              <w:pStyle w:val="OM-Normln"/>
              <w:jc w:val="center"/>
              <w:rPr>
                <w:rFonts w:asciiTheme="minorHAnsi" w:hAnsiTheme="minorHAnsi" w:cstheme="minorHAnsi"/>
                <w:sz w:val="22"/>
                <w:szCs w:val="22"/>
              </w:rPr>
            </w:pPr>
          </w:p>
        </w:tc>
      </w:tr>
      <w:tr w:rsidR="00F8008C" w:rsidRPr="00902C87" w14:paraId="0043B739" w14:textId="77777777" w:rsidTr="00280DF5">
        <w:trPr>
          <w:trHeight w:val="430"/>
        </w:trPr>
        <w:tc>
          <w:tcPr>
            <w:tcW w:w="1515" w:type="dxa"/>
            <w:shd w:val="clear" w:color="auto" w:fill="173271"/>
            <w:vAlign w:val="center"/>
          </w:tcPr>
          <w:p w14:paraId="4F54D33E" w14:textId="77777777" w:rsidR="00F8008C" w:rsidRPr="00724A7E" w:rsidRDefault="00F8008C" w:rsidP="00280DF5">
            <w:pPr>
              <w:spacing w:after="0" w:line="240" w:lineRule="auto"/>
              <w:jc w:val="left"/>
              <w:rPr>
                <w:rFonts w:asciiTheme="minorHAnsi" w:hAnsiTheme="minorHAnsi" w:cstheme="minorHAnsi"/>
                <w:b/>
                <w:color w:val="FFFFFF" w:themeColor="background1"/>
                <w:sz w:val="22"/>
                <w:szCs w:val="22"/>
              </w:rPr>
            </w:pPr>
            <w:r w:rsidRPr="00724A7E">
              <w:rPr>
                <w:rFonts w:asciiTheme="minorHAnsi" w:hAnsiTheme="minorHAnsi" w:cstheme="minorHAnsi"/>
                <w:b/>
                <w:color w:val="FFFFFF" w:themeColor="background1"/>
                <w:sz w:val="22"/>
                <w:szCs w:val="22"/>
              </w:rPr>
              <w:t>IZO 2:</w:t>
            </w:r>
          </w:p>
        </w:tc>
        <w:tc>
          <w:tcPr>
            <w:tcW w:w="2166" w:type="dxa"/>
            <w:vAlign w:val="center"/>
          </w:tcPr>
          <w:p w14:paraId="0438E118" w14:textId="77777777" w:rsidR="00F8008C" w:rsidRPr="00A062A4" w:rsidRDefault="00F8008C" w:rsidP="00280DF5">
            <w:pPr>
              <w:pStyle w:val="OM-Normln"/>
              <w:jc w:val="center"/>
              <w:rPr>
                <w:rFonts w:asciiTheme="minorHAnsi" w:hAnsiTheme="minorHAnsi" w:cstheme="minorHAnsi"/>
                <w:sz w:val="22"/>
                <w:szCs w:val="22"/>
              </w:rPr>
            </w:pPr>
          </w:p>
        </w:tc>
        <w:tc>
          <w:tcPr>
            <w:tcW w:w="2551" w:type="dxa"/>
            <w:shd w:val="clear" w:color="auto" w:fill="173271"/>
            <w:vAlign w:val="center"/>
          </w:tcPr>
          <w:p w14:paraId="15201AF5" w14:textId="77777777" w:rsidR="00F8008C" w:rsidRPr="00A062A4" w:rsidRDefault="00F8008C" w:rsidP="00280DF5">
            <w:pPr>
              <w:spacing w:after="0" w:line="240" w:lineRule="auto"/>
              <w:jc w:val="left"/>
              <w:rPr>
                <w:rFonts w:asciiTheme="minorHAnsi" w:hAnsiTheme="minorHAnsi" w:cstheme="minorHAnsi"/>
                <w:sz w:val="22"/>
                <w:szCs w:val="22"/>
              </w:rPr>
            </w:pPr>
            <w:r w:rsidRPr="0037784E">
              <w:rPr>
                <w:rFonts w:asciiTheme="minorHAnsi" w:hAnsiTheme="minorHAnsi" w:cstheme="minorHAnsi"/>
                <w:b/>
                <w:bCs/>
                <w:sz w:val="22"/>
                <w:szCs w:val="22"/>
              </w:rPr>
              <w:t>Počet pedagogických pracovníků</w:t>
            </w:r>
            <w:r>
              <w:rPr>
                <w:rFonts w:asciiTheme="minorHAnsi" w:hAnsiTheme="minorHAnsi" w:cstheme="minorHAnsi"/>
                <w:b/>
                <w:bCs/>
                <w:sz w:val="22"/>
                <w:szCs w:val="22"/>
              </w:rPr>
              <w:t>:</w:t>
            </w:r>
          </w:p>
        </w:tc>
        <w:tc>
          <w:tcPr>
            <w:tcW w:w="2835" w:type="dxa"/>
            <w:vAlign w:val="center"/>
          </w:tcPr>
          <w:p w14:paraId="0BB6D630" w14:textId="77777777" w:rsidR="00F8008C" w:rsidRPr="00902C87" w:rsidRDefault="00F8008C" w:rsidP="00280DF5">
            <w:pPr>
              <w:pStyle w:val="OM-Normln"/>
              <w:jc w:val="center"/>
              <w:rPr>
                <w:rFonts w:cstheme="minorHAnsi"/>
                <w:sz w:val="18"/>
                <w:szCs w:val="18"/>
              </w:rPr>
            </w:pPr>
          </w:p>
        </w:tc>
      </w:tr>
    </w:tbl>
    <w:p w14:paraId="40D8B9A2" w14:textId="77777777" w:rsidR="00F8008C" w:rsidRDefault="00F8008C" w:rsidP="00F8008C">
      <w:pPr>
        <w:pStyle w:val="Odstavecseseznamem"/>
        <w:spacing w:line="240" w:lineRule="auto"/>
        <w:ind w:left="0"/>
        <w:jc w:val="left"/>
        <w:rPr>
          <w:rFonts w:cstheme="minorHAnsi"/>
          <w:i/>
        </w:rPr>
      </w:pPr>
    </w:p>
    <w:p w14:paraId="555650F8" w14:textId="77777777" w:rsidR="00F8008C" w:rsidRPr="004310DF" w:rsidRDefault="00F8008C" w:rsidP="00F8008C">
      <w:pPr>
        <w:pStyle w:val="Odstavecseseznamem"/>
        <w:spacing w:line="240" w:lineRule="auto"/>
        <w:ind w:left="0"/>
        <w:jc w:val="left"/>
        <w:rPr>
          <w:rFonts w:cstheme="minorHAnsi"/>
          <w:i/>
        </w:rPr>
      </w:pPr>
      <w:r w:rsidRPr="00D25780">
        <w:rPr>
          <w:rFonts w:cstheme="minorHAnsi"/>
          <w:i/>
        </w:rPr>
        <w:t xml:space="preserve">V případě </w:t>
      </w:r>
      <w:r>
        <w:rPr>
          <w:rFonts w:cstheme="minorHAnsi"/>
          <w:i/>
          <w:color w:val="000000" w:themeColor="text1"/>
        </w:rPr>
        <w:t>zařazení</w:t>
      </w:r>
      <w:r w:rsidRPr="008858CE">
        <w:rPr>
          <w:rFonts w:cstheme="minorHAnsi"/>
          <w:i/>
          <w:color w:val="000000" w:themeColor="text1"/>
        </w:rPr>
        <w:t xml:space="preserve"> </w:t>
      </w:r>
      <w:r w:rsidRPr="00D25780">
        <w:rPr>
          <w:rFonts w:cstheme="minorHAnsi"/>
          <w:i/>
        </w:rPr>
        <w:t xml:space="preserve">více IZO vyplňujte následující otázky společně za všechna </w:t>
      </w:r>
      <w:r>
        <w:rPr>
          <w:rFonts w:cstheme="minorHAnsi"/>
          <w:i/>
          <w:color w:val="000000" w:themeColor="text1"/>
        </w:rPr>
        <w:t>zařazená</w:t>
      </w:r>
      <w:r w:rsidRPr="008858CE">
        <w:rPr>
          <w:rFonts w:cstheme="minorHAnsi"/>
          <w:i/>
          <w:color w:val="000000" w:themeColor="text1"/>
        </w:rPr>
        <w:t xml:space="preserve"> </w:t>
      </w:r>
      <w:r w:rsidRPr="00D25780">
        <w:rPr>
          <w:rFonts w:cstheme="minorHAnsi"/>
          <w:i/>
        </w:rPr>
        <w:t>IZO</w:t>
      </w:r>
    </w:p>
    <w:p w14:paraId="6B6D2F81" w14:textId="77777777" w:rsidR="00F8008C" w:rsidRPr="003C2E09" w:rsidRDefault="00F8008C" w:rsidP="001F62F9">
      <w:pPr>
        <w:pStyle w:val="Odstavecseseznamem"/>
        <w:numPr>
          <w:ilvl w:val="0"/>
          <w:numId w:val="42"/>
        </w:numPr>
        <w:spacing w:line="240" w:lineRule="auto"/>
        <w:ind w:left="284"/>
        <w:jc w:val="left"/>
        <w:rPr>
          <w:szCs w:val="22"/>
        </w:rPr>
      </w:pPr>
      <w:r>
        <w:rPr>
          <w:b/>
        </w:rPr>
        <w:t>Přibližně kolik %</w:t>
      </w:r>
      <w:r w:rsidRPr="00A062A4">
        <w:rPr>
          <w:b/>
        </w:rPr>
        <w:t xml:space="preserve"> pracovníků školy využívá ve své práci AI</w:t>
      </w:r>
      <w:r>
        <w:rPr>
          <w:b/>
        </w:rPr>
        <w:t xml:space="preserve">? </w:t>
      </w:r>
    </w:p>
    <w:p w14:paraId="56C459E7" w14:textId="77777777" w:rsidR="00F8008C" w:rsidRDefault="00F8008C" w:rsidP="00F8008C">
      <w:pPr>
        <w:pStyle w:val="Odstavecseseznamem"/>
        <w:spacing w:line="240" w:lineRule="auto"/>
        <w:ind w:left="426"/>
        <w:jc w:val="left"/>
        <w:rPr>
          <w:i/>
          <w:iCs/>
          <w:szCs w:val="22"/>
        </w:rPr>
      </w:pPr>
      <w:r>
        <w:rPr>
          <w:i/>
          <w:iCs/>
          <w:szCs w:val="22"/>
        </w:rPr>
        <w:t>Do rámečku u</w:t>
      </w:r>
      <w:r w:rsidRPr="00BF6E76">
        <w:rPr>
          <w:i/>
          <w:szCs w:val="22"/>
        </w:rPr>
        <w:t>veďte údaj v rozmezí 0–100 %</w:t>
      </w:r>
      <w:r>
        <w:rPr>
          <w:i/>
          <w:iCs/>
          <w:szCs w:val="22"/>
        </w:rPr>
        <w:t>.</w:t>
      </w:r>
    </w:p>
    <w:tbl>
      <w:tblPr>
        <w:tblStyle w:val="Mkatabulky"/>
        <w:tblW w:w="0" w:type="auto"/>
        <w:tblInd w:w="426" w:type="dxa"/>
        <w:tblLook w:val="04A0" w:firstRow="1" w:lastRow="0" w:firstColumn="1" w:lastColumn="0" w:noHBand="0" w:noVBand="1"/>
      </w:tblPr>
      <w:tblGrid>
        <w:gridCol w:w="1129"/>
      </w:tblGrid>
      <w:tr w:rsidR="00F8008C" w14:paraId="069761A2" w14:textId="77777777" w:rsidTr="00280DF5">
        <w:trPr>
          <w:trHeight w:val="401"/>
        </w:trPr>
        <w:tc>
          <w:tcPr>
            <w:tcW w:w="1129" w:type="dxa"/>
          </w:tcPr>
          <w:p w14:paraId="45B9DE71" w14:textId="77777777" w:rsidR="00F8008C" w:rsidRPr="00724A7E" w:rsidRDefault="00F8008C" w:rsidP="00280DF5">
            <w:pPr>
              <w:pStyle w:val="Odstavecseseznamem"/>
              <w:spacing w:line="240" w:lineRule="auto"/>
              <w:ind w:left="426"/>
              <w:jc w:val="left"/>
              <w:rPr>
                <w:rFonts w:asciiTheme="minorHAnsi" w:hAnsiTheme="minorHAnsi" w:cstheme="minorHAnsi"/>
                <w:i/>
                <w:sz w:val="22"/>
                <w:szCs w:val="22"/>
              </w:rPr>
            </w:pPr>
            <w:r w:rsidRPr="00724A7E">
              <w:rPr>
                <w:rFonts w:asciiTheme="minorHAnsi" w:hAnsiTheme="minorHAnsi" w:cstheme="minorHAnsi"/>
                <w:i/>
                <w:szCs w:val="22"/>
              </w:rPr>
              <w:t xml:space="preserve"> %</w:t>
            </w:r>
          </w:p>
        </w:tc>
      </w:tr>
    </w:tbl>
    <w:p w14:paraId="78892963" w14:textId="77777777" w:rsidR="00F8008C" w:rsidRPr="00BF6E76" w:rsidRDefault="00F8008C" w:rsidP="00F8008C">
      <w:pPr>
        <w:pStyle w:val="Odstavecseseznamem"/>
        <w:spacing w:line="240" w:lineRule="auto"/>
        <w:ind w:left="426"/>
        <w:jc w:val="left"/>
        <w:rPr>
          <w:i/>
          <w:szCs w:val="22"/>
        </w:rPr>
      </w:pPr>
    </w:p>
    <w:p w14:paraId="4105BB3E" w14:textId="77777777" w:rsidR="00F8008C" w:rsidRPr="00BF6E76" w:rsidRDefault="00F8008C" w:rsidP="00F8008C">
      <w:pPr>
        <w:pStyle w:val="Odstavecseseznamem"/>
        <w:spacing w:line="240" w:lineRule="auto"/>
        <w:ind w:left="426"/>
        <w:jc w:val="left"/>
        <w:rPr>
          <w:i/>
          <w:szCs w:val="22"/>
        </w:rPr>
      </w:pPr>
      <w:r w:rsidRPr="00BF6E76">
        <w:rPr>
          <w:i/>
        </w:rPr>
        <w:t>Pokud je Vaše odpověď 0 %, následující otázky a)</w:t>
      </w:r>
      <w:r>
        <w:rPr>
          <w:bCs/>
          <w:i/>
          <w:iCs/>
        </w:rPr>
        <w:t xml:space="preserve"> </w:t>
      </w:r>
      <w:r w:rsidRPr="00BF6E76">
        <w:rPr>
          <w:i/>
        </w:rPr>
        <w:t>–</w:t>
      </w:r>
      <w:r>
        <w:rPr>
          <w:bCs/>
          <w:i/>
          <w:iCs/>
        </w:rPr>
        <w:t xml:space="preserve"> </w:t>
      </w:r>
      <w:r w:rsidRPr="00BF6E76">
        <w:rPr>
          <w:i/>
        </w:rPr>
        <w:t>c</w:t>
      </w:r>
      <w:r>
        <w:rPr>
          <w:bCs/>
          <w:i/>
          <w:iCs/>
        </w:rPr>
        <w:t>)</w:t>
      </w:r>
      <w:r w:rsidRPr="00BF6E76">
        <w:rPr>
          <w:i/>
        </w:rPr>
        <w:t xml:space="preserve"> vynechejte. </w:t>
      </w:r>
    </w:p>
    <w:p w14:paraId="13ED122B" w14:textId="77777777" w:rsidR="00F8008C" w:rsidRPr="00BF6E76" w:rsidRDefault="00F8008C" w:rsidP="001F62F9">
      <w:pPr>
        <w:pStyle w:val="Odstavecseseznamem"/>
        <w:numPr>
          <w:ilvl w:val="0"/>
          <w:numId w:val="43"/>
        </w:numPr>
        <w:spacing w:line="240" w:lineRule="auto"/>
        <w:jc w:val="left"/>
        <w:rPr>
          <w:b/>
        </w:rPr>
      </w:pPr>
      <w:r w:rsidRPr="00BF6E76">
        <w:rPr>
          <w:b/>
        </w:rPr>
        <w:t xml:space="preserve">O které pracovníky se jedná? </w:t>
      </w:r>
    </w:p>
    <w:p w14:paraId="08DEAA88" w14:textId="77777777" w:rsidR="00F8008C" w:rsidRPr="00BF6E76" w:rsidRDefault="00F8008C" w:rsidP="00F8008C">
      <w:pPr>
        <w:pStyle w:val="Odstavecseseznamem"/>
        <w:spacing w:line="240" w:lineRule="auto"/>
        <w:ind w:left="1134"/>
        <w:jc w:val="left"/>
        <w:rPr>
          <w:i/>
        </w:rPr>
      </w:pPr>
      <w:r w:rsidRPr="00BF6E76">
        <w:rPr>
          <w:i/>
        </w:rPr>
        <w:t>Zaškrtněte ty skupiny pracovníků, kteří AI při své práci využívají.</w:t>
      </w:r>
    </w:p>
    <w:p w14:paraId="6140CBA4" w14:textId="77777777" w:rsidR="00F8008C" w:rsidRDefault="00CC6DB3" w:rsidP="00F8008C">
      <w:pPr>
        <w:pStyle w:val="Odstavecseseznamem"/>
        <w:spacing w:line="240" w:lineRule="auto"/>
        <w:ind w:left="426" w:firstLine="708"/>
        <w:jc w:val="left"/>
        <w:rPr>
          <w:szCs w:val="22"/>
        </w:rPr>
      </w:pPr>
      <w:sdt>
        <w:sdtPr>
          <w:rPr>
            <w:szCs w:val="22"/>
          </w:rPr>
          <w:id w:val="1434625242"/>
          <w14:checkbox>
            <w14:checked w14:val="0"/>
            <w14:checkedState w14:val="2612" w14:font="MS Gothic"/>
            <w14:uncheckedState w14:val="2610" w14:font="MS Gothic"/>
          </w14:checkbox>
        </w:sdtPr>
        <w:sdtEndPr/>
        <w:sdtContent>
          <w:r w:rsidR="00F8008C">
            <w:rPr>
              <w:rFonts w:ascii="MS Gothic" w:eastAsia="MS Gothic" w:hAnsi="MS Gothic" w:hint="eastAsia"/>
              <w:szCs w:val="22"/>
            </w:rPr>
            <w:t>☐</w:t>
          </w:r>
        </w:sdtContent>
      </w:sdt>
      <w:r w:rsidR="00F8008C">
        <w:rPr>
          <w:szCs w:val="22"/>
        </w:rPr>
        <w:t>Vedení školy</w:t>
      </w:r>
    </w:p>
    <w:p w14:paraId="0DD1412D" w14:textId="77777777" w:rsidR="00F8008C" w:rsidRDefault="00CC6DB3" w:rsidP="00F8008C">
      <w:pPr>
        <w:pStyle w:val="Odstavecseseznamem"/>
        <w:spacing w:line="240" w:lineRule="auto"/>
        <w:ind w:left="426" w:firstLine="708"/>
        <w:jc w:val="left"/>
        <w:rPr>
          <w:szCs w:val="22"/>
        </w:rPr>
      </w:pPr>
      <w:sdt>
        <w:sdtPr>
          <w:rPr>
            <w:szCs w:val="22"/>
          </w:rPr>
          <w:id w:val="-1497726058"/>
          <w14:checkbox>
            <w14:checked w14:val="0"/>
            <w14:checkedState w14:val="2612" w14:font="MS Gothic"/>
            <w14:uncheckedState w14:val="2610" w14:font="MS Gothic"/>
          </w14:checkbox>
        </w:sdtPr>
        <w:sdtEndPr/>
        <w:sdtContent>
          <w:r w:rsidR="00F8008C">
            <w:rPr>
              <w:rFonts w:ascii="MS Gothic" w:eastAsia="MS Gothic" w:hAnsi="MS Gothic" w:hint="eastAsia"/>
              <w:szCs w:val="22"/>
            </w:rPr>
            <w:t>☐</w:t>
          </w:r>
        </w:sdtContent>
      </w:sdt>
      <w:r w:rsidR="00F8008C">
        <w:rPr>
          <w:szCs w:val="22"/>
        </w:rPr>
        <w:t xml:space="preserve">Pedagogičtí pracovníci – učitelé  </w:t>
      </w:r>
    </w:p>
    <w:p w14:paraId="2FBE12B9" w14:textId="77777777" w:rsidR="00F8008C" w:rsidRPr="0031382E" w:rsidRDefault="00CC6DB3" w:rsidP="00F8008C">
      <w:pPr>
        <w:pStyle w:val="Odstavecseseznamem"/>
        <w:spacing w:line="240" w:lineRule="auto"/>
        <w:ind w:left="426" w:firstLine="708"/>
        <w:jc w:val="left"/>
        <w:rPr>
          <w:szCs w:val="22"/>
        </w:rPr>
      </w:pPr>
      <w:sdt>
        <w:sdtPr>
          <w:rPr>
            <w:szCs w:val="22"/>
          </w:rPr>
          <w:id w:val="1712910058"/>
          <w14:checkbox>
            <w14:checked w14:val="0"/>
            <w14:checkedState w14:val="2612" w14:font="MS Gothic"/>
            <w14:uncheckedState w14:val="2610" w14:font="MS Gothic"/>
          </w14:checkbox>
        </w:sdtPr>
        <w:sdtEndPr/>
        <w:sdtContent>
          <w:r w:rsidR="00F8008C">
            <w:rPr>
              <w:rFonts w:ascii="MS Gothic" w:eastAsia="MS Gothic" w:hAnsi="MS Gothic" w:hint="eastAsia"/>
              <w:szCs w:val="22"/>
            </w:rPr>
            <w:t>☐</w:t>
          </w:r>
        </w:sdtContent>
      </w:sdt>
      <w:r w:rsidR="00F8008C">
        <w:rPr>
          <w:szCs w:val="22"/>
        </w:rPr>
        <w:t xml:space="preserve">Pedagogičtí pracovníci – ostatní </w:t>
      </w:r>
    </w:p>
    <w:p w14:paraId="29E0FF9A" w14:textId="77777777" w:rsidR="00F8008C" w:rsidRDefault="00CC6DB3" w:rsidP="00F8008C">
      <w:pPr>
        <w:pStyle w:val="Odstavecseseznamem"/>
        <w:spacing w:line="240" w:lineRule="auto"/>
        <w:ind w:left="426" w:firstLine="708"/>
        <w:jc w:val="left"/>
        <w:rPr>
          <w:szCs w:val="22"/>
        </w:rPr>
      </w:pPr>
      <w:sdt>
        <w:sdtPr>
          <w:rPr>
            <w:szCs w:val="22"/>
          </w:rPr>
          <w:id w:val="-420646948"/>
          <w14:checkbox>
            <w14:checked w14:val="0"/>
            <w14:checkedState w14:val="2612" w14:font="MS Gothic"/>
            <w14:uncheckedState w14:val="2610" w14:font="MS Gothic"/>
          </w14:checkbox>
        </w:sdtPr>
        <w:sdtEndPr/>
        <w:sdtContent>
          <w:r w:rsidR="00F8008C">
            <w:rPr>
              <w:rFonts w:ascii="MS Gothic" w:eastAsia="MS Gothic" w:hAnsi="MS Gothic" w:hint="eastAsia"/>
              <w:szCs w:val="22"/>
            </w:rPr>
            <w:t>☐</w:t>
          </w:r>
        </w:sdtContent>
      </w:sdt>
      <w:r w:rsidR="00F8008C">
        <w:rPr>
          <w:szCs w:val="22"/>
        </w:rPr>
        <w:t>Nepedagogičtí pracovníci</w:t>
      </w:r>
    </w:p>
    <w:p w14:paraId="37BA79DB" w14:textId="77777777" w:rsidR="00F8008C" w:rsidRPr="00A17502" w:rsidRDefault="00F8008C" w:rsidP="001F62F9">
      <w:pPr>
        <w:pStyle w:val="Odstavecseseznamem"/>
        <w:keepNext/>
        <w:widowControl/>
        <w:numPr>
          <w:ilvl w:val="0"/>
          <w:numId w:val="43"/>
        </w:numPr>
        <w:spacing w:line="240" w:lineRule="auto"/>
        <w:ind w:left="1134" w:hanging="425"/>
        <w:jc w:val="left"/>
        <w:rPr>
          <w:b/>
          <w:szCs w:val="22"/>
        </w:rPr>
      </w:pPr>
      <w:r w:rsidRPr="00BF6E76">
        <w:rPr>
          <w:b/>
        </w:rPr>
        <w:t>Při kterých činnostech využívají pracovníci AI?</w:t>
      </w:r>
    </w:p>
    <w:p w14:paraId="07E1A845" w14:textId="77777777" w:rsidR="00F8008C" w:rsidRDefault="00F8008C" w:rsidP="00F8008C">
      <w:pPr>
        <w:pStyle w:val="Odstavecseseznamem"/>
        <w:keepNext/>
        <w:widowControl/>
        <w:spacing w:line="240" w:lineRule="auto"/>
        <w:ind w:left="1134"/>
        <w:jc w:val="left"/>
        <w:rPr>
          <w:rFonts w:cstheme="minorHAnsi"/>
          <w:i/>
        </w:rPr>
      </w:pPr>
      <w:r w:rsidRPr="00BF6E76">
        <w:rPr>
          <w:rFonts w:cstheme="minorHAnsi"/>
          <w:i/>
        </w:rPr>
        <w:t>Stručně popište, při kterých činnostech pracovníci AI využívají</w:t>
      </w:r>
      <w:r w:rsidDel="002A38D3">
        <w:rPr>
          <w:rFonts w:cstheme="minorHAnsi"/>
          <w:i/>
        </w:rPr>
        <w:t xml:space="preserve"> </w:t>
      </w:r>
      <w:r w:rsidRPr="00973431" w:rsidDel="002A38D3">
        <w:rPr>
          <w:rFonts w:cstheme="minorHAnsi"/>
          <w:i/>
        </w:rPr>
        <w:t>např. při přípravách</w:t>
      </w:r>
      <w:r w:rsidDel="002A38D3">
        <w:rPr>
          <w:rFonts w:cstheme="minorHAnsi"/>
          <w:i/>
        </w:rPr>
        <w:t xml:space="preserve"> na výuku</w:t>
      </w:r>
      <w:r w:rsidRPr="00973431" w:rsidDel="002A38D3">
        <w:rPr>
          <w:rFonts w:cstheme="minorHAnsi"/>
          <w:i/>
        </w:rPr>
        <w:t>, ve výuce, při hodnocení dětí/žáků</w:t>
      </w:r>
      <w:r w:rsidDel="002A38D3">
        <w:rPr>
          <w:rFonts w:cstheme="minorHAnsi"/>
          <w:i/>
        </w:rPr>
        <w:t>, v rámci administrativy, řízení školy</w:t>
      </w:r>
      <w:r w:rsidRPr="00973431" w:rsidDel="002A38D3">
        <w:rPr>
          <w:rFonts w:cstheme="minorHAnsi"/>
          <w:i/>
        </w:rPr>
        <w:t xml:space="preserve"> apod.)</w:t>
      </w:r>
      <w:r w:rsidDel="002A38D3">
        <w:rPr>
          <w:rFonts w:cstheme="minorHAnsi"/>
          <w:i/>
        </w:rPr>
        <w:t>.</w:t>
      </w:r>
      <w:r>
        <w:rPr>
          <w:rFonts w:cstheme="minorHAnsi"/>
          <w:i/>
        </w:rPr>
        <w:t xml:space="preserve"> </w:t>
      </w:r>
    </w:p>
    <w:p w14:paraId="77010D25" w14:textId="77777777" w:rsidR="00F8008C" w:rsidRPr="00BF6E76" w:rsidRDefault="00F8008C" w:rsidP="00F8008C">
      <w:pPr>
        <w:pStyle w:val="Odstavecseseznamem"/>
        <w:spacing w:line="240" w:lineRule="auto"/>
        <w:ind w:left="1134" w:hanging="425"/>
        <w:jc w:val="left"/>
        <w:rPr>
          <w:rFonts w:cstheme="minorHAnsi"/>
        </w:rPr>
      </w:pPr>
    </w:p>
    <w:p w14:paraId="7E62397A" w14:textId="77777777" w:rsidR="00F8008C" w:rsidRPr="00973431" w:rsidRDefault="00F8008C" w:rsidP="001F62F9">
      <w:pPr>
        <w:pStyle w:val="Odstavecseseznamem"/>
        <w:numPr>
          <w:ilvl w:val="0"/>
          <w:numId w:val="43"/>
        </w:numPr>
        <w:spacing w:line="240" w:lineRule="auto"/>
        <w:ind w:left="1134" w:hanging="425"/>
        <w:jc w:val="left"/>
        <w:rPr>
          <w:szCs w:val="22"/>
        </w:rPr>
      </w:pPr>
      <w:r>
        <w:rPr>
          <w:b/>
        </w:rPr>
        <w:t>Jaké jsou vzdělávací obory/oblasti, ve kterých pedagogičtí pracovníci nejvíce zapojují AI nástroje?</w:t>
      </w:r>
    </w:p>
    <w:p w14:paraId="1943F309" w14:textId="77777777" w:rsidR="00F8008C" w:rsidRPr="00BF6E76" w:rsidRDefault="00F8008C" w:rsidP="00F8008C">
      <w:pPr>
        <w:pStyle w:val="Odstavecseseznamem"/>
        <w:spacing w:line="240" w:lineRule="auto"/>
        <w:ind w:left="1134"/>
        <w:jc w:val="left"/>
        <w:rPr>
          <w:rFonts w:cstheme="minorHAnsi"/>
          <w:i/>
        </w:rPr>
      </w:pPr>
      <w:r>
        <w:rPr>
          <w:rFonts w:cstheme="minorHAnsi"/>
          <w:i/>
        </w:rPr>
        <w:t>Vypište</w:t>
      </w:r>
      <w:r w:rsidRPr="00BF6E76">
        <w:rPr>
          <w:rFonts w:cstheme="minorHAnsi"/>
          <w:i/>
        </w:rPr>
        <w:t xml:space="preserve"> seznam vzdělávacích oborů/oblastí.</w:t>
      </w:r>
    </w:p>
    <w:p w14:paraId="5ECF6188" w14:textId="77777777" w:rsidR="00F8008C" w:rsidRPr="00003248" w:rsidRDefault="00F8008C" w:rsidP="00F8008C">
      <w:pPr>
        <w:spacing w:line="240" w:lineRule="auto"/>
        <w:ind w:left="1134" w:hanging="425"/>
        <w:jc w:val="left"/>
        <w:rPr>
          <w:rFonts w:cstheme="minorHAnsi"/>
        </w:rPr>
      </w:pPr>
      <w:r>
        <w:rPr>
          <w:rFonts w:cstheme="minorHAnsi"/>
          <w:iCs/>
        </w:rPr>
        <w:tab/>
      </w:r>
    </w:p>
    <w:p w14:paraId="54DD8043" w14:textId="77777777" w:rsidR="00F8008C" w:rsidRPr="00A062A4" w:rsidRDefault="00F8008C" w:rsidP="001F62F9">
      <w:pPr>
        <w:pStyle w:val="Odstavecseseznamem"/>
        <w:numPr>
          <w:ilvl w:val="0"/>
          <w:numId w:val="42"/>
        </w:numPr>
        <w:spacing w:line="240" w:lineRule="auto"/>
        <w:ind w:left="284"/>
        <w:jc w:val="left"/>
        <w:rPr>
          <w:b/>
        </w:rPr>
      </w:pPr>
      <w:r w:rsidRPr="00A062A4">
        <w:rPr>
          <w:b/>
          <w:szCs w:val="22"/>
        </w:rPr>
        <w:t>Máte ve škole nastavena vnitřní pravidla</w:t>
      </w:r>
      <w:r>
        <w:rPr>
          <w:b/>
          <w:szCs w:val="22"/>
        </w:rPr>
        <w:t xml:space="preserve"> nebo strategii </w:t>
      </w:r>
      <w:r w:rsidRPr="00A062A4">
        <w:rPr>
          <w:b/>
          <w:szCs w:val="22"/>
        </w:rPr>
        <w:t>pro bezpečné využívání AI?</w:t>
      </w:r>
    </w:p>
    <w:p w14:paraId="508E6CB8" w14:textId="77777777" w:rsidR="00F8008C" w:rsidRDefault="00F8008C" w:rsidP="001F62F9">
      <w:pPr>
        <w:spacing w:line="240" w:lineRule="auto"/>
        <w:ind w:left="284"/>
        <w:jc w:val="left"/>
        <w:rPr>
          <w:rFonts w:cstheme="minorHAnsi"/>
          <w:i/>
        </w:rPr>
      </w:pPr>
      <w:r w:rsidRPr="00A062A4">
        <w:rPr>
          <w:rFonts w:cstheme="minorHAnsi"/>
          <w:i/>
        </w:rPr>
        <w:t>(</w:t>
      </w:r>
      <w:r w:rsidRPr="008837D5">
        <w:rPr>
          <w:rFonts w:cstheme="minorHAnsi"/>
          <w:i/>
        </w:rPr>
        <w:t xml:space="preserve">Pokud ano, můžete stručně popsat např. jakým způsobem byla pravidla zpracována a jak jsou </w:t>
      </w:r>
      <w:r>
        <w:rPr>
          <w:rFonts w:cstheme="minorHAnsi"/>
          <w:i/>
        </w:rPr>
        <w:t>využívána v</w:t>
      </w:r>
      <w:r w:rsidRPr="008837D5">
        <w:rPr>
          <w:rFonts w:cstheme="minorHAnsi"/>
          <w:i/>
        </w:rPr>
        <w:t xml:space="preserve"> život</w:t>
      </w:r>
      <w:r>
        <w:rPr>
          <w:rFonts w:cstheme="minorHAnsi"/>
          <w:i/>
        </w:rPr>
        <w:t>ě</w:t>
      </w:r>
      <w:r w:rsidRPr="008837D5">
        <w:rPr>
          <w:rFonts w:cstheme="minorHAnsi"/>
          <w:i/>
        </w:rPr>
        <w:t xml:space="preserve"> školy, zda probíhá kontrola jejich dodržování</w:t>
      </w:r>
      <w:r>
        <w:rPr>
          <w:rFonts w:cstheme="minorHAnsi"/>
          <w:i/>
        </w:rPr>
        <w:t xml:space="preserve"> apod.</w:t>
      </w:r>
      <w:r w:rsidRPr="008837D5">
        <w:rPr>
          <w:rFonts w:cstheme="minorHAnsi"/>
          <w:i/>
        </w:rPr>
        <w:t>)</w:t>
      </w:r>
    </w:p>
    <w:p w14:paraId="02EDBBA5" w14:textId="77777777" w:rsidR="00F8008C" w:rsidRPr="00973431" w:rsidRDefault="00F8008C" w:rsidP="001F62F9">
      <w:pPr>
        <w:pStyle w:val="Odstavecseseznamem"/>
        <w:spacing w:line="240" w:lineRule="auto"/>
        <w:ind w:left="284"/>
        <w:jc w:val="left"/>
        <w:rPr>
          <w:rFonts w:cstheme="minorHAnsi"/>
          <w:szCs w:val="22"/>
        </w:rPr>
      </w:pPr>
    </w:p>
    <w:p w14:paraId="75445286" w14:textId="77777777" w:rsidR="00F8008C" w:rsidRPr="00A062A4" w:rsidRDefault="00F8008C" w:rsidP="001F62F9">
      <w:pPr>
        <w:pStyle w:val="Odstavecseseznamem"/>
        <w:numPr>
          <w:ilvl w:val="0"/>
          <w:numId w:val="42"/>
        </w:numPr>
        <w:spacing w:line="240" w:lineRule="auto"/>
        <w:ind w:left="284"/>
        <w:jc w:val="left"/>
        <w:rPr>
          <w:rFonts w:cstheme="minorHAnsi"/>
          <w:b/>
          <w:i/>
        </w:rPr>
      </w:pPr>
      <w:r w:rsidRPr="00A062A4">
        <w:rPr>
          <w:rFonts w:cstheme="minorHAnsi"/>
          <w:b/>
          <w:szCs w:val="22"/>
          <w:lang w:bidi="en-US"/>
        </w:rPr>
        <w:t xml:space="preserve">Kdo zavádí </w:t>
      </w:r>
      <w:r>
        <w:rPr>
          <w:rFonts w:cstheme="minorHAnsi"/>
          <w:b/>
          <w:szCs w:val="22"/>
          <w:lang w:bidi="en-US"/>
        </w:rPr>
        <w:t xml:space="preserve">IT </w:t>
      </w:r>
      <w:r w:rsidRPr="00A062A4">
        <w:rPr>
          <w:rFonts w:cstheme="minorHAnsi"/>
          <w:b/>
          <w:szCs w:val="22"/>
          <w:lang w:bidi="en-US"/>
        </w:rPr>
        <w:t>inovace ve Vaší škole a jakým způsobem?</w:t>
      </w:r>
    </w:p>
    <w:p w14:paraId="591ED79D" w14:textId="77777777" w:rsidR="00F8008C" w:rsidRDefault="00F8008C" w:rsidP="001F62F9">
      <w:pPr>
        <w:pStyle w:val="Odstavecseseznamem"/>
        <w:spacing w:line="240" w:lineRule="auto"/>
        <w:ind w:left="284"/>
        <w:jc w:val="left"/>
        <w:rPr>
          <w:rFonts w:cstheme="minorHAnsi"/>
          <w:i/>
          <w:lang w:bidi="en-US"/>
        </w:rPr>
      </w:pPr>
      <w:r w:rsidRPr="00973431">
        <w:rPr>
          <w:rFonts w:cstheme="minorHAnsi"/>
          <w:i/>
          <w:lang w:bidi="en-US"/>
        </w:rPr>
        <w:t>(</w:t>
      </w:r>
      <w:r>
        <w:rPr>
          <w:rFonts w:cstheme="minorHAnsi"/>
          <w:i/>
          <w:lang w:bidi="en-US"/>
        </w:rPr>
        <w:t>N</w:t>
      </w:r>
      <w:r w:rsidRPr="00973431">
        <w:rPr>
          <w:rFonts w:cstheme="minorHAnsi"/>
          <w:i/>
          <w:lang w:bidi="en-US"/>
        </w:rPr>
        <w:t>apř. vedení školy</w:t>
      </w:r>
      <w:r>
        <w:rPr>
          <w:rFonts w:cstheme="minorHAnsi"/>
          <w:i/>
          <w:lang w:bidi="en-US"/>
        </w:rPr>
        <w:t>, ICT</w:t>
      </w:r>
      <w:r w:rsidRPr="00973431">
        <w:rPr>
          <w:rFonts w:cstheme="minorHAnsi"/>
          <w:i/>
          <w:lang w:bidi="en-US"/>
        </w:rPr>
        <w:t xml:space="preserve"> koordinátor </w:t>
      </w:r>
      <w:r>
        <w:rPr>
          <w:rFonts w:cstheme="minorHAnsi"/>
          <w:i/>
          <w:lang w:bidi="en-US"/>
        </w:rPr>
        <w:t>apod.</w:t>
      </w:r>
      <w:r w:rsidRPr="00973431">
        <w:rPr>
          <w:rFonts w:cstheme="minorHAnsi"/>
          <w:i/>
          <w:lang w:bidi="en-US"/>
        </w:rPr>
        <w:t xml:space="preserve"> a popište způsob šíření </w:t>
      </w:r>
      <w:r>
        <w:rPr>
          <w:rFonts w:cstheme="minorHAnsi"/>
          <w:i/>
          <w:lang w:bidi="en-US"/>
        </w:rPr>
        <w:t xml:space="preserve">těchto </w:t>
      </w:r>
      <w:r w:rsidRPr="00973431">
        <w:rPr>
          <w:rFonts w:cstheme="minorHAnsi"/>
          <w:i/>
          <w:lang w:bidi="en-US"/>
        </w:rPr>
        <w:t>inovací)</w:t>
      </w:r>
      <w:r>
        <w:rPr>
          <w:rFonts w:cstheme="minorHAnsi"/>
          <w:i/>
          <w:lang w:bidi="en-US"/>
        </w:rPr>
        <w:t>.</w:t>
      </w:r>
    </w:p>
    <w:p w14:paraId="0F429966" w14:textId="77777777" w:rsidR="00F8008C" w:rsidRPr="00505F5B" w:rsidRDefault="00F8008C" w:rsidP="001F62F9">
      <w:pPr>
        <w:pStyle w:val="Odstavecseseznamem"/>
        <w:spacing w:line="240" w:lineRule="auto"/>
        <w:ind w:left="284"/>
        <w:jc w:val="left"/>
        <w:rPr>
          <w:rFonts w:cstheme="minorHAnsi"/>
          <w:lang w:bidi="en-US"/>
        </w:rPr>
      </w:pPr>
    </w:p>
    <w:p w14:paraId="09039F19" w14:textId="77777777" w:rsidR="00F8008C" w:rsidRPr="00A062A4" w:rsidRDefault="00F8008C" w:rsidP="001F62F9">
      <w:pPr>
        <w:pStyle w:val="Odstavecseseznamem"/>
        <w:numPr>
          <w:ilvl w:val="0"/>
          <w:numId w:val="42"/>
        </w:numPr>
        <w:spacing w:line="240" w:lineRule="auto"/>
        <w:ind w:left="284"/>
        <w:jc w:val="left"/>
        <w:rPr>
          <w:rFonts w:cstheme="minorHAnsi"/>
          <w:b/>
          <w:i/>
          <w:lang w:bidi="en-US"/>
        </w:rPr>
      </w:pPr>
      <w:r w:rsidRPr="00A062A4">
        <w:rPr>
          <w:rFonts w:cstheme="minorHAnsi"/>
          <w:b/>
          <w:lang w:bidi="en-US"/>
        </w:rPr>
        <w:t>Co byste potřebovali, abyste mohli AI více zapojit do života školy?</w:t>
      </w:r>
    </w:p>
    <w:p w14:paraId="6AFB28AB" w14:textId="77777777" w:rsidR="00F8008C" w:rsidRPr="006456AF" w:rsidRDefault="00F8008C" w:rsidP="001F62F9">
      <w:pPr>
        <w:pStyle w:val="Odstavecseseznamem"/>
        <w:spacing w:line="240" w:lineRule="auto"/>
        <w:ind w:left="284"/>
        <w:jc w:val="left"/>
        <w:rPr>
          <w:rFonts w:cstheme="minorHAnsi"/>
          <w:i/>
          <w:iCs/>
          <w:lang w:bidi="en-US"/>
        </w:rPr>
      </w:pPr>
      <w:r w:rsidRPr="00A062A4">
        <w:rPr>
          <w:rFonts w:cstheme="minorHAnsi"/>
          <w:i/>
          <w:lang w:bidi="en-US"/>
        </w:rPr>
        <w:t>(Např. do výuky</w:t>
      </w:r>
      <w:r>
        <w:rPr>
          <w:rFonts w:cstheme="minorHAnsi"/>
          <w:i/>
          <w:lang w:bidi="en-US"/>
        </w:rPr>
        <w:t>, příprav na výuku</w:t>
      </w:r>
      <w:r w:rsidRPr="00A062A4">
        <w:rPr>
          <w:rFonts w:cstheme="minorHAnsi"/>
          <w:i/>
          <w:lang w:bidi="en-US"/>
        </w:rPr>
        <w:t>, do procesu hodnocení žáků</w:t>
      </w:r>
      <w:r w:rsidRPr="00A062A4">
        <w:rPr>
          <w:rFonts w:cstheme="minorHAnsi"/>
          <w:i/>
          <w:szCs w:val="22"/>
          <w:lang w:bidi="en-US"/>
        </w:rPr>
        <w:t xml:space="preserve">, </w:t>
      </w:r>
      <w:r>
        <w:rPr>
          <w:rFonts w:cstheme="minorHAnsi"/>
          <w:i/>
          <w:iCs/>
          <w:szCs w:val="22"/>
          <w:lang w:bidi="en-US"/>
        </w:rPr>
        <w:t xml:space="preserve">administrativy, </w:t>
      </w:r>
      <w:r w:rsidRPr="00A062A4">
        <w:rPr>
          <w:rFonts w:cstheme="minorHAnsi"/>
          <w:i/>
          <w:lang w:bidi="en-US"/>
        </w:rPr>
        <w:t>řízení školy)</w:t>
      </w:r>
      <w:r>
        <w:rPr>
          <w:rFonts w:cstheme="minorHAnsi"/>
          <w:i/>
          <w:lang w:bidi="en-US"/>
        </w:rPr>
        <w:t>.</w:t>
      </w:r>
      <w:r w:rsidRPr="00A062A4">
        <w:rPr>
          <w:rFonts w:cstheme="minorHAnsi"/>
          <w:i/>
          <w:lang w:bidi="en-US"/>
        </w:rPr>
        <w:t> </w:t>
      </w:r>
    </w:p>
    <w:p w14:paraId="0BB3BB3C" w14:textId="77777777" w:rsidR="00F8008C" w:rsidRPr="00F8008C" w:rsidRDefault="00F8008C" w:rsidP="00F8008C">
      <w:pPr>
        <w:spacing w:line="240" w:lineRule="auto"/>
        <w:jc w:val="left"/>
        <w:rPr>
          <w:rFonts w:cstheme="minorHAnsi"/>
          <w:i/>
          <w:iCs/>
          <w:lang w:bidi="en-US"/>
        </w:rPr>
      </w:pPr>
    </w:p>
    <w:p w14:paraId="115847AE" w14:textId="77777777" w:rsidR="007B429E" w:rsidRDefault="007B429E">
      <w:pPr>
        <w:widowControl/>
        <w:adjustRightInd/>
        <w:spacing w:after="160" w:line="259" w:lineRule="auto"/>
        <w:jc w:val="left"/>
        <w:textAlignment w:val="auto"/>
        <w:rPr>
          <w:rFonts w:cs="Arial"/>
          <w:b/>
          <w:caps/>
          <w:color w:val="173271"/>
          <w:sz w:val="24"/>
          <w:szCs w:val="32"/>
          <w14:scene3d>
            <w14:camera w14:prst="orthographicFront"/>
            <w14:lightRig w14:rig="threePt" w14:dir="t">
              <w14:rot w14:lat="0" w14:lon="0" w14:rev="0"/>
            </w14:lightRig>
          </w14:scene3d>
        </w:rPr>
      </w:pPr>
      <w:bookmarkStart w:id="22" w:name="_Toc231538528"/>
      <w:r>
        <w:br w:type="page"/>
      </w:r>
    </w:p>
    <w:p w14:paraId="4D852F9B" w14:textId="64E070E7" w:rsidR="00435279" w:rsidRPr="00374721" w:rsidRDefault="004841AE" w:rsidP="00313A8F">
      <w:pPr>
        <w:pStyle w:val="OM-Nadpis2"/>
        <w:numPr>
          <w:ilvl w:val="1"/>
          <w:numId w:val="33"/>
        </w:numPr>
      </w:pPr>
      <w:r>
        <w:lastRenderedPageBreak/>
        <w:t>Škola</w:t>
      </w:r>
      <w:r w:rsidR="00346EF3">
        <w:t xml:space="preserve"> – </w:t>
      </w:r>
      <w:r>
        <w:t>žadatel</w:t>
      </w:r>
      <w:bookmarkEnd w:id="22"/>
    </w:p>
    <w:p w14:paraId="68BF38D5" w14:textId="7C243D7B" w:rsidR="00435279" w:rsidRPr="00BF6E76" w:rsidRDefault="004841AE" w:rsidP="00BF6E76">
      <w:pPr>
        <w:pStyle w:val="odrky"/>
        <w:spacing w:before="0"/>
        <w:ind w:left="0" w:firstLine="0"/>
        <w:contextualSpacing w:val="0"/>
        <w:rPr>
          <w:rFonts w:asciiTheme="minorHAnsi" w:hAnsiTheme="minorHAnsi"/>
          <w:i/>
          <w:szCs w:val="22"/>
        </w:rPr>
      </w:pPr>
      <w:r>
        <w:rPr>
          <w:rFonts w:asciiTheme="minorHAnsi" w:hAnsiTheme="minorHAnsi"/>
          <w:i/>
          <w:szCs w:val="22"/>
        </w:rPr>
        <w:t xml:space="preserve">Tato analýza se </w:t>
      </w:r>
      <w:r w:rsidR="00435279" w:rsidRPr="00BF6E76">
        <w:rPr>
          <w:rFonts w:asciiTheme="minorHAnsi" w:hAnsiTheme="minorHAnsi"/>
          <w:i/>
          <w:szCs w:val="22"/>
        </w:rPr>
        <w:t>vyplň</w:t>
      </w:r>
      <w:r>
        <w:rPr>
          <w:rFonts w:asciiTheme="minorHAnsi" w:hAnsiTheme="minorHAnsi"/>
          <w:i/>
          <w:szCs w:val="22"/>
        </w:rPr>
        <w:t>uje</w:t>
      </w:r>
      <w:r w:rsidR="00435279" w:rsidRPr="00BF6E76">
        <w:rPr>
          <w:rFonts w:asciiTheme="minorHAnsi" w:hAnsiTheme="minorHAnsi"/>
          <w:i/>
          <w:szCs w:val="22"/>
        </w:rPr>
        <w:t xml:space="preserve"> pouze</w:t>
      </w:r>
      <w:r>
        <w:rPr>
          <w:rFonts w:asciiTheme="minorHAnsi" w:hAnsiTheme="minorHAnsi"/>
          <w:i/>
          <w:szCs w:val="22"/>
        </w:rPr>
        <w:t xml:space="preserve"> v případě</w:t>
      </w:r>
      <w:r w:rsidR="00435279" w:rsidRPr="00BF6E76">
        <w:rPr>
          <w:rFonts w:asciiTheme="minorHAnsi" w:hAnsiTheme="minorHAnsi"/>
          <w:i/>
          <w:szCs w:val="22"/>
        </w:rPr>
        <w:t>, pokud j</w:t>
      </w:r>
      <w:r>
        <w:rPr>
          <w:rFonts w:asciiTheme="minorHAnsi" w:hAnsiTheme="minorHAnsi"/>
          <w:i/>
          <w:szCs w:val="22"/>
        </w:rPr>
        <w:t>e</w:t>
      </w:r>
      <w:r w:rsidR="00435279" w:rsidRPr="00BF6E76">
        <w:rPr>
          <w:rFonts w:asciiTheme="minorHAnsi" w:hAnsiTheme="minorHAnsi"/>
          <w:i/>
          <w:szCs w:val="22"/>
        </w:rPr>
        <w:t xml:space="preserve"> žadatelem projektu škola (MŠ, ZŠ, SŠ), která plánuje zapojit do aktivit projektu</w:t>
      </w:r>
      <w:r>
        <w:rPr>
          <w:rFonts w:asciiTheme="minorHAnsi" w:hAnsiTheme="minorHAnsi"/>
          <w:i/>
          <w:szCs w:val="22"/>
        </w:rPr>
        <w:t xml:space="preserve"> své pedagogické pracovníky</w:t>
      </w:r>
      <w:r w:rsidR="00435279" w:rsidRPr="00BF6E76">
        <w:rPr>
          <w:rFonts w:asciiTheme="minorHAnsi" w:hAnsiTheme="minorHAnsi"/>
          <w:i/>
          <w:szCs w:val="22"/>
        </w:rPr>
        <w:t xml:space="preserve"> jako cílov</w:t>
      </w:r>
      <w:r>
        <w:rPr>
          <w:rFonts w:asciiTheme="minorHAnsi" w:hAnsiTheme="minorHAnsi"/>
          <w:i/>
          <w:szCs w:val="22"/>
        </w:rPr>
        <w:t>ou</w:t>
      </w:r>
      <w:r w:rsidR="00435279" w:rsidRPr="00BF6E76">
        <w:rPr>
          <w:rFonts w:asciiTheme="minorHAnsi" w:hAnsiTheme="minorHAnsi"/>
          <w:i/>
          <w:szCs w:val="22"/>
        </w:rPr>
        <w:t xml:space="preserve"> skupin</w:t>
      </w:r>
      <w:r>
        <w:rPr>
          <w:rFonts w:asciiTheme="minorHAnsi" w:hAnsiTheme="minorHAnsi"/>
          <w:i/>
          <w:szCs w:val="22"/>
        </w:rPr>
        <w:t>u</w:t>
      </w:r>
      <w:r w:rsidR="00435279" w:rsidRPr="00BF6E76">
        <w:rPr>
          <w:rFonts w:asciiTheme="minorHAnsi" w:hAnsiTheme="minorHAnsi"/>
          <w:i/>
          <w:szCs w:val="22"/>
        </w:rPr>
        <w:t xml:space="preserve"> (viz kap. 5.7 PpŽP</w:t>
      </w:r>
      <w:r w:rsidR="00724A7E">
        <w:rPr>
          <w:rFonts w:asciiTheme="minorHAnsi" w:hAnsiTheme="minorHAnsi"/>
          <w:i/>
          <w:szCs w:val="22"/>
        </w:rPr>
        <w:t xml:space="preserve"> –</w:t>
      </w:r>
      <w:r>
        <w:rPr>
          <w:rFonts w:asciiTheme="minorHAnsi" w:hAnsiTheme="minorHAnsi"/>
          <w:i/>
          <w:szCs w:val="22"/>
        </w:rPr>
        <w:t>specifická část</w:t>
      </w:r>
      <w:r w:rsidR="00435279" w:rsidRPr="00BF6E76">
        <w:rPr>
          <w:rFonts w:asciiTheme="minorHAnsi" w:hAnsiTheme="minorHAnsi"/>
          <w:i/>
          <w:szCs w:val="22"/>
        </w:rPr>
        <w:t xml:space="preserve">). V opačném případě </w:t>
      </w:r>
      <w:r>
        <w:rPr>
          <w:rFonts w:asciiTheme="minorHAnsi" w:hAnsiTheme="minorHAnsi"/>
          <w:i/>
          <w:szCs w:val="22"/>
        </w:rPr>
        <w:t>je možné tuto podkapitolu smazat.</w:t>
      </w:r>
      <w:r w:rsidR="00435279" w:rsidRPr="00BF6E76">
        <w:rPr>
          <w:rFonts w:asciiTheme="minorHAnsi" w:hAnsiTheme="minorHAnsi"/>
          <w:i/>
          <w:szCs w:val="22"/>
        </w:rPr>
        <w:t xml:space="preserve"> </w:t>
      </w:r>
    </w:p>
    <w:tbl>
      <w:tblPr>
        <w:tblStyle w:val="Mkatabulky"/>
        <w:tblW w:w="9062" w:type="dxa"/>
        <w:tblBorders>
          <w:top w:val="single" w:sz="4" w:space="0" w:color="5B9BD5" w:themeColor="accent5"/>
          <w:left w:val="single" w:sz="4" w:space="0" w:color="5B9BD5" w:themeColor="accent5"/>
          <w:bottom w:val="single" w:sz="4" w:space="0" w:color="5B9BD5" w:themeColor="accent5"/>
          <w:right w:val="single" w:sz="4" w:space="0" w:color="5B9BD5" w:themeColor="accent5"/>
          <w:insideH w:val="single" w:sz="4" w:space="0" w:color="5B9BD5" w:themeColor="accent5"/>
          <w:insideV w:val="single" w:sz="4" w:space="0" w:color="5B9BD5" w:themeColor="accent5"/>
        </w:tblBorders>
        <w:tblLayout w:type="fixed"/>
        <w:tblLook w:val="04A0" w:firstRow="1" w:lastRow="0" w:firstColumn="1" w:lastColumn="0" w:noHBand="0" w:noVBand="1"/>
      </w:tblPr>
      <w:tblGrid>
        <w:gridCol w:w="1555"/>
        <w:gridCol w:w="2268"/>
        <w:gridCol w:w="2409"/>
        <w:gridCol w:w="2830"/>
      </w:tblGrid>
      <w:tr w:rsidR="004841AE" w:rsidRPr="00902C87" w14:paraId="7414393C" w14:textId="77777777" w:rsidTr="00267304">
        <w:trPr>
          <w:trHeight w:val="430"/>
        </w:trPr>
        <w:tc>
          <w:tcPr>
            <w:tcW w:w="1555" w:type="dxa"/>
            <w:shd w:val="clear" w:color="auto" w:fill="173271"/>
            <w:vAlign w:val="center"/>
          </w:tcPr>
          <w:p w14:paraId="33374132" w14:textId="5EAFFE40" w:rsidR="004841AE" w:rsidRPr="00D6115A" w:rsidRDefault="004841AE" w:rsidP="007E1E5A">
            <w:pPr>
              <w:spacing w:after="0" w:line="240" w:lineRule="auto"/>
              <w:jc w:val="left"/>
              <w:rPr>
                <w:rFonts w:asciiTheme="minorHAnsi" w:hAnsiTheme="minorHAnsi" w:cstheme="minorHAnsi"/>
                <w:b/>
                <w:bCs/>
                <w:sz w:val="22"/>
                <w:szCs w:val="22"/>
              </w:rPr>
            </w:pPr>
            <w:r w:rsidRPr="00D6115A">
              <w:rPr>
                <w:rFonts w:asciiTheme="minorHAnsi" w:hAnsiTheme="minorHAnsi" w:cstheme="minorHAnsi"/>
                <w:b/>
                <w:bCs/>
                <w:sz w:val="22"/>
                <w:szCs w:val="22"/>
              </w:rPr>
              <w:t>Název školy</w:t>
            </w:r>
            <w:r w:rsidR="008E40D7">
              <w:rPr>
                <w:rFonts w:asciiTheme="minorHAnsi" w:hAnsiTheme="minorHAnsi" w:cstheme="minorHAnsi"/>
                <w:b/>
                <w:bCs/>
                <w:sz w:val="22"/>
                <w:szCs w:val="22"/>
              </w:rPr>
              <w:t>:</w:t>
            </w:r>
            <w:r w:rsidRPr="00D6115A">
              <w:rPr>
                <w:rFonts w:asciiTheme="minorHAnsi" w:hAnsiTheme="minorHAnsi" w:cstheme="minorHAnsi"/>
                <w:b/>
                <w:bCs/>
                <w:sz w:val="22"/>
                <w:szCs w:val="22"/>
              </w:rPr>
              <w:t xml:space="preserve"> </w:t>
            </w:r>
          </w:p>
        </w:tc>
        <w:tc>
          <w:tcPr>
            <w:tcW w:w="7507" w:type="dxa"/>
            <w:gridSpan w:val="3"/>
            <w:vAlign w:val="center"/>
          </w:tcPr>
          <w:p w14:paraId="69CCE258" w14:textId="77777777" w:rsidR="004841AE" w:rsidRPr="00A062A4" w:rsidRDefault="004841AE" w:rsidP="007E1E5A">
            <w:pPr>
              <w:pStyle w:val="OM-Normln"/>
              <w:jc w:val="center"/>
              <w:rPr>
                <w:rFonts w:asciiTheme="minorHAnsi" w:hAnsiTheme="minorHAnsi" w:cstheme="minorHAnsi"/>
                <w:sz w:val="22"/>
                <w:szCs w:val="22"/>
              </w:rPr>
            </w:pPr>
          </w:p>
        </w:tc>
      </w:tr>
      <w:tr w:rsidR="004841AE" w:rsidRPr="00902C87" w14:paraId="3D6A40A3" w14:textId="77777777" w:rsidTr="00267304">
        <w:trPr>
          <w:trHeight w:val="445"/>
        </w:trPr>
        <w:tc>
          <w:tcPr>
            <w:tcW w:w="1555" w:type="dxa"/>
            <w:shd w:val="clear" w:color="auto" w:fill="173271"/>
            <w:vAlign w:val="center"/>
          </w:tcPr>
          <w:p w14:paraId="46E4A8E2" w14:textId="13B16D57" w:rsidR="004841AE" w:rsidRPr="00A062A4" w:rsidRDefault="004841AE" w:rsidP="007E1E5A">
            <w:pPr>
              <w:spacing w:after="0" w:line="240" w:lineRule="auto"/>
              <w:jc w:val="left"/>
              <w:rPr>
                <w:rFonts w:asciiTheme="minorHAnsi" w:hAnsiTheme="minorHAnsi" w:cstheme="minorHAnsi"/>
                <w:b/>
                <w:sz w:val="22"/>
                <w:szCs w:val="22"/>
              </w:rPr>
            </w:pPr>
            <w:r w:rsidRPr="00D6115A">
              <w:rPr>
                <w:rFonts w:asciiTheme="minorHAnsi" w:hAnsiTheme="minorHAnsi" w:cstheme="minorHAnsi"/>
                <w:b/>
                <w:bCs/>
                <w:sz w:val="22"/>
                <w:szCs w:val="22"/>
              </w:rPr>
              <w:t>Adresa školy</w:t>
            </w:r>
            <w:r w:rsidR="008E40D7">
              <w:rPr>
                <w:rFonts w:asciiTheme="minorHAnsi" w:hAnsiTheme="minorHAnsi" w:cstheme="minorHAnsi"/>
                <w:b/>
                <w:bCs/>
                <w:sz w:val="22"/>
                <w:szCs w:val="22"/>
              </w:rPr>
              <w:t>:</w:t>
            </w:r>
          </w:p>
        </w:tc>
        <w:tc>
          <w:tcPr>
            <w:tcW w:w="7507" w:type="dxa"/>
            <w:gridSpan w:val="3"/>
            <w:vAlign w:val="center"/>
          </w:tcPr>
          <w:p w14:paraId="4D2FCA21" w14:textId="77777777" w:rsidR="004841AE" w:rsidRPr="00A062A4" w:rsidRDefault="004841AE" w:rsidP="007E1E5A">
            <w:pPr>
              <w:pStyle w:val="OM-Normln"/>
              <w:jc w:val="center"/>
              <w:rPr>
                <w:rFonts w:asciiTheme="minorHAnsi" w:hAnsiTheme="minorHAnsi" w:cstheme="minorHAnsi"/>
                <w:sz w:val="22"/>
                <w:szCs w:val="22"/>
              </w:rPr>
            </w:pPr>
          </w:p>
        </w:tc>
      </w:tr>
      <w:tr w:rsidR="00D93E34" w:rsidRPr="00902C87" w14:paraId="28ABABF0" w14:textId="77777777" w:rsidTr="00715AE5">
        <w:trPr>
          <w:trHeight w:val="430"/>
        </w:trPr>
        <w:tc>
          <w:tcPr>
            <w:tcW w:w="1555" w:type="dxa"/>
            <w:shd w:val="clear" w:color="auto" w:fill="173271"/>
            <w:vAlign w:val="center"/>
          </w:tcPr>
          <w:p w14:paraId="303E6F3A" w14:textId="77777777" w:rsidR="004841AE" w:rsidRPr="00A062A4" w:rsidRDefault="004841AE" w:rsidP="007E1E5A">
            <w:pPr>
              <w:spacing w:after="0" w:line="240" w:lineRule="auto"/>
              <w:jc w:val="left"/>
              <w:rPr>
                <w:rFonts w:asciiTheme="minorHAnsi" w:hAnsiTheme="minorHAnsi" w:cstheme="minorHAnsi"/>
                <w:b/>
                <w:sz w:val="22"/>
                <w:szCs w:val="22"/>
              </w:rPr>
            </w:pPr>
            <w:r w:rsidRPr="00D6115A">
              <w:rPr>
                <w:rFonts w:asciiTheme="minorHAnsi" w:hAnsiTheme="minorHAnsi" w:cstheme="minorHAnsi"/>
                <w:b/>
                <w:bCs/>
                <w:sz w:val="22"/>
                <w:szCs w:val="22"/>
              </w:rPr>
              <w:t>IČO</w:t>
            </w:r>
            <w:r>
              <w:rPr>
                <w:rFonts w:asciiTheme="minorHAnsi" w:hAnsiTheme="minorHAnsi" w:cstheme="minorHAnsi"/>
                <w:b/>
                <w:bCs/>
                <w:sz w:val="22"/>
                <w:szCs w:val="22"/>
              </w:rPr>
              <w:t xml:space="preserve"> školy: </w:t>
            </w:r>
          </w:p>
        </w:tc>
        <w:tc>
          <w:tcPr>
            <w:tcW w:w="2268" w:type="dxa"/>
            <w:vAlign w:val="center"/>
          </w:tcPr>
          <w:p w14:paraId="663DDEE2" w14:textId="77777777" w:rsidR="004841AE" w:rsidRPr="00A062A4" w:rsidRDefault="004841AE" w:rsidP="007E1E5A">
            <w:pPr>
              <w:pStyle w:val="OM-Normln"/>
              <w:jc w:val="center"/>
              <w:rPr>
                <w:rFonts w:asciiTheme="minorHAnsi" w:hAnsiTheme="minorHAnsi" w:cstheme="minorHAnsi"/>
                <w:sz w:val="22"/>
                <w:szCs w:val="22"/>
              </w:rPr>
            </w:pPr>
          </w:p>
        </w:tc>
        <w:tc>
          <w:tcPr>
            <w:tcW w:w="2409" w:type="dxa"/>
            <w:shd w:val="clear" w:color="auto" w:fill="173271"/>
            <w:vAlign w:val="center"/>
          </w:tcPr>
          <w:p w14:paraId="6E9C63A2" w14:textId="19AEA5DF" w:rsidR="004841AE" w:rsidRPr="0069337E" w:rsidRDefault="004841AE" w:rsidP="007E1E5A">
            <w:pPr>
              <w:spacing w:after="0" w:line="240" w:lineRule="auto"/>
              <w:jc w:val="left"/>
              <w:rPr>
                <w:rFonts w:cstheme="minorHAnsi"/>
                <w:b/>
                <w:bCs/>
                <w:color w:val="FFFFFF" w:themeColor="background1"/>
              </w:rPr>
            </w:pPr>
            <w:r w:rsidRPr="0069337E">
              <w:rPr>
                <w:rFonts w:asciiTheme="minorHAnsi" w:hAnsiTheme="minorHAnsi" w:cstheme="minorHAnsi"/>
                <w:b/>
                <w:bCs/>
                <w:color w:val="FFFFFF" w:themeColor="background1"/>
                <w:sz w:val="22"/>
                <w:szCs w:val="22"/>
              </w:rPr>
              <w:t>Typ spolupráce:</w:t>
            </w:r>
          </w:p>
        </w:tc>
        <w:tc>
          <w:tcPr>
            <w:tcW w:w="2830" w:type="dxa"/>
            <w:shd w:val="clear" w:color="auto" w:fill="FFFFFF" w:themeFill="background1"/>
            <w:vAlign w:val="center"/>
          </w:tcPr>
          <w:p w14:paraId="00A72E66" w14:textId="39955AA4" w:rsidR="004841AE" w:rsidRPr="00A062A4" w:rsidRDefault="004841AE" w:rsidP="00653EB9">
            <w:pPr>
              <w:pStyle w:val="OM-Normln"/>
              <w:tabs>
                <w:tab w:val="left" w:pos="879"/>
              </w:tabs>
              <w:jc w:val="center"/>
              <w:rPr>
                <w:rFonts w:asciiTheme="minorHAnsi" w:hAnsiTheme="minorHAnsi" w:cstheme="minorHAnsi"/>
                <w:sz w:val="22"/>
                <w:szCs w:val="22"/>
              </w:rPr>
            </w:pPr>
            <w:r>
              <w:rPr>
                <w:rFonts w:asciiTheme="minorHAnsi" w:hAnsiTheme="minorHAnsi" w:cstheme="minorHAnsi"/>
                <w:sz w:val="22"/>
                <w:szCs w:val="22"/>
              </w:rPr>
              <w:t>Škola</w:t>
            </w:r>
            <w:r w:rsidR="009E065E">
              <w:rPr>
                <w:rFonts w:asciiTheme="minorHAnsi" w:hAnsiTheme="minorHAnsi" w:cstheme="minorHAnsi"/>
                <w:sz w:val="22"/>
                <w:szCs w:val="22"/>
              </w:rPr>
              <w:t xml:space="preserve"> – </w:t>
            </w:r>
            <w:r>
              <w:rPr>
                <w:rFonts w:asciiTheme="minorHAnsi" w:hAnsiTheme="minorHAnsi" w:cstheme="minorHAnsi"/>
                <w:sz w:val="22"/>
                <w:szCs w:val="22"/>
              </w:rPr>
              <w:t>žadatel</w:t>
            </w:r>
            <w:r w:rsidR="00346EF3">
              <w:rPr>
                <w:rFonts w:asciiTheme="minorHAnsi" w:hAnsiTheme="minorHAnsi" w:cstheme="minorHAnsi"/>
                <w:sz w:val="22"/>
                <w:szCs w:val="22"/>
              </w:rPr>
              <w:t xml:space="preserve"> </w:t>
            </w:r>
          </w:p>
        </w:tc>
      </w:tr>
      <w:tr w:rsidR="00A86B6D" w:rsidRPr="00902C87" w14:paraId="575BE327" w14:textId="77777777" w:rsidTr="00715AE5">
        <w:trPr>
          <w:trHeight w:val="430"/>
        </w:trPr>
        <w:tc>
          <w:tcPr>
            <w:tcW w:w="1555" w:type="dxa"/>
            <w:shd w:val="clear" w:color="auto" w:fill="173271"/>
            <w:vAlign w:val="center"/>
          </w:tcPr>
          <w:p w14:paraId="5CEFE875" w14:textId="77777777" w:rsidR="004841AE" w:rsidRPr="00A062A4" w:rsidRDefault="004841AE" w:rsidP="007E1E5A">
            <w:pPr>
              <w:spacing w:after="0" w:line="240" w:lineRule="auto"/>
              <w:jc w:val="left"/>
              <w:rPr>
                <w:rFonts w:asciiTheme="minorHAnsi" w:hAnsiTheme="minorHAnsi" w:cstheme="minorHAnsi"/>
                <w:b/>
                <w:sz w:val="22"/>
                <w:szCs w:val="22"/>
              </w:rPr>
            </w:pPr>
            <w:r w:rsidRPr="00A062A4">
              <w:rPr>
                <w:rFonts w:asciiTheme="minorHAnsi" w:hAnsiTheme="minorHAnsi" w:cstheme="minorHAnsi"/>
                <w:b/>
                <w:sz w:val="22"/>
                <w:szCs w:val="22"/>
              </w:rPr>
              <w:t>IZO 1</w:t>
            </w:r>
            <w:r w:rsidRPr="00A062A4">
              <w:rPr>
                <w:rStyle w:val="Znakapoznpodarou"/>
                <w:rFonts w:asciiTheme="minorHAnsi" w:hAnsiTheme="minorHAnsi" w:cstheme="minorHAnsi"/>
                <w:b/>
                <w:sz w:val="22"/>
                <w:szCs w:val="22"/>
              </w:rPr>
              <w:footnoteReference w:id="12"/>
            </w:r>
            <w:r>
              <w:rPr>
                <w:rFonts w:asciiTheme="minorHAnsi" w:hAnsiTheme="minorHAnsi" w:cstheme="minorHAnsi"/>
                <w:b/>
                <w:sz w:val="22"/>
                <w:szCs w:val="22"/>
              </w:rPr>
              <w:t>:</w:t>
            </w:r>
          </w:p>
        </w:tc>
        <w:tc>
          <w:tcPr>
            <w:tcW w:w="2268" w:type="dxa"/>
            <w:vAlign w:val="center"/>
          </w:tcPr>
          <w:p w14:paraId="7AB5C6C6" w14:textId="77777777" w:rsidR="004841AE" w:rsidRPr="00A062A4" w:rsidRDefault="004841AE" w:rsidP="007E1E5A">
            <w:pPr>
              <w:pStyle w:val="OM-Normln"/>
              <w:jc w:val="center"/>
              <w:rPr>
                <w:rFonts w:asciiTheme="minorHAnsi" w:hAnsiTheme="minorHAnsi" w:cstheme="minorHAnsi"/>
                <w:sz w:val="22"/>
                <w:szCs w:val="22"/>
              </w:rPr>
            </w:pPr>
            <w:r w:rsidRPr="00A062A4">
              <w:rPr>
                <w:rFonts w:asciiTheme="minorHAnsi" w:hAnsiTheme="minorHAnsi" w:cstheme="minorHAnsi"/>
                <w:sz w:val="22"/>
                <w:szCs w:val="22"/>
              </w:rPr>
              <w:t xml:space="preserve"> </w:t>
            </w:r>
          </w:p>
        </w:tc>
        <w:tc>
          <w:tcPr>
            <w:tcW w:w="2409" w:type="dxa"/>
            <w:shd w:val="clear" w:color="auto" w:fill="173271"/>
            <w:vAlign w:val="center"/>
          </w:tcPr>
          <w:p w14:paraId="2A97A29A" w14:textId="77777777" w:rsidR="004841AE" w:rsidRPr="00A062A4" w:rsidRDefault="004841AE" w:rsidP="007E1E5A">
            <w:pPr>
              <w:spacing w:after="0" w:line="240" w:lineRule="auto"/>
              <w:jc w:val="left"/>
              <w:rPr>
                <w:rFonts w:asciiTheme="minorHAnsi" w:hAnsiTheme="minorHAnsi" w:cstheme="minorHAnsi"/>
                <w:b/>
                <w:sz w:val="22"/>
                <w:szCs w:val="22"/>
              </w:rPr>
            </w:pPr>
            <w:r w:rsidRPr="0037784E">
              <w:rPr>
                <w:rFonts w:asciiTheme="minorHAnsi" w:hAnsiTheme="minorHAnsi" w:cstheme="minorHAnsi"/>
                <w:b/>
                <w:bCs/>
                <w:sz w:val="22"/>
                <w:szCs w:val="22"/>
              </w:rPr>
              <w:t>Počet pedagogických pracovníků</w:t>
            </w:r>
            <w:r>
              <w:rPr>
                <w:rFonts w:asciiTheme="minorHAnsi" w:hAnsiTheme="minorHAnsi" w:cstheme="minorHAnsi"/>
                <w:b/>
                <w:bCs/>
                <w:sz w:val="22"/>
                <w:szCs w:val="22"/>
              </w:rPr>
              <w:t>:</w:t>
            </w:r>
          </w:p>
        </w:tc>
        <w:tc>
          <w:tcPr>
            <w:tcW w:w="2830" w:type="dxa"/>
            <w:vAlign w:val="center"/>
          </w:tcPr>
          <w:p w14:paraId="3243352E" w14:textId="4757D243" w:rsidR="004841AE" w:rsidRPr="00A062A4" w:rsidRDefault="004841AE" w:rsidP="007E1E5A">
            <w:pPr>
              <w:pStyle w:val="OM-Normln"/>
              <w:jc w:val="center"/>
              <w:rPr>
                <w:rFonts w:asciiTheme="minorHAnsi" w:hAnsiTheme="minorHAnsi" w:cstheme="minorHAnsi"/>
                <w:sz w:val="22"/>
                <w:szCs w:val="22"/>
              </w:rPr>
            </w:pPr>
          </w:p>
        </w:tc>
      </w:tr>
      <w:tr w:rsidR="00A86B6D" w:rsidRPr="00902C87" w14:paraId="6F56505C" w14:textId="77777777" w:rsidTr="00715AE5">
        <w:trPr>
          <w:trHeight w:val="430"/>
        </w:trPr>
        <w:tc>
          <w:tcPr>
            <w:tcW w:w="1555" w:type="dxa"/>
            <w:shd w:val="clear" w:color="auto" w:fill="173271"/>
            <w:vAlign w:val="center"/>
          </w:tcPr>
          <w:p w14:paraId="7B2626E8" w14:textId="77777777" w:rsidR="004841AE" w:rsidRPr="00A062A4" w:rsidRDefault="004841AE" w:rsidP="007E1E5A">
            <w:pPr>
              <w:spacing w:after="0" w:line="240" w:lineRule="auto"/>
              <w:jc w:val="left"/>
              <w:rPr>
                <w:rFonts w:asciiTheme="minorHAnsi" w:hAnsiTheme="minorHAnsi" w:cstheme="minorHAnsi"/>
                <w:b/>
                <w:sz w:val="22"/>
                <w:szCs w:val="22"/>
              </w:rPr>
            </w:pPr>
            <w:r w:rsidRPr="00A062A4">
              <w:rPr>
                <w:rFonts w:asciiTheme="minorHAnsi" w:hAnsiTheme="minorHAnsi" w:cstheme="minorHAnsi"/>
                <w:b/>
                <w:sz w:val="22"/>
                <w:szCs w:val="22"/>
              </w:rPr>
              <w:t>IZO 2</w:t>
            </w:r>
            <w:r>
              <w:rPr>
                <w:rFonts w:asciiTheme="minorHAnsi" w:hAnsiTheme="minorHAnsi" w:cstheme="minorHAnsi"/>
                <w:b/>
                <w:sz w:val="22"/>
                <w:szCs w:val="22"/>
              </w:rPr>
              <w:t>:</w:t>
            </w:r>
          </w:p>
        </w:tc>
        <w:tc>
          <w:tcPr>
            <w:tcW w:w="2268" w:type="dxa"/>
            <w:vAlign w:val="center"/>
          </w:tcPr>
          <w:p w14:paraId="01AF8706" w14:textId="77777777" w:rsidR="004841AE" w:rsidRPr="00A062A4" w:rsidRDefault="004841AE" w:rsidP="007E1E5A">
            <w:pPr>
              <w:pStyle w:val="OM-Normln"/>
              <w:jc w:val="center"/>
              <w:rPr>
                <w:rFonts w:asciiTheme="minorHAnsi" w:hAnsiTheme="minorHAnsi" w:cstheme="minorHAnsi"/>
                <w:sz w:val="22"/>
                <w:szCs w:val="22"/>
              </w:rPr>
            </w:pPr>
          </w:p>
        </w:tc>
        <w:tc>
          <w:tcPr>
            <w:tcW w:w="2409" w:type="dxa"/>
            <w:shd w:val="clear" w:color="auto" w:fill="173271"/>
            <w:vAlign w:val="center"/>
          </w:tcPr>
          <w:p w14:paraId="45DBA4A8" w14:textId="77777777" w:rsidR="004841AE" w:rsidRPr="00A062A4" w:rsidRDefault="004841AE" w:rsidP="007E1E5A">
            <w:pPr>
              <w:spacing w:after="0" w:line="240" w:lineRule="auto"/>
              <w:jc w:val="left"/>
              <w:rPr>
                <w:rFonts w:asciiTheme="minorHAnsi" w:hAnsiTheme="minorHAnsi" w:cstheme="minorHAnsi"/>
                <w:sz w:val="22"/>
                <w:szCs w:val="22"/>
              </w:rPr>
            </w:pPr>
            <w:r w:rsidRPr="0037784E">
              <w:rPr>
                <w:rFonts w:asciiTheme="minorHAnsi" w:hAnsiTheme="minorHAnsi" w:cstheme="minorHAnsi"/>
                <w:b/>
                <w:bCs/>
                <w:sz w:val="22"/>
                <w:szCs w:val="22"/>
              </w:rPr>
              <w:t>Počet pedagogických pracovníků</w:t>
            </w:r>
            <w:r>
              <w:rPr>
                <w:rFonts w:asciiTheme="minorHAnsi" w:hAnsiTheme="minorHAnsi" w:cstheme="minorHAnsi"/>
                <w:b/>
                <w:bCs/>
                <w:sz w:val="22"/>
                <w:szCs w:val="22"/>
              </w:rPr>
              <w:t>:</w:t>
            </w:r>
          </w:p>
        </w:tc>
        <w:tc>
          <w:tcPr>
            <w:tcW w:w="2830" w:type="dxa"/>
            <w:vAlign w:val="center"/>
          </w:tcPr>
          <w:p w14:paraId="66052B2D" w14:textId="7F371B15" w:rsidR="004841AE" w:rsidRPr="00902C87" w:rsidRDefault="004841AE" w:rsidP="007E1E5A">
            <w:pPr>
              <w:pStyle w:val="OM-Normln"/>
              <w:jc w:val="center"/>
              <w:rPr>
                <w:rFonts w:cstheme="minorHAnsi"/>
                <w:sz w:val="18"/>
                <w:szCs w:val="18"/>
              </w:rPr>
            </w:pPr>
          </w:p>
        </w:tc>
      </w:tr>
    </w:tbl>
    <w:p w14:paraId="58C48D3B" w14:textId="77777777" w:rsidR="007B429E" w:rsidRPr="004310DF" w:rsidRDefault="007B429E" w:rsidP="007B429E">
      <w:pPr>
        <w:pStyle w:val="Odstavecseseznamem"/>
        <w:spacing w:line="240" w:lineRule="auto"/>
        <w:ind w:left="0"/>
        <w:jc w:val="left"/>
        <w:rPr>
          <w:rFonts w:cstheme="minorHAnsi"/>
          <w:i/>
        </w:rPr>
      </w:pPr>
      <w:bookmarkStart w:id="23" w:name="_Toc231538529"/>
      <w:bookmarkEnd w:id="18"/>
      <w:r w:rsidRPr="00D25780">
        <w:rPr>
          <w:rFonts w:cstheme="minorHAnsi"/>
          <w:i/>
        </w:rPr>
        <w:t xml:space="preserve">V případě </w:t>
      </w:r>
      <w:r>
        <w:rPr>
          <w:rFonts w:cstheme="minorHAnsi"/>
          <w:i/>
          <w:color w:val="000000" w:themeColor="text1"/>
        </w:rPr>
        <w:t>zařazení</w:t>
      </w:r>
      <w:r w:rsidRPr="008858CE">
        <w:rPr>
          <w:rFonts w:cstheme="minorHAnsi"/>
          <w:i/>
          <w:color w:val="000000" w:themeColor="text1"/>
        </w:rPr>
        <w:t xml:space="preserve"> </w:t>
      </w:r>
      <w:r w:rsidRPr="00D25780">
        <w:rPr>
          <w:rFonts w:cstheme="minorHAnsi"/>
          <w:i/>
        </w:rPr>
        <w:t xml:space="preserve">více IZO vyplňujte následující otázky společně za všechna </w:t>
      </w:r>
      <w:r>
        <w:rPr>
          <w:rFonts w:cstheme="minorHAnsi"/>
          <w:i/>
          <w:color w:val="000000" w:themeColor="text1"/>
        </w:rPr>
        <w:t>zařazená</w:t>
      </w:r>
      <w:r w:rsidRPr="008858CE">
        <w:rPr>
          <w:rFonts w:cstheme="minorHAnsi"/>
          <w:i/>
          <w:color w:val="000000" w:themeColor="text1"/>
        </w:rPr>
        <w:t xml:space="preserve"> </w:t>
      </w:r>
      <w:r w:rsidRPr="00D25780">
        <w:rPr>
          <w:rFonts w:cstheme="minorHAnsi"/>
          <w:i/>
        </w:rPr>
        <w:t>IZO</w:t>
      </w:r>
    </w:p>
    <w:p w14:paraId="076AEE66" w14:textId="77777777" w:rsidR="007B429E" w:rsidRPr="003C2E09" w:rsidRDefault="007B429E" w:rsidP="007B429E">
      <w:pPr>
        <w:pStyle w:val="Odstavecseseznamem"/>
        <w:numPr>
          <w:ilvl w:val="0"/>
          <w:numId w:val="44"/>
        </w:numPr>
        <w:spacing w:line="240" w:lineRule="auto"/>
        <w:ind w:left="284"/>
        <w:jc w:val="left"/>
        <w:rPr>
          <w:szCs w:val="22"/>
        </w:rPr>
      </w:pPr>
      <w:r>
        <w:rPr>
          <w:b/>
        </w:rPr>
        <w:t>Přibližně kolik %</w:t>
      </w:r>
      <w:r w:rsidRPr="00A062A4">
        <w:rPr>
          <w:b/>
        </w:rPr>
        <w:t xml:space="preserve"> pracovníků školy využívá ve své práci AI</w:t>
      </w:r>
      <w:r>
        <w:rPr>
          <w:b/>
        </w:rPr>
        <w:t xml:space="preserve">? </w:t>
      </w:r>
    </w:p>
    <w:p w14:paraId="2C4869FD" w14:textId="77777777" w:rsidR="007B429E" w:rsidRDefault="007B429E" w:rsidP="007B429E">
      <w:pPr>
        <w:pStyle w:val="Odstavecseseznamem"/>
        <w:spacing w:line="240" w:lineRule="auto"/>
        <w:ind w:left="426"/>
        <w:jc w:val="left"/>
        <w:rPr>
          <w:i/>
          <w:iCs/>
          <w:szCs w:val="22"/>
        </w:rPr>
      </w:pPr>
      <w:r>
        <w:rPr>
          <w:i/>
          <w:iCs/>
          <w:szCs w:val="22"/>
        </w:rPr>
        <w:t>Do rámečku u</w:t>
      </w:r>
      <w:r w:rsidRPr="00BF6E76">
        <w:rPr>
          <w:i/>
          <w:szCs w:val="22"/>
        </w:rPr>
        <w:t>veďte údaj v rozmezí 0–100 %</w:t>
      </w:r>
      <w:r>
        <w:rPr>
          <w:i/>
          <w:iCs/>
          <w:szCs w:val="22"/>
        </w:rPr>
        <w:t>.</w:t>
      </w:r>
    </w:p>
    <w:tbl>
      <w:tblPr>
        <w:tblStyle w:val="Mkatabulky"/>
        <w:tblW w:w="0" w:type="auto"/>
        <w:tblInd w:w="426" w:type="dxa"/>
        <w:tblLook w:val="04A0" w:firstRow="1" w:lastRow="0" w:firstColumn="1" w:lastColumn="0" w:noHBand="0" w:noVBand="1"/>
      </w:tblPr>
      <w:tblGrid>
        <w:gridCol w:w="1129"/>
      </w:tblGrid>
      <w:tr w:rsidR="007B429E" w14:paraId="1761BA1F" w14:textId="77777777" w:rsidTr="001D03C9">
        <w:trPr>
          <w:trHeight w:val="401"/>
        </w:trPr>
        <w:tc>
          <w:tcPr>
            <w:tcW w:w="1129" w:type="dxa"/>
          </w:tcPr>
          <w:p w14:paraId="7116EBD2" w14:textId="77777777" w:rsidR="007B429E" w:rsidRPr="00724A7E" w:rsidRDefault="007B429E" w:rsidP="001D03C9">
            <w:pPr>
              <w:pStyle w:val="Odstavecseseznamem"/>
              <w:spacing w:line="240" w:lineRule="auto"/>
              <w:ind w:left="426"/>
              <w:jc w:val="left"/>
              <w:rPr>
                <w:rFonts w:asciiTheme="minorHAnsi" w:hAnsiTheme="minorHAnsi" w:cstheme="minorHAnsi"/>
                <w:i/>
                <w:sz w:val="22"/>
                <w:szCs w:val="22"/>
              </w:rPr>
            </w:pPr>
            <w:r w:rsidRPr="00724A7E">
              <w:rPr>
                <w:rFonts w:asciiTheme="minorHAnsi" w:hAnsiTheme="minorHAnsi" w:cstheme="minorHAnsi"/>
                <w:i/>
                <w:szCs w:val="22"/>
              </w:rPr>
              <w:t xml:space="preserve"> %</w:t>
            </w:r>
          </w:p>
        </w:tc>
      </w:tr>
    </w:tbl>
    <w:p w14:paraId="1B2E0138" w14:textId="77777777" w:rsidR="007B429E" w:rsidRPr="00BF6E76" w:rsidRDefault="007B429E" w:rsidP="007B429E">
      <w:pPr>
        <w:pStyle w:val="Odstavecseseznamem"/>
        <w:spacing w:line="240" w:lineRule="auto"/>
        <w:ind w:left="426"/>
        <w:jc w:val="left"/>
        <w:rPr>
          <w:i/>
          <w:szCs w:val="22"/>
        </w:rPr>
      </w:pPr>
    </w:p>
    <w:p w14:paraId="4EF17F89" w14:textId="77777777" w:rsidR="007B429E" w:rsidRPr="00BF6E76" w:rsidRDefault="007B429E" w:rsidP="007B429E">
      <w:pPr>
        <w:pStyle w:val="Odstavecseseznamem"/>
        <w:spacing w:line="240" w:lineRule="auto"/>
        <w:ind w:left="426"/>
        <w:jc w:val="left"/>
        <w:rPr>
          <w:i/>
          <w:szCs w:val="22"/>
        </w:rPr>
      </w:pPr>
      <w:r w:rsidRPr="00BF6E76">
        <w:rPr>
          <w:i/>
        </w:rPr>
        <w:t>Pokud je Vaše odpověď 0 %, následující otázky a)</w:t>
      </w:r>
      <w:r>
        <w:rPr>
          <w:bCs/>
          <w:i/>
          <w:iCs/>
        </w:rPr>
        <w:t xml:space="preserve"> </w:t>
      </w:r>
      <w:r w:rsidRPr="00BF6E76">
        <w:rPr>
          <w:i/>
        </w:rPr>
        <w:t>–</w:t>
      </w:r>
      <w:r>
        <w:rPr>
          <w:bCs/>
          <w:i/>
          <w:iCs/>
        </w:rPr>
        <w:t xml:space="preserve"> </w:t>
      </w:r>
      <w:r w:rsidRPr="00BF6E76">
        <w:rPr>
          <w:i/>
        </w:rPr>
        <w:t>c</w:t>
      </w:r>
      <w:r>
        <w:rPr>
          <w:bCs/>
          <w:i/>
          <w:iCs/>
        </w:rPr>
        <w:t>)</w:t>
      </w:r>
      <w:r w:rsidRPr="00BF6E76">
        <w:rPr>
          <w:i/>
        </w:rPr>
        <w:t xml:space="preserve"> vynechejte. </w:t>
      </w:r>
    </w:p>
    <w:p w14:paraId="21B67B78" w14:textId="77777777" w:rsidR="007B429E" w:rsidRPr="00BF6E76" w:rsidRDefault="007B429E" w:rsidP="00E139B7">
      <w:pPr>
        <w:pStyle w:val="Odstavecseseznamem"/>
        <w:numPr>
          <w:ilvl w:val="0"/>
          <w:numId w:val="45"/>
        </w:numPr>
        <w:spacing w:line="240" w:lineRule="auto"/>
        <w:jc w:val="left"/>
        <w:rPr>
          <w:b/>
        </w:rPr>
      </w:pPr>
      <w:r w:rsidRPr="00BF6E76">
        <w:rPr>
          <w:b/>
        </w:rPr>
        <w:t xml:space="preserve">O které pracovníky se jedná? </w:t>
      </w:r>
    </w:p>
    <w:p w14:paraId="70AB761E" w14:textId="77777777" w:rsidR="007B429E" w:rsidRPr="00BF6E76" w:rsidRDefault="007B429E" w:rsidP="007B429E">
      <w:pPr>
        <w:pStyle w:val="Odstavecseseznamem"/>
        <w:spacing w:line="240" w:lineRule="auto"/>
        <w:ind w:left="1134"/>
        <w:jc w:val="left"/>
        <w:rPr>
          <w:i/>
        </w:rPr>
      </w:pPr>
      <w:r w:rsidRPr="00BF6E76">
        <w:rPr>
          <w:i/>
        </w:rPr>
        <w:t>Zaškrtněte ty skupiny pracovníků, kteří AI při své práci využívají.</w:t>
      </w:r>
    </w:p>
    <w:p w14:paraId="7CDF60B2" w14:textId="77777777" w:rsidR="007B429E" w:rsidRDefault="00CC6DB3" w:rsidP="007B429E">
      <w:pPr>
        <w:pStyle w:val="Odstavecseseznamem"/>
        <w:spacing w:line="240" w:lineRule="auto"/>
        <w:ind w:left="426" w:firstLine="708"/>
        <w:jc w:val="left"/>
        <w:rPr>
          <w:szCs w:val="22"/>
        </w:rPr>
      </w:pPr>
      <w:sdt>
        <w:sdtPr>
          <w:rPr>
            <w:szCs w:val="22"/>
          </w:rPr>
          <w:id w:val="-877550493"/>
          <w14:checkbox>
            <w14:checked w14:val="0"/>
            <w14:checkedState w14:val="2612" w14:font="MS Gothic"/>
            <w14:uncheckedState w14:val="2610" w14:font="MS Gothic"/>
          </w14:checkbox>
        </w:sdtPr>
        <w:sdtEndPr/>
        <w:sdtContent>
          <w:r w:rsidR="007B429E">
            <w:rPr>
              <w:rFonts w:ascii="MS Gothic" w:eastAsia="MS Gothic" w:hAnsi="MS Gothic" w:hint="eastAsia"/>
              <w:szCs w:val="22"/>
            </w:rPr>
            <w:t>☐</w:t>
          </w:r>
        </w:sdtContent>
      </w:sdt>
      <w:r w:rsidR="007B429E">
        <w:rPr>
          <w:szCs w:val="22"/>
        </w:rPr>
        <w:t>Vedení školy</w:t>
      </w:r>
    </w:p>
    <w:p w14:paraId="208D79FD" w14:textId="77777777" w:rsidR="007B429E" w:rsidRDefault="00CC6DB3" w:rsidP="007B429E">
      <w:pPr>
        <w:pStyle w:val="Odstavecseseznamem"/>
        <w:spacing w:line="240" w:lineRule="auto"/>
        <w:ind w:left="426" w:firstLine="708"/>
        <w:jc w:val="left"/>
        <w:rPr>
          <w:szCs w:val="22"/>
        </w:rPr>
      </w:pPr>
      <w:sdt>
        <w:sdtPr>
          <w:rPr>
            <w:szCs w:val="22"/>
          </w:rPr>
          <w:id w:val="-582060662"/>
          <w14:checkbox>
            <w14:checked w14:val="0"/>
            <w14:checkedState w14:val="2612" w14:font="MS Gothic"/>
            <w14:uncheckedState w14:val="2610" w14:font="MS Gothic"/>
          </w14:checkbox>
        </w:sdtPr>
        <w:sdtEndPr/>
        <w:sdtContent>
          <w:r w:rsidR="007B429E">
            <w:rPr>
              <w:rFonts w:ascii="MS Gothic" w:eastAsia="MS Gothic" w:hAnsi="MS Gothic" w:hint="eastAsia"/>
              <w:szCs w:val="22"/>
            </w:rPr>
            <w:t>☐</w:t>
          </w:r>
        </w:sdtContent>
      </w:sdt>
      <w:r w:rsidR="007B429E">
        <w:rPr>
          <w:szCs w:val="22"/>
        </w:rPr>
        <w:t xml:space="preserve">Pedagogičtí pracovníci – učitelé  </w:t>
      </w:r>
    </w:p>
    <w:p w14:paraId="6E8D92FC" w14:textId="77777777" w:rsidR="007B429E" w:rsidRPr="0031382E" w:rsidRDefault="00CC6DB3" w:rsidP="007B429E">
      <w:pPr>
        <w:pStyle w:val="Odstavecseseznamem"/>
        <w:spacing w:line="240" w:lineRule="auto"/>
        <w:ind w:left="426" w:firstLine="708"/>
        <w:jc w:val="left"/>
        <w:rPr>
          <w:szCs w:val="22"/>
        </w:rPr>
      </w:pPr>
      <w:sdt>
        <w:sdtPr>
          <w:rPr>
            <w:szCs w:val="22"/>
          </w:rPr>
          <w:id w:val="-1699997397"/>
          <w14:checkbox>
            <w14:checked w14:val="0"/>
            <w14:checkedState w14:val="2612" w14:font="MS Gothic"/>
            <w14:uncheckedState w14:val="2610" w14:font="MS Gothic"/>
          </w14:checkbox>
        </w:sdtPr>
        <w:sdtEndPr/>
        <w:sdtContent>
          <w:r w:rsidR="007B429E">
            <w:rPr>
              <w:rFonts w:ascii="MS Gothic" w:eastAsia="MS Gothic" w:hAnsi="MS Gothic" w:hint="eastAsia"/>
              <w:szCs w:val="22"/>
            </w:rPr>
            <w:t>☐</w:t>
          </w:r>
        </w:sdtContent>
      </w:sdt>
      <w:r w:rsidR="007B429E">
        <w:rPr>
          <w:szCs w:val="22"/>
        </w:rPr>
        <w:t xml:space="preserve">Pedagogičtí pracovníci – ostatní </w:t>
      </w:r>
    </w:p>
    <w:p w14:paraId="484CB09A" w14:textId="77777777" w:rsidR="007B429E" w:rsidRDefault="00CC6DB3" w:rsidP="007B429E">
      <w:pPr>
        <w:pStyle w:val="Odstavecseseznamem"/>
        <w:spacing w:line="240" w:lineRule="auto"/>
        <w:ind w:left="426" w:firstLine="708"/>
        <w:jc w:val="left"/>
        <w:rPr>
          <w:szCs w:val="22"/>
        </w:rPr>
      </w:pPr>
      <w:sdt>
        <w:sdtPr>
          <w:rPr>
            <w:szCs w:val="22"/>
          </w:rPr>
          <w:id w:val="-682129188"/>
          <w14:checkbox>
            <w14:checked w14:val="0"/>
            <w14:checkedState w14:val="2612" w14:font="MS Gothic"/>
            <w14:uncheckedState w14:val="2610" w14:font="MS Gothic"/>
          </w14:checkbox>
        </w:sdtPr>
        <w:sdtEndPr/>
        <w:sdtContent>
          <w:r w:rsidR="007B429E">
            <w:rPr>
              <w:rFonts w:ascii="MS Gothic" w:eastAsia="MS Gothic" w:hAnsi="MS Gothic" w:hint="eastAsia"/>
              <w:szCs w:val="22"/>
            </w:rPr>
            <w:t>☐</w:t>
          </w:r>
        </w:sdtContent>
      </w:sdt>
      <w:r w:rsidR="007B429E">
        <w:rPr>
          <w:szCs w:val="22"/>
        </w:rPr>
        <w:t>Nepedagogičtí pracovníci</w:t>
      </w:r>
    </w:p>
    <w:p w14:paraId="411FE2E1" w14:textId="77777777" w:rsidR="007B429E" w:rsidRPr="00A17502" w:rsidRDefault="007B429E" w:rsidP="00E139B7">
      <w:pPr>
        <w:pStyle w:val="Odstavecseseznamem"/>
        <w:keepNext/>
        <w:widowControl/>
        <w:numPr>
          <w:ilvl w:val="0"/>
          <w:numId w:val="45"/>
        </w:numPr>
        <w:spacing w:line="240" w:lineRule="auto"/>
        <w:ind w:left="1134" w:hanging="425"/>
        <w:jc w:val="left"/>
        <w:rPr>
          <w:b/>
          <w:szCs w:val="22"/>
        </w:rPr>
      </w:pPr>
      <w:r w:rsidRPr="00BF6E76">
        <w:rPr>
          <w:b/>
        </w:rPr>
        <w:t>Při kterých činnostech využívají pracovníci AI?</w:t>
      </w:r>
    </w:p>
    <w:p w14:paraId="7F4FB0E5" w14:textId="77777777" w:rsidR="007B429E" w:rsidRDefault="007B429E" w:rsidP="007B429E">
      <w:pPr>
        <w:pStyle w:val="Odstavecseseznamem"/>
        <w:keepNext/>
        <w:widowControl/>
        <w:spacing w:line="240" w:lineRule="auto"/>
        <w:ind w:left="1134"/>
        <w:jc w:val="left"/>
        <w:rPr>
          <w:rFonts w:cstheme="minorHAnsi"/>
          <w:i/>
        </w:rPr>
      </w:pPr>
      <w:r w:rsidRPr="00BF6E76">
        <w:rPr>
          <w:rFonts w:cstheme="minorHAnsi"/>
          <w:i/>
        </w:rPr>
        <w:t>Stručně popište, při kterých činnostech pracovníci AI využívají</w:t>
      </w:r>
      <w:r w:rsidDel="002A38D3">
        <w:rPr>
          <w:rFonts w:cstheme="minorHAnsi"/>
          <w:i/>
        </w:rPr>
        <w:t xml:space="preserve"> </w:t>
      </w:r>
      <w:r w:rsidRPr="00973431" w:rsidDel="002A38D3">
        <w:rPr>
          <w:rFonts w:cstheme="minorHAnsi"/>
          <w:i/>
        </w:rPr>
        <w:t>např. při přípravách</w:t>
      </w:r>
      <w:r w:rsidDel="002A38D3">
        <w:rPr>
          <w:rFonts w:cstheme="minorHAnsi"/>
          <w:i/>
        </w:rPr>
        <w:t xml:space="preserve"> na výuku</w:t>
      </w:r>
      <w:r w:rsidRPr="00973431" w:rsidDel="002A38D3">
        <w:rPr>
          <w:rFonts w:cstheme="minorHAnsi"/>
          <w:i/>
        </w:rPr>
        <w:t>, ve výuce, při hodnocení dětí/žáků</w:t>
      </w:r>
      <w:r w:rsidDel="002A38D3">
        <w:rPr>
          <w:rFonts w:cstheme="minorHAnsi"/>
          <w:i/>
        </w:rPr>
        <w:t>, v rámci administrativy, řízení školy</w:t>
      </w:r>
      <w:r w:rsidRPr="00973431" w:rsidDel="002A38D3">
        <w:rPr>
          <w:rFonts w:cstheme="minorHAnsi"/>
          <w:i/>
        </w:rPr>
        <w:t xml:space="preserve"> apod.)</w:t>
      </w:r>
      <w:r w:rsidDel="002A38D3">
        <w:rPr>
          <w:rFonts w:cstheme="minorHAnsi"/>
          <w:i/>
        </w:rPr>
        <w:t>.</w:t>
      </w:r>
      <w:r>
        <w:rPr>
          <w:rFonts w:cstheme="minorHAnsi"/>
          <w:i/>
        </w:rPr>
        <w:t xml:space="preserve"> </w:t>
      </w:r>
    </w:p>
    <w:p w14:paraId="2F423542" w14:textId="77777777" w:rsidR="007B429E" w:rsidRPr="00BF6E76" w:rsidRDefault="007B429E" w:rsidP="007B429E">
      <w:pPr>
        <w:pStyle w:val="Odstavecseseznamem"/>
        <w:spacing w:line="240" w:lineRule="auto"/>
        <w:ind w:left="1134" w:hanging="425"/>
        <w:jc w:val="left"/>
        <w:rPr>
          <w:rFonts w:cstheme="minorHAnsi"/>
        </w:rPr>
      </w:pPr>
    </w:p>
    <w:p w14:paraId="1A01E664" w14:textId="77777777" w:rsidR="007B429E" w:rsidRPr="00973431" w:rsidRDefault="007B429E" w:rsidP="00E139B7">
      <w:pPr>
        <w:pStyle w:val="Odstavecseseznamem"/>
        <w:numPr>
          <w:ilvl w:val="0"/>
          <w:numId w:val="45"/>
        </w:numPr>
        <w:spacing w:line="240" w:lineRule="auto"/>
        <w:ind w:left="1134" w:hanging="425"/>
        <w:jc w:val="left"/>
        <w:rPr>
          <w:szCs w:val="22"/>
        </w:rPr>
      </w:pPr>
      <w:r>
        <w:rPr>
          <w:b/>
        </w:rPr>
        <w:t>Jaké jsou vzdělávací obory/oblasti, ve kterých pedagogičtí pracovníci nejvíce zapojují AI nástroje?</w:t>
      </w:r>
    </w:p>
    <w:p w14:paraId="55F053C2" w14:textId="77777777" w:rsidR="007B429E" w:rsidRPr="00BF6E76" w:rsidRDefault="007B429E" w:rsidP="007B429E">
      <w:pPr>
        <w:pStyle w:val="Odstavecseseznamem"/>
        <w:spacing w:line="240" w:lineRule="auto"/>
        <w:ind w:left="1134"/>
        <w:jc w:val="left"/>
        <w:rPr>
          <w:rFonts w:cstheme="minorHAnsi"/>
          <w:i/>
        </w:rPr>
      </w:pPr>
      <w:r>
        <w:rPr>
          <w:rFonts w:cstheme="minorHAnsi"/>
          <w:i/>
        </w:rPr>
        <w:t>Vypište</w:t>
      </w:r>
      <w:r w:rsidRPr="00BF6E76">
        <w:rPr>
          <w:rFonts w:cstheme="minorHAnsi"/>
          <w:i/>
        </w:rPr>
        <w:t xml:space="preserve"> seznam vzdělávacích oborů/oblastí.</w:t>
      </w:r>
    </w:p>
    <w:p w14:paraId="7FCA139D" w14:textId="77777777" w:rsidR="007B429E" w:rsidRPr="00003248" w:rsidRDefault="007B429E" w:rsidP="007B429E">
      <w:pPr>
        <w:spacing w:line="240" w:lineRule="auto"/>
        <w:ind w:left="1134" w:hanging="425"/>
        <w:jc w:val="left"/>
        <w:rPr>
          <w:rFonts w:cstheme="minorHAnsi"/>
        </w:rPr>
      </w:pPr>
      <w:r>
        <w:rPr>
          <w:rFonts w:cstheme="minorHAnsi"/>
          <w:iCs/>
        </w:rPr>
        <w:tab/>
      </w:r>
    </w:p>
    <w:p w14:paraId="065F5B96" w14:textId="77777777" w:rsidR="007B429E" w:rsidRPr="00A062A4" w:rsidRDefault="007B429E" w:rsidP="007B429E">
      <w:pPr>
        <w:pStyle w:val="Odstavecseseznamem"/>
        <w:numPr>
          <w:ilvl w:val="0"/>
          <w:numId w:val="44"/>
        </w:numPr>
        <w:spacing w:line="240" w:lineRule="auto"/>
        <w:ind w:left="284"/>
        <w:jc w:val="left"/>
        <w:rPr>
          <w:b/>
        </w:rPr>
      </w:pPr>
      <w:r w:rsidRPr="00A062A4">
        <w:rPr>
          <w:b/>
          <w:szCs w:val="22"/>
        </w:rPr>
        <w:t>Máte ve škole nastavena vnitřní pravidla</w:t>
      </w:r>
      <w:r>
        <w:rPr>
          <w:b/>
          <w:szCs w:val="22"/>
        </w:rPr>
        <w:t xml:space="preserve"> nebo strategii </w:t>
      </w:r>
      <w:r w:rsidRPr="00A062A4">
        <w:rPr>
          <w:b/>
          <w:szCs w:val="22"/>
        </w:rPr>
        <w:t>pro bezpečné využívání AI?</w:t>
      </w:r>
    </w:p>
    <w:p w14:paraId="13492C30" w14:textId="77777777" w:rsidR="007B429E" w:rsidRDefault="007B429E" w:rsidP="007B429E">
      <w:pPr>
        <w:spacing w:line="240" w:lineRule="auto"/>
        <w:ind w:left="284"/>
        <w:jc w:val="left"/>
        <w:rPr>
          <w:rFonts w:cstheme="minorHAnsi"/>
          <w:i/>
        </w:rPr>
      </w:pPr>
      <w:r w:rsidRPr="00A062A4">
        <w:rPr>
          <w:rFonts w:cstheme="minorHAnsi"/>
          <w:i/>
        </w:rPr>
        <w:t>(</w:t>
      </w:r>
      <w:r w:rsidRPr="008837D5">
        <w:rPr>
          <w:rFonts w:cstheme="minorHAnsi"/>
          <w:i/>
        </w:rPr>
        <w:t xml:space="preserve">Pokud ano, můžete stručně popsat např. jakým způsobem byla pravidla zpracována a jak jsou </w:t>
      </w:r>
      <w:r>
        <w:rPr>
          <w:rFonts w:cstheme="minorHAnsi"/>
          <w:i/>
        </w:rPr>
        <w:t>využívána v</w:t>
      </w:r>
      <w:r w:rsidRPr="008837D5">
        <w:rPr>
          <w:rFonts w:cstheme="minorHAnsi"/>
          <w:i/>
        </w:rPr>
        <w:t xml:space="preserve"> život</w:t>
      </w:r>
      <w:r>
        <w:rPr>
          <w:rFonts w:cstheme="minorHAnsi"/>
          <w:i/>
        </w:rPr>
        <w:t>ě</w:t>
      </w:r>
      <w:r w:rsidRPr="008837D5">
        <w:rPr>
          <w:rFonts w:cstheme="minorHAnsi"/>
          <w:i/>
        </w:rPr>
        <w:t xml:space="preserve"> školy, zda probíhá kontrola jejich dodržování</w:t>
      </w:r>
      <w:r>
        <w:rPr>
          <w:rFonts w:cstheme="minorHAnsi"/>
          <w:i/>
        </w:rPr>
        <w:t xml:space="preserve"> apod.</w:t>
      </w:r>
      <w:r w:rsidRPr="008837D5">
        <w:rPr>
          <w:rFonts w:cstheme="minorHAnsi"/>
          <w:i/>
        </w:rPr>
        <w:t>)</w:t>
      </w:r>
    </w:p>
    <w:p w14:paraId="7930E4BB" w14:textId="77777777" w:rsidR="007B429E" w:rsidRPr="00973431" w:rsidRDefault="007B429E" w:rsidP="007B429E">
      <w:pPr>
        <w:pStyle w:val="Odstavecseseznamem"/>
        <w:spacing w:line="240" w:lineRule="auto"/>
        <w:ind w:left="284"/>
        <w:jc w:val="left"/>
        <w:rPr>
          <w:rFonts w:cstheme="minorHAnsi"/>
          <w:szCs w:val="22"/>
        </w:rPr>
      </w:pPr>
    </w:p>
    <w:p w14:paraId="63C3DC15" w14:textId="77777777" w:rsidR="007B429E" w:rsidRPr="00A062A4" w:rsidRDefault="007B429E" w:rsidP="007B429E">
      <w:pPr>
        <w:pStyle w:val="Odstavecseseznamem"/>
        <w:numPr>
          <w:ilvl w:val="0"/>
          <w:numId w:val="44"/>
        </w:numPr>
        <w:spacing w:line="240" w:lineRule="auto"/>
        <w:ind w:left="284"/>
        <w:jc w:val="left"/>
        <w:rPr>
          <w:rFonts w:cstheme="minorHAnsi"/>
          <w:b/>
          <w:i/>
        </w:rPr>
      </w:pPr>
      <w:r w:rsidRPr="00A062A4">
        <w:rPr>
          <w:rFonts w:cstheme="minorHAnsi"/>
          <w:b/>
          <w:szCs w:val="22"/>
          <w:lang w:bidi="en-US"/>
        </w:rPr>
        <w:t xml:space="preserve">Kdo zavádí </w:t>
      </w:r>
      <w:r>
        <w:rPr>
          <w:rFonts w:cstheme="minorHAnsi"/>
          <w:b/>
          <w:szCs w:val="22"/>
          <w:lang w:bidi="en-US"/>
        </w:rPr>
        <w:t xml:space="preserve">IT </w:t>
      </w:r>
      <w:r w:rsidRPr="00A062A4">
        <w:rPr>
          <w:rFonts w:cstheme="minorHAnsi"/>
          <w:b/>
          <w:szCs w:val="22"/>
          <w:lang w:bidi="en-US"/>
        </w:rPr>
        <w:t>inovace ve Vaší škole a jakým způsobem?</w:t>
      </w:r>
    </w:p>
    <w:p w14:paraId="6BDEFF19" w14:textId="77777777" w:rsidR="007B429E" w:rsidRDefault="007B429E" w:rsidP="007B429E">
      <w:pPr>
        <w:pStyle w:val="Odstavecseseznamem"/>
        <w:spacing w:line="240" w:lineRule="auto"/>
        <w:ind w:left="284"/>
        <w:jc w:val="left"/>
        <w:rPr>
          <w:rFonts w:cstheme="minorHAnsi"/>
          <w:i/>
          <w:lang w:bidi="en-US"/>
        </w:rPr>
      </w:pPr>
      <w:r w:rsidRPr="00973431">
        <w:rPr>
          <w:rFonts w:cstheme="minorHAnsi"/>
          <w:i/>
          <w:lang w:bidi="en-US"/>
        </w:rPr>
        <w:t>(</w:t>
      </w:r>
      <w:r>
        <w:rPr>
          <w:rFonts w:cstheme="minorHAnsi"/>
          <w:i/>
          <w:lang w:bidi="en-US"/>
        </w:rPr>
        <w:t>N</w:t>
      </w:r>
      <w:r w:rsidRPr="00973431">
        <w:rPr>
          <w:rFonts w:cstheme="minorHAnsi"/>
          <w:i/>
          <w:lang w:bidi="en-US"/>
        </w:rPr>
        <w:t>apř. vedení školy</w:t>
      </w:r>
      <w:r>
        <w:rPr>
          <w:rFonts w:cstheme="minorHAnsi"/>
          <w:i/>
          <w:lang w:bidi="en-US"/>
        </w:rPr>
        <w:t>, ICT</w:t>
      </w:r>
      <w:r w:rsidRPr="00973431">
        <w:rPr>
          <w:rFonts w:cstheme="minorHAnsi"/>
          <w:i/>
          <w:lang w:bidi="en-US"/>
        </w:rPr>
        <w:t xml:space="preserve"> koordinátor </w:t>
      </w:r>
      <w:r>
        <w:rPr>
          <w:rFonts w:cstheme="minorHAnsi"/>
          <w:i/>
          <w:lang w:bidi="en-US"/>
        </w:rPr>
        <w:t>apod.</w:t>
      </w:r>
      <w:r w:rsidRPr="00973431">
        <w:rPr>
          <w:rFonts w:cstheme="minorHAnsi"/>
          <w:i/>
          <w:lang w:bidi="en-US"/>
        </w:rPr>
        <w:t xml:space="preserve"> a popište způsob šíření </w:t>
      </w:r>
      <w:r>
        <w:rPr>
          <w:rFonts w:cstheme="minorHAnsi"/>
          <w:i/>
          <w:lang w:bidi="en-US"/>
        </w:rPr>
        <w:t xml:space="preserve">těchto </w:t>
      </w:r>
      <w:r w:rsidRPr="00973431">
        <w:rPr>
          <w:rFonts w:cstheme="minorHAnsi"/>
          <w:i/>
          <w:lang w:bidi="en-US"/>
        </w:rPr>
        <w:t>inovací)</w:t>
      </w:r>
      <w:r>
        <w:rPr>
          <w:rFonts w:cstheme="minorHAnsi"/>
          <w:i/>
          <w:lang w:bidi="en-US"/>
        </w:rPr>
        <w:t>.</w:t>
      </w:r>
    </w:p>
    <w:p w14:paraId="64ED4A61" w14:textId="77777777" w:rsidR="007B429E" w:rsidRPr="00505F5B" w:rsidRDefault="007B429E" w:rsidP="007B429E">
      <w:pPr>
        <w:pStyle w:val="Odstavecseseznamem"/>
        <w:spacing w:line="240" w:lineRule="auto"/>
        <w:ind w:left="284"/>
        <w:jc w:val="left"/>
        <w:rPr>
          <w:rFonts w:cstheme="minorHAnsi"/>
          <w:lang w:bidi="en-US"/>
        </w:rPr>
      </w:pPr>
    </w:p>
    <w:p w14:paraId="7E4B6571" w14:textId="77777777" w:rsidR="007B429E" w:rsidRPr="00A062A4" w:rsidRDefault="007B429E" w:rsidP="007B429E">
      <w:pPr>
        <w:pStyle w:val="Odstavecseseznamem"/>
        <w:numPr>
          <w:ilvl w:val="0"/>
          <w:numId w:val="44"/>
        </w:numPr>
        <w:spacing w:line="240" w:lineRule="auto"/>
        <w:ind w:left="284"/>
        <w:jc w:val="left"/>
        <w:rPr>
          <w:rFonts w:cstheme="minorHAnsi"/>
          <w:b/>
          <w:i/>
          <w:lang w:bidi="en-US"/>
        </w:rPr>
      </w:pPr>
      <w:r w:rsidRPr="00A062A4">
        <w:rPr>
          <w:rFonts w:cstheme="minorHAnsi"/>
          <w:b/>
          <w:lang w:bidi="en-US"/>
        </w:rPr>
        <w:t>Co byste potřebovali, abyste mohli AI více zapojit do života školy?</w:t>
      </w:r>
    </w:p>
    <w:p w14:paraId="2D7FAA12" w14:textId="77777777" w:rsidR="007B429E" w:rsidRPr="006456AF" w:rsidRDefault="007B429E" w:rsidP="007B429E">
      <w:pPr>
        <w:pStyle w:val="Odstavecseseznamem"/>
        <w:spacing w:line="240" w:lineRule="auto"/>
        <w:ind w:left="284"/>
        <w:jc w:val="left"/>
        <w:rPr>
          <w:rFonts w:cstheme="minorHAnsi"/>
          <w:i/>
          <w:iCs/>
          <w:lang w:bidi="en-US"/>
        </w:rPr>
      </w:pPr>
      <w:r w:rsidRPr="00A062A4">
        <w:rPr>
          <w:rFonts w:cstheme="minorHAnsi"/>
          <w:i/>
          <w:lang w:bidi="en-US"/>
        </w:rPr>
        <w:t>(Např. do výuky</w:t>
      </w:r>
      <w:r>
        <w:rPr>
          <w:rFonts w:cstheme="minorHAnsi"/>
          <w:i/>
          <w:lang w:bidi="en-US"/>
        </w:rPr>
        <w:t>, příprav na výuku</w:t>
      </w:r>
      <w:r w:rsidRPr="00A062A4">
        <w:rPr>
          <w:rFonts w:cstheme="minorHAnsi"/>
          <w:i/>
          <w:lang w:bidi="en-US"/>
        </w:rPr>
        <w:t>, do procesu hodnocení žáků</w:t>
      </w:r>
      <w:r w:rsidRPr="00A062A4">
        <w:rPr>
          <w:rFonts w:cstheme="minorHAnsi"/>
          <w:i/>
          <w:szCs w:val="22"/>
          <w:lang w:bidi="en-US"/>
        </w:rPr>
        <w:t xml:space="preserve">, </w:t>
      </w:r>
      <w:r>
        <w:rPr>
          <w:rFonts w:cstheme="minorHAnsi"/>
          <w:i/>
          <w:iCs/>
          <w:szCs w:val="22"/>
          <w:lang w:bidi="en-US"/>
        </w:rPr>
        <w:t xml:space="preserve">administrativy, </w:t>
      </w:r>
      <w:r w:rsidRPr="00A062A4">
        <w:rPr>
          <w:rFonts w:cstheme="minorHAnsi"/>
          <w:i/>
          <w:lang w:bidi="en-US"/>
        </w:rPr>
        <w:t>řízení školy)</w:t>
      </w:r>
      <w:r>
        <w:rPr>
          <w:rFonts w:cstheme="minorHAnsi"/>
          <w:i/>
          <w:lang w:bidi="en-US"/>
        </w:rPr>
        <w:t>.</w:t>
      </w:r>
      <w:r w:rsidRPr="00A062A4">
        <w:rPr>
          <w:rFonts w:cstheme="minorHAnsi"/>
          <w:i/>
          <w:lang w:bidi="en-US"/>
        </w:rPr>
        <w:t> </w:t>
      </w:r>
    </w:p>
    <w:p w14:paraId="7E50339D" w14:textId="77777777" w:rsidR="007B429E" w:rsidRDefault="007B429E" w:rsidP="007B429E">
      <w:pPr>
        <w:pStyle w:val="OM-Nadpis1"/>
        <w:pageBreakBefore w:val="0"/>
        <w:numPr>
          <w:ilvl w:val="0"/>
          <w:numId w:val="0"/>
        </w:numPr>
        <w:rPr>
          <w14:scene3d>
            <w14:camera w14:prst="orthographicFront"/>
            <w14:lightRig w14:rig="threePt" w14:dir="t">
              <w14:rot w14:lat="0" w14:lon="0" w14:rev="0"/>
            </w14:lightRig>
          </w14:scene3d>
        </w:rPr>
      </w:pPr>
    </w:p>
    <w:p w14:paraId="50C16B9A" w14:textId="02C2980F" w:rsidR="00D0441B" w:rsidRDefault="009C364B" w:rsidP="00267304">
      <w:pPr>
        <w:pStyle w:val="OM-Nadpis1"/>
        <w:pageBreakBefore w:val="0"/>
        <w:numPr>
          <w:ilvl w:val="0"/>
          <w:numId w:val="20"/>
        </w:numPr>
        <w:ind w:left="425" w:hanging="425"/>
        <w:rPr>
          <w14:scene3d>
            <w14:camera w14:prst="orthographicFront"/>
            <w14:lightRig w14:rig="threePt" w14:dir="t">
              <w14:rot w14:lat="0" w14:lon="0" w14:rev="0"/>
            </w14:lightRig>
          </w14:scene3d>
        </w:rPr>
      </w:pPr>
      <w:r>
        <w:rPr>
          <w14:scene3d>
            <w14:camera w14:prst="orthographicFront"/>
            <w14:lightRig w14:rig="threePt" w14:dir="t">
              <w14:rot w14:lat="0" w14:lon="0" w14:rev="0"/>
            </w14:lightRig>
          </w14:scene3d>
        </w:rPr>
        <w:t>C</w:t>
      </w:r>
      <w:r w:rsidR="00087E6A" w:rsidRPr="00147841">
        <w:rPr>
          <w14:scene3d>
            <w14:camera w14:prst="orthographicFront"/>
            <w14:lightRig w14:rig="threePt" w14:dir="t">
              <w14:rot w14:lat="0" w14:lon="0" w14:rev="0"/>
            </w14:lightRig>
          </w14:scene3d>
        </w:rPr>
        <w:t>íl</w:t>
      </w:r>
      <w:r w:rsidR="003A373A" w:rsidRPr="00147841">
        <w:rPr>
          <w14:scene3d>
            <w14:camera w14:prst="orthographicFront"/>
            <w14:lightRig w14:rig="threePt" w14:dir="t">
              <w14:rot w14:lat="0" w14:lon="0" w14:rev="0"/>
            </w14:lightRig>
          </w14:scene3d>
        </w:rPr>
        <w:t>e</w:t>
      </w:r>
      <w:r w:rsidR="00087E6A" w:rsidRPr="00147841">
        <w:rPr>
          <w14:scene3d>
            <w14:camera w14:prst="orthographicFront"/>
            <w14:lightRig w14:rig="threePt" w14:dir="t">
              <w14:rot w14:lat="0" w14:lon="0" w14:rev="0"/>
            </w14:lightRig>
          </w14:scene3d>
        </w:rPr>
        <w:t xml:space="preserve"> projektu</w:t>
      </w:r>
      <w:bookmarkEnd w:id="23"/>
      <w:r w:rsidR="008C09E9" w:rsidRPr="00147841">
        <w:rPr>
          <w14:scene3d>
            <w14:camera w14:prst="orthographicFront"/>
            <w14:lightRig w14:rig="threePt" w14:dir="t">
              <w14:rot w14:lat="0" w14:lon="0" w14:rev="0"/>
            </w14:lightRig>
          </w14:scene3d>
        </w:rPr>
        <w:t xml:space="preserve"> </w:t>
      </w:r>
      <w:bookmarkEnd w:id="19"/>
    </w:p>
    <w:p w14:paraId="247F1AAF" w14:textId="7E426B4A" w:rsidR="00F21462" w:rsidRDefault="002A1478" w:rsidP="00F21462">
      <w:pPr>
        <w:spacing w:before="120" w:after="0" w:line="240" w:lineRule="auto"/>
        <w:rPr>
          <w:rFonts w:cs="Calibri"/>
          <w:i/>
        </w:rPr>
      </w:pPr>
      <w:r>
        <w:rPr>
          <w:rFonts w:cs="Calibri"/>
          <w:i/>
        </w:rPr>
        <w:t>Specifikujte c</w:t>
      </w:r>
      <w:r w:rsidRPr="00516FB2">
        <w:rPr>
          <w:rFonts w:cs="Calibri"/>
          <w:i/>
        </w:rPr>
        <w:t>íl</w:t>
      </w:r>
      <w:r>
        <w:rPr>
          <w:rFonts w:cs="Calibri"/>
          <w:i/>
        </w:rPr>
        <w:t>/e</w:t>
      </w:r>
      <w:r w:rsidRPr="00516FB2">
        <w:rPr>
          <w:rFonts w:cs="Calibri"/>
          <w:i/>
        </w:rPr>
        <w:t xml:space="preserve"> projektu a je</w:t>
      </w:r>
      <w:r>
        <w:rPr>
          <w:rFonts w:cs="Calibri"/>
          <w:i/>
        </w:rPr>
        <w:t>ho/jejich</w:t>
      </w:r>
      <w:r w:rsidRPr="00516FB2">
        <w:rPr>
          <w:rFonts w:cs="Calibri"/>
          <w:i/>
        </w:rPr>
        <w:t xml:space="preserve"> vazb</w:t>
      </w:r>
      <w:r>
        <w:rPr>
          <w:rFonts w:cs="Calibri"/>
          <w:i/>
        </w:rPr>
        <w:t>u</w:t>
      </w:r>
      <w:r w:rsidRPr="00516FB2">
        <w:rPr>
          <w:rFonts w:cs="Calibri"/>
          <w:i/>
        </w:rPr>
        <w:t xml:space="preserve"> na </w:t>
      </w:r>
      <w:r w:rsidR="008E2AC5">
        <w:rPr>
          <w:rFonts w:cs="Calibri"/>
          <w:i/>
        </w:rPr>
        <w:t>a</w:t>
      </w:r>
      <w:r w:rsidRPr="00516FB2">
        <w:rPr>
          <w:rFonts w:cs="Calibri"/>
          <w:i/>
        </w:rPr>
        <w:t xml:space="preserve">ktivity </w:t>
      </w:r>
      <w:r>
        <w:rPr>
          <w:rFonts w:cs="Calibri"/>
          <w:i/>
        </w:rPr>
        <w:t>projektu 1</w:t>
      </w:r>
      <w:r w:rsidRPr="00756456">
        <w:rPr>
          <w:bCs/>
          <w:i/>
          <w:iCs/>
        </w:rPr>
        <w:t>–</w:t>
      </w:r>
      <w:r>
        <w:rPr>
          <w:rFonts w:cs="Calibri"/>
          <w:i/>
        </w:rPr>
        <w:t xml:space="preserve">9 (dále </w:t>
      </w:r>
      <w:r w:rsidR="00E64DB9">
        <w:rPr>
          <w:rFonts w:cs="Calibri"/>
          <w:i/>
        </w:rPr>
        <w:t>též</w:t>
      </w:r>
      <w:r>
        <w:rPr>
          <w:rFonts w:cs="Calibri"/>
          <w:i/>
        </w:rPr>
        <w:t xml:space="preserve"> „</w:t>
      </w:r>
      <w:r w:rsidR="008E2AC5">
        <w:rPr>
          <w:rFonts w:cs="Calibri"/>
          <w:i/>
        </w:rPr>
        <w:t>a</w:t>
      </w:r>
      <w:r>
        <w:rPr>
          <w:rFonts w:cs="Calibri"/>
          <w:i/>
        </w:rPr>
        <w:t>ktivity“</w:t>
      </w:r>
      <w:r w:rsidR="00E64DB9">
        <w:rPr>
          <w:rFonts w:cs="Calibri"/>
          <w:i/>
        </w:rPr>
        <w:t>,</w:t>
      </w:r>
      <w:r>
        <w:rPr>
          <w:rFonts w:cs="Calibri"/>
          <w:i/>
        </w:rPr>
        <w:t xml:space="preserve"> „klíčové aktivity“</w:t>
      </w:r>
      <w:r w:rsidR="00E64DB9">
        <w:rPr>
          <w:rFonts w:cs="Calibri"/>
          <w:i/>
        </w:rPr>
        <w:t xml:space="preserve"> nebo</w:t>
      </w:r>
      <w:r>
        <w:rPr>
          <w:rFonts w:cs="Calibri"/>
          <w:i/>
        </w:rPr>
        <w:t xml:space="preserve"> „KA“). </w:t>
      </w:r>
    </w:p>
    <w:p w14:paraId="5E3E1172" w14:textId="7BDC9CFB" w:rsidR="00F21462" w:rsidRDefault="00F21462" w:rsidP="00F21462">
      <w:pPr>
        <w:spacing w:before="120" w:after="0" w:line="240" w:lineRule="auto"/>
        <w:rPr>
          <w:rFonts w:cs="Calibri"/>
          <w:i/>
        </w:rPr>
      </w:pPr>
      <w:r>
        <w:rPr>
          <w:rFonts w:cs="Calibri"/>
          <w:i/>
        </w:rPr>
        <w:t>Cíl č. 1 je definován ŘO a je pro všechny projekty povinný. Definice dalších cílů je v kompetenci žadatele.</w:t>
      </w:r>
    </w:p>
    <w:p w14:paraId="7703312C" w14:textId="14348A95" w:rsidR="002A1478" w:rsidRDefault="002A1478" w:rsidP="002A1478">
      <w:pPr>
        <w:spacing w:before="120" w:after="0" w:line="240" w:lineRule="auto"/>
        <w:rPr>
          <w:rFonts w:cs="Calibri"/>
          <w:i/>
        </w:rPr>
      </w:pPr>
      <w:r>
        <w:rPr>
          <w:rFonts w:cs="Calibri"/>
          <w:i/>
        </w:rPr>
        <w:t>Cíle</w:t>
      </w:r>
      <w:r w:rsidRPr="00516FB2">
        <w:rPr>
          <w:rFonts w:cs="Calibri"/>
          <w:i/>
        </w:rPr>
        <w:t xml:space="preserve"> budou předmětem věcného hodnocení.</w:t>
      </w:r>
      <w:r>
        <w:rPr>
          <w:rFonts w:cs="Calibri"/>
          <w:i/>
        </w:rPr>
        <w:t xml:space="preserve"> </w:t>
      </w:r>
      <w:r w:rsidRPr="00516FB2">
        <w:rPr>
          <w:rFonts w:cs="Calibri"/>
          <w:i/>
        </w:rPr>
        <w:t xml:space="preserve">Při popisu cílů využijte zásadu SMART (cíl musí být specifický, měřitelný, dosažitelný, realistický a časově sledovatelný). </w:t>
      </w:r>
      <w:r>
        <w:rPr>
          <w:rFonts w:cs="Calibri"/>
          <w:i/>
        </w:rPr>
        <w:t>C</w:t>
      </w:r>
      <w:r w:rsidRPr="00516FB2">
        <w:rPr>
          <w:rFonts w:cs="Calibri"/>
          <w:i/>
        </w:rPr>
        <w:t>íl</w:t>
      </w:r>
      <w:r>
        <w:rPr>
          <w:rFonts w:cs="Calibri"/>
          <w:i/>
        </w:rPr>
        <w:t>e</w:t>
      </w:r>
      <w:r w:rsidRPr="00516FB2">
        <w:rPr>
          <w:rFonts w:cs="Calibri"/>
          <w:i/>
        </w:rPr>
        <w:t xml:space="preserve"> bud</w:t>
      </w:r>
      <w:r>
        <w:rPr>
          <w:rFonts w:cs="Calibri"/>
          <w:i/>
        </w:rPr>
        <w:t>ou</w:t>
      </w:r>
      <w:r w:rsidRPr="00516FB2">
        <w:rPr>
          <w:rFonts w:cs="Calibri"/>
          <w:i/>
        </w:rPr>
        <w:t xml:space="preserve"> </w:t>
      </w:r>
      <w:r>
        <w:rPr>
          <w:rFonts w:cs="Calibri"/>
          <w:i/>
        </w:rPr>
        <w:t>převedeny</w:t>
      </w:r>
      <w:r w:rsidRPr="00516FB2">
        <w:rPr>
          <w:rFonts w:cs="Calibri"/>
          <w:i/>
        </w:rPr>
        <w:t xml:space="preserve"> </w:t>
      </w:r>
      <w:r>
        <w:rPr>
          <w:rFonts w:cs="Calibri"/>
          <w:i/>
        </w:rPr>
        <w:t>do</w:t>
      </w:r>
      <w:r w:rsidRPr="00516FB2">
        <w:rPr>
          <w:rFonts w:cs="Calibri"/>
          <w:i/>
        </w:rPr>
        <w:t xml:space="preserve"> ZPP jako závazek, který bude příjemce povinen naplnit.</w:t>
      </w:r>
      <w:r w:rsidR="00F21462">
        <w:rPr>
          <w:rFonts w:cs="Calibri"/>
          <w:i/>
        </w:rPr>
        <w:t xml:space="preserve"> Z tohoto důvodu doporučujeme definovat více </w:t>
      </w:r>
      <w:r w:rsidR="00E90BA2">
        <w:rPr>
          <w:rFonts w:cs="Calibri"/>
          <w:i/>
        </w:rPr>
        <w:t>cílů</w:t>
      </w:r>
      <w:r w:rsidR="00F21462">
        <w:rPr>
          <w:rFonts w:cs="Calibri"/>
          <w:i/>
        </w:rPr>
        <w:t xml:space="preserve"> jako opatření </w:t>
      </w:r>
      <w:r w:rsidR="0089460E">
        <w:rPr>
          <w:rFonts w:cs="Calibri"/>
          <w:i/>
        </w:rPr>
        <w:t xml:space="preserve">k </w:t>
      </w:r>
      <w:r w:rsidR="00F21462">
        <w:rPr>
          <w:rFonts w:cs="Calibri"/>
          <w:i/>
        </w:rPr>
        <w:t>předcházení rizik</w:t>
      </w:r>
      <w:r w:rsidR="0089460E">
        <w:rPr>
          <w:rFonts w:cs="Calibri"/>
          <w:i/>
        </w:rPr>
        <w:t>a</w:t>
      </w:r>
      <w:r w:rsidR="00F21462">
        <w:rPr>
          <w:rFonts w:cs="Calibri"/>
          <w:i/>
        </w:rPr>
        <w:t xml:space="preserve"> </w:t>
      </w:r>
      <w:r w:rsidR="008E2AC5">
        <w:rPr>
          <w:rFonts w:cs="Calibri"/>
          <w:i/>
        </w:rPr>
        <w:t xml:space="preserve">porušení rozpočtové kázně plynoucího z </w:t>
      </w:r>
      <w:r w:rsidR="00F21462">
        <w:rPr>
          <w:rFonts w:cs="Calibri"/>
          <w:i/>
        </w:rPr>
        <w:t>nenaplnění cílů projektu</w:t>
      </w:r>
      <w:r w:rsidR="0089460E">
        <w:rPr>
          <w:rFonts w:cs="Calibri"/>
          <w:i/>
        </w:rPr>
        <w:t>, m</w:t>
      </w:r>
      <w:r w:rsidR="00F21462">
        <w:rPr>
          <w:rFonts w:cs="Calibri"/>
          <w:i/>
        </w:rPr>
        <w:t xml:space="preserve">ax. však 1 cíl na </w:t>
      </w:r>
      <w:r w:rsidR="00977461">
        <w:rPr>
          <w:rFonts w:cs="Calibri"/>
          <w:i/>
        </w:rPr>
        <w:t xml:space="preserve">každou </w:t>
      </w:r>
      <w:r w:rsidR="00F21462">
        <w:rPr>
          <w:rFonts w:cs="Calibri"/>
          <w:i/>
        </w:rPr>
        <w:t>aktivitu projektu.</w:t>
      </w:r>
    </w:p>
    <w:p w14:paraId="697873AF" w14:textId="150742FC" w:rsidR="005E0C4F" w:rsidRDefault="002A1478" w:rsidP="00C85B28">
      <w:pPr>
        <w:spacing w:before="120" w:after="240" w:line="240" w:lineRule="auto"/>
        <w:rPr>
          <w:i/>
        </w:rPr>
      </w:pPr>
      <w:r w:rsidRPr="003729BC">
        <w:rPr>
          <w:i/>
          <w:iCs/>
        </w:rPr>
        <w:t>Projekt musí vycházet z reálné pedagogické potřeby škol, nikoliv pouze z technologického zájmu o AI jako takovou.</w:t>
      </w:r>
    </w:p>
    <w:tbl>
      <w:tblPr>
        <w:tblStyle w:val="Mkatabulky"/>
        <w:tblW w:w="0" w:type="auto"/>
        <w:tblLook w:val="04A0" w:firstRow="1" w:lastRow="0" w:firstColumn="1" w:lastColumn="0" w:noHBand="0" w:noVBand="1"/>
      </w:tblPr>
      <w:tblGrid>
        <w:gridCol w:w="9060"/>
      </w:tblGrid>
      <w:tr w:rsidR="00C85B28" w14:paraId="2D9134AD" w14:textId="77777777" w:rsidTr="00C85B28">
        <w:tc>
          <w:tcPr>
            <w:tcW w:w="9060" w:type="dxa"/>
            <w:shd w:val="clear" w:color="auto" w:fill="B3DBD6"/>
          </w:tcPr>
          <w:p w14:paraId="49DC901B" w14:textId="2092012A" w:rsidR="00C85B28" w:rsidRPr="00C85B28" w:rsidRDefault="00C85B28" w:rsidP="00C85B28">
            <w:pPr>
              <w:spacing w:after="0" w:line="240" w:lineRule="auto"/>
              <w:jc w:val="left"/>
            </w:pPr>
            <w:r w:rsidRPr="00C85B28">
              <w:rPr>
                <w:rFonts w:asciiTheme="minorHAnsi" w:hAnsiTheme="minorHAnsi" w:cstheme="minorHAnsi"/>
                <w:sz w:val="22"/>
                <w:szCs w:val="22"/>
              </w:rPr>
              <w:t>Specifikujte cíle projektu a uveďte, kterými aktivitami budou naplněny (</w:t>
            </w:r>
            <w:r w:rsidR="00B55D8B">
              <w:rPr>
                <w:rFonts w:asciiTheme="minorHAnsi" w:hAnsiTheme="minorHAnsi" w:cstheme="minorHAnsi"/>
                <w:sz w:val="22"/>
                <w:szCs w:val="22"/>
              </w:rPr>
              <w:t xml:space="preserve">text </w:t>
            </w:r>
            <w:r w:rsidRPr="00C85B28">
              <w:rPr>
                <w:rFonts w:asciiTheme="minorHAnsi" w:hAnsiTheme="minorHAnsi" w:cstheme="minorHAnsi"/>
                <w:sz w:val="22"/>
                <w:szCs w:val="22"/>
              </w:rPr>
              <w:t>k převodu do ZPP):</w:t>
            </w:r>
          </w:p>
        </w:tc>
      </w:tr>
      <w:tr w:rsidR="00C85B28" w14:paraId="7CB9D9A1" w14:textId="77777777" w:rsidTr="00C85B28">
        <w:tc>
          <w:tcPr>
            <w:tcW w:w="9060" w:type="dxa"/>
          </w:tcPr>
          <w:p w14:paraId="684D7F61" w14:textId="2415D1CA" w:rsidR="00C85B28" w:rsidRPr="00BF6E76" w:rsidRDefault="00C85B28" w:rsidP="00C85B28">
            <w:pPr>
              <w:pStyle w:val="Odstavecseseznamem"/>
              <w:numPr>
                <w:ilvl w:val="0"/>
                <w:numId w:val="34"/>
              </w:numPr>
              <w:spacing w:before="120" w:after="240" w:line="240" w:lineRule="auto"/>
              <w:ind w:left="284" w:hanging="284"/>
              <w:rPr>
                <w:rFonts w:asciiTheme="minorHAnsi" w:hAnsiTheme="minorHAnsi" w:cstheme="minorHAnsi"/>
                <w:sz w:val="22"/>
                <w:szCs w:val="22"/>
              </w:rPr>
            </w:pPr>
            <w:r w:rsidRPr="00C85B28">
              <w:rPr>
                <w:rFonts w:asciiTheme="minorHAnsi" w:hAnsiTheme="minorHAnsi" w:cstheme="minorHAnsi"/>
                <w:b/>
                <w:bCs/>
                <w:iCs/>
                <w:sz w:val="22"/>
                <w:szCs w:val="22"/>
              </w:rPr>
              <w:t>Cíl č. 1:</w:t>
            </w:r>
            <w:r w:rsidRPr="00C85B28">
              <w:rPr>
                <w:rFonts w:asciiTheme="minorHAnsi" w:hAnsiTheme="minorHAnsi" w:cstheme="minorHAnsi"/>
                <w:sz w:val="22"/>
                <w:szCs w:val="22"/>
              </w:rPr>
              <w:t xml:space="preserve"> Ve všech spolupracujících školách budou nejpozději do data ukončení realizace projektu prokazatelně přijata a v praxi uplatňována interní pravidla pro bezpečné a etické využívání AI. Cíl č. 1 bude naplněn prostřednictvím KA 2 – Vnitřní pravidla pro bezpečné využívání AI ve škole.</w:t>
            </w:r>
          </w:p>
          <w:p w14:paraId="5F132CDB" w14:textId="472F706B" w:rsidR="00C85B28" w:rsidRPr="00C85B28" w:rsidRDefault="00C85B28" w:rsidP="00C85B28">
            <w:pPr>
              <w:pStyle w:val="Odstavecseseznamem"/>
              <w:widowControl/>
              <w:numPr>
                <w:ilvl w:val="0"/>
                <w:numId w:val="19"/>
              </w:numPr>
              <w:tabs>
                <w:tab w:val="left" w:pos="5790"/>
              </w:tabs>
              <w:adjustRightInd/>
              <w:spacing w:before="120" w:after="240" w:line="240" w:lineRule="auto"/>
              <w:ind w:left="284" w:hanging="284"/>
              <w:textAlignment w:val="auto"/>
              <w:rPr>
                <w:rFonts w:asciiTheme="minorHAnsi" w:hAnsiTheme="minorHAnsi" w:cstheme="minorHAnsi"/>
                <w:sz w:val="22"/>
                <w:szCs w:val="22"/>
              </w:rPr>
            </w:pPr>
            <w:r w:rsidRPr="00C85B28">
              <w:rPr>
                <w:rFonts w:asciiTheme="minorHAnsi" w:hAnsiTheme="minorHAnsi" w:cstheme="minorHAnsi"/>
                <w:b/>
                <w:bCs/>
                <w:sz w:val="22"/>
                <w:szCs w:val="22"/>
              </w:rPr>
              <w:t xml:space="preserve">Cíl č. </w:t>
            </w:r>
            <w:r w:rsidRPr="00C85B28" w:rsidDel="00422910">
              <w:rPr>
                <w:rFonts w:asciiTheme="minorHAnsi" w:hAnsiTheme="minorHAnsi" w:cstheme="minorHAnsi"/>
                <w:b/>
                <w:bCs/>
                <w:sz w:val="22"/>
                <w:szCs w:val="22"/>
              </w:rPr>
              <w:t>2</w:t>
            </w:r>
            <w:r w:rsidRPr="00C85B28">
              <w:rPr>
                <w:rFonts w:asciiTheme="minorHAnsi" w:hAnsiTheme="minorHAnsi" w:cstheme="minorHAnsi"/>
                <w:b/>
                <w:bCs/>
                <w:sz w:val="22"/>
                <w:szCs w:val="22"/>
              </w:rPr>
              <w:t>:</w:t>
            </w:r>
            <w:r w:rsidRPr="00C85B28">
              <w:rPr>
                <w:rFonts w:asciiTheme="minorHAnsi" w:hAnsiTheme="minorHAnsi" w:cstheme="minorHAnsi"/>
                <w:sz w:val="22"/>
                <w:szCs w:val="22"/>
              </w:rPr>
              <w:t xml:space="preserve"> ………………………………………………</w:t>
            </w:r>
            <w:r w:rsidR="00735D79">
              <w:rPr>
                <w:rFonts w:asciiTheme="minorHAnsi" w:hAnsiTheme="minorHAnsi" w:cstheme="minorHAnsi"/>
                <w:sz w:val="22"/>
                <w:szCs w:val="22"/>
              </w:rPr>
              <w:t>..</w:t>
            </w:r>
            <w:r w:rsidRPr="00C85B28">
              <w:rPr>
                <w:rFonts w:asciiTheme="minorHAnsi" w:hAnsiTheme="minorHAnsi" w:cstheme="minorHAnsi"/>
                <w:sz w:val="22"/>
                <w:szCs w:val="22"/>
              </w:rPr>
              <w:t xml:space="preserve"> bude naplněn prostřednictvím KA …, </w:t>
            </w:r>
            <w:r w:rsidRPr="00C85B28">
              <w:rPr>
                <w:rFonts w:asciiTheme="minorHAnsi" w:hAnsiTheme="minorHAnsi" w:cstheme="minorHAnsi"/>
                <w:i/>
                <w:iCs/>
                <w:sz w:val="22"/>
                <w:szCs w:val="22"/>
              </w:rPr>
              <w:t>případně KA ……….</w:t>
            </w:r>
          </w:p>
          <w:p w14:paraId="7DACB076" w14:textId="01F8A346" w:rsidR="00C85B28" w:rsidRPr="00C85B28" w:rsidRDefault="00C85B28" w:rsidP="00C85B28">
            <w:pPr>
              <w:pStyle w:val="Odstavecseseznamem"/>
              <w:widowControl/>
              <w:numPr>
                <w:ilvl w:val="0"/>
                <w:numId w:val="19"/>
              </w:numPr>
              <w:tabs>
                <w:tab w:val="left" w:pos="5790"/>
              </w:tabs>
              <w:adjustRightInd/>
              <w:spacing w:before="120" w:after="240" w:line="240" w:lineRule="auto"/>
              <w:ind w:left="284" w:hanging="284"/>
              <w:textAlignment w:val="auto"/>
              <w:rPr>
                <w:rFonts w:asciiTheme="minorHAnsi" w:hAnsiTheme="minorHAnsi" w:cstheme="minorHAnsi"/>
                <w:sz w:val="22"/>
                <w:szCs w:val="22"/>
              </w:rPr>
            </w:pPr>
            <w:r w:rsidRPr="00C85B28">
              <w:rPr>
                <w:rFonts w:asciiTheme="minorHAnsi" w:hAnsiTheme="minorHAnsi" w:cstheme="minorHAnsi"/>
                <w:b/>
                <w:bCs/>
                <w:sz w:val="22"/>
                <w:szCs w:val="22"/>
              </w:rPr>
              <w:t xml:space="preserve">Cíl č. </w:t>
            </w:r>
            <w:r w:rsidRPr="00C85B28" w:rsidDel="00422910">
              <w:rPr>
                <w:rFonts w:asciiTheme="minorHAnsi" w:hAnsiTheme="minorHAnsi" w:cstheme="minorHAnsi"/>
                <w:b/>
                <w:bCs/>
                <w:sz w:val="22"/>
                <w:szCs w:val="22"/>
              </w:rPr>
              <w:t>3</w:t>
            </w:r>
            <w:r w:rsidRPr="00C85B28">
              <w:rPr>
                <w:rFonts w:asciiTheme="minorHAnsi" w:hAnsiTheme="minorHAnsi" w:cstheme="minorHAnsi"/>
                <w:b/>
                <w:bCs/>
                <w:sz w:val="22"/>
                <w:szCs w:val="22"/>
              </w:rPr>
              <w:t>:</w:t>
            </w:r>
            <w:r w:rsidRPr="00C85B28">
              <w:rPr>
                <w:rFonts w:asciiTheme="minorHAnsi" w:hAnsiTheme="minorHAnsi" w:cstheme="minorHAnsi"/>
                <w:sz w:val="22"/>
                <w:szCs w:val="22"/>
              </w:rPr>
              <w:t xml:space="preserve"> ………………………………………………</w:t>
            </w:r>
            <w:r w:rsidR="00735D79">
              <w:rPr>
                <w:rFonts w:asciiTheme="minorHAnsi" w:hAnsiTheme="minorHAnsi" w:cstheme="minorHAnsi"/>
                <w:sz w:val="22"/>
                <w:szCs w:val="22"/>
              </w:rPr>
              <w:t>..</w:t>
            </w:r>
            <w:r w:rsidRPr="00C85B28">
              <w:rPr>
                <w:rFonts w:asciiTheme="minorHAnsi" w:hAnsiTheme="minorHAnsi" w:cstheme="minorHAnsi"/>
                <w:sz w:val="22"/>
                <w:szCs w:val="22"/>
              </w:rPr>
              <w:t xml:space="preserve"> bude naplněn prostřednictvím KA …, </w:t>
            </w:r>
            <w:r w:rsidRPr="00C85B28">
              <w:rPr>
                <w:rFonts w:asciiTheme="minorHAnsi" w:hAnsiTheme="minorHAnsi" w:cstheme="minorHAnsi"/>
                <w:i/>
                <w:iCs/>
                <w:sz w:val="22"/>
                <w:szCs w:val="22"/>
              </w:rPr>
              <w:t>případně KA ……….</w:t>
            </w:r>
          </w:p>
          <w:p w14:paraId="369E94A9" w14:textId="3A9C6535" w:rsidR="00C85B28" w:rsidRPr="00C85B28" w:rsidRDefault="00C85B28" w:rsidP="00C85B28">
            <w:pPr>
              <w:pStyle w:val="Odstavecseseznamem"/>
              <w:widowControl/>
              <w:numPr>
                <w:ilvl w:val="0"/>
                <w:numId w:val="19"/>
              </w:numPr>
              <w:tabs>
                <w:tab w:val="left" w:pos="5790"/>
              </w:tabs>
              <w:adjustRightInd/>
              <w:spacing w:before="120" w:after="240" w:line="240" w:lineRule="auto"/>
              <w:ind w:left="284" w:hanging="284"/>
              <w:textAlignment w:val="auto"/>
            </w:pPr>
            <w:r w:rsidRPr="00C85B28">
              <w:rPr>
                <w:rFonts w:asciiTheme="minorHAnsi" w:hAnsiTheme="minorHAnsi" w:cstheme="minorHAnsi"/>
                <w:b/>
                <w:bCs/>
                <w:sz w:val="22"/>
                <w:szCs w:val="22"/>
              </w:rPr>
              <w:t xml:space="preserve">Cíl č. </w:t>
            </w:r>
            <w:r w:rsidRPr="00C85B28" w:rsidDel="00422910">
              <w:rPr>
                <w:rFonts w:asciiTheme="minorHAnsi" w:hAnsiTheme="minorHAnsi" w:cstheme="minorHAnsi"/>
                <w:b/>
                <w:bCs/>
                <w:sz w:val="22"/>
                <w:szCs w:val="22"/>
              </w:rPr>
              <w:t>4</w:t>
            </w:r>
            <w:r w:rsidRPr="00C85B28">
              <w:rPr>
                <w:rFonts w:asciiTheme="minorHAnsi" w:hAnsiTheme="minorHAnsi" w:cstheme="minorHAnsi"/>
                <w:b/>
                <w:bCs/>
                <w:sz w:val="22"/>
                <w:szCs w:val="22"/>
              </w:rPr>
              <w:t>:</w:t>
            </w:r>
            <w:r w:rsidRPr="00C85B28">
              <w:rPr>
                <w:rFonts w:asciiTheme="minorHAnsi" w:hAnsiTheme="minorHAnsi" w:cstheme="minorHAnsi"/>
                <w:sz w:val="22"/>
                <w:szCs w:val="22"/>
              </w:rPr>
              <w:t xml:space="preserve"> ………………………………………………</w:t>
            </w:r>
            <w:r w:rsidR="00735D79">
              <w:rPr>
                <w:rFonts w:asciiTheme="minorHAnsi" w:hAnsiTheme="minorHAnsi" w:cstheme="minorHAnsi"/>
                <w:sz w:val="22"/>
                <w:szCs w:val="22"/>
              </w:rPr>
              <w:t>..</w:t>
            </w:r>
            <w:r w:rsidRPr="00C85B28">
              <w:rPr>
                <w:rFonts w:asciiTheme="minorHAnsi" w:hAnsiTheme="minorHAnsi" w:cstheme="minorHAnsi"/>
                <w:sz w:val="22"/>
                <w:szCs w:val="22"/>
              </w:rPr>
              <w:t xml:space="preserve"> bude naplněn prostřednictvím KA …, </w:t>
            </w:r>
            <w:r w:rsidRPr="00C85B28">
              <w:rPr>
                <w:rFonts w:asciiTheme="minorHAnsi" w:hAnsiTheme="minorHAnsi" w:cstheme="minorHAnsi"/>
                <w:i/>
                <w:iCs/>
                <w:sz w:val="22"/>
                <w:szCs w:val="22"/>
              </w:rPr>
              <w:t>případně KA ……….</w:t>
            </w:r>
          </w:p>
        </w:tc>
      </w:tr>
    </w:tbl>
    <w:p w14:paraId="3205E463" w14:textId="77777777" w:rsidR="000941E9" w:rsidRDefault="000941E9" w:rsidP="000941E9">
      <w:pPr>
        <w:pStyle w:val="OM-Nadpis1"/>
        <w:pageBreakBefore w:val="0"/>
        <w:numPr>
          <w:ilvl w:val="0"/>
          <w:numId w:val="0"/>
        </w:numPr>
        <w:ind w:left="425"/>
        <w:rPr>
          <w14:scene3d>
            <w14:camera w14:prst="orthographicFront"/>
            <w14:lightRig w14:rig="threePt" w14:dir="t">
              <w14:rot w14:lat="0" w14:lon="0" w14:rev="0"/>
            </w14:lightRig>
          </w14:scene3d>
        </w:rPr>
      </w:pPr>
    </w:p>
    <w:p w14:paraId="4A006057" w14:textId="77777777" w:rsidR="000941E9" w:rsidRDefault="000941E9">
      <w:pPr>
        <w:widowControl/>
        <w:adjustRightInd/>
        <w:spacing w:after="160" w:line="259" w:lineRule="auto"/>
        <w:jc w:val="left"/>
        <w:textAlignment w:val="auto"/>
        <w:rPr>
          <w:rFonts w:cs="Arial"/>
          <w:b/>
          <w:bCs/>
          <w:caps/>
          <w:color w:val="173271"/>
          <w:kern w:val="32"/>
          <w:sz w:val="28"/>
          <w:szCs w:val="32"/>
          <w14:scene3d>
            <w14:camera w14:prst="orthographicFront"/>
            <w14:lightRig w14:rig="threePt" w14:dir="t">
              <w14:rot w14:lat="0" w14:lon="0" w14:rev="0"/>
            </w14:lightRig>
          </w14:scene3d>
        </w:rPr>
      </w:pPr>
      <w:r>
        <w:rPr>
          <w14:scene3d>
            <w14:camera w14:prst="orthographicFront"/>
            <w14:lightRig w14:rig="threePt" w14:dir="t">
              <w14:rot w14:lat="0" w14:lon="0" w14:rev="0"/>
            </w14:lightRig>
          </w14:scene3d>
        </w:rPr>
        <w:br w:type="page"/>
      </w:r>
    </w:p>
    <w:p w14:paraId="1C4DACC1" w14:textId="2717756B" w:rsidR="00C6619C" w:rsidRDefault="006F59F5" w:rsidP="00267304">
      <w:pPr>
        <w:pStyle w:val="OM-Nadpis1"/>
        <w:pageBreakBefore w:val="0"/>
        <w:numPr>
          <w:ilvl w:val="0"/>
          <w:numId w:val="20"/>
        </w:numPr>
        <w:ind w:left="425" w:hanging="425"/>
        <w:rPr>
          <w14:scene3d>
            <w14:camera w14:prst="orthographicFront"/>
            <w14:lightRig w14:rig="threePt" w14:dir="t">
              <w14:rot w14:lat="0" w14:lon="0" w14:rev="0"/>
            </w14:lightRig>
          </w14:scene3d>
        </w:rPr>
      </w:pPr>
      <w:bookmarkStart w:id="24" w:name="_Toc231538530"/>
      <w:r w:rsidRPr="00147841">
        <w:rPr>
          <w14:scene3d>
            <w14:camera w14:prst="orthographicFront"/>
            <w14:lightRig w14:rig="threePt" w14:dir="t">
              <w14:rot w14:lat="0" w14:lon="0" w14:rev="0"/>
            </w14:lightRig>
          </w14:scene3d>
        </w:rPr>
        <w:lastRenderedPageBreak/>
        <w:t>Podrobný popis realizace aktivit projektu</w:t>
      </w:r>
      <w:bookmarkEnd w:id="24"/>
    </w:p>
    <w:p w14:paraId="09CD4B9D" w14:textId="5A860CD1" w:rsidR="0045099E" w:rsidRPr="008319D2" w:rsidRDefault="00685DC7" w:rsidP="00F2343A">
      <w:pPr>
        <w:spacing w:line="240" w:lineRule="auto"/>
        <w:rPr>
          <w:rFonts w:cstheme="minorHAnsi"/>
          <w:i/>
        </w:rPr>
      </w:pPr>
      <w:r w:rsidRPr="008319D2">
        <w:rPr>
          <w:rFonts w:cstheme="minorHAnsi"/>
          <w:i/>
        </w:rPr>
        <w:t>V tabulce zaškrtněte, které z uvedených aktivit budete v projektu realizovat.</w:t>
      </w:r>
    </w:p>
    <w:tbl>
      <w:tblPr>
        <w:tblStyle w:val="Mkatabulky"/>
        <w:tblW w:w="5000" w:type="pct"/>
        <w:tblBorders>
          <w:top w:val="single" w:sz="4" w:space="0" w:color="5B9BD5" w:themeColor="accent5"/>
          <w:left w:val="single" w:sz="4" w:space="0" w:color="5B9BD5" w:themeColor="accent5"/>
          <w:bottom w:val="single" w:sz="4" w:space="0" w:color="5B9BD5" w:themeColor="accent5"/>
          <w:right w:val="single" w:sz="4" w:space="0" w:color="5B9BD5" w:themeColor="accent5"/>
          <w:insideH w:val="single" w:sz="4" w:space="0" w:color="5B9BD5" w:themeColor="accent5"/>
          <w:insideV w:val="single" w:sz="4" w:space="0" w:color="5B9BD5" w:themeColor="accent5"/>
        </w:tblBorders>
        <w:tblLook w:val="04A0" w:firstRow="1" w:lastRow="0" w:firstColumn="1" w:lastColumn="0" w:noHBand="0" w:noVBand="1"/>
      </w:tblPr>
      <w:tblGrid>
        <w:gridCol w:w="5653"/>
        <w:gridCol w:w="2084"/>
        <w:gridCol w:w="1323"/>
      </w:tblGrid>
      <w:tr w:rsidR="00ED32BF" w14:paraId="1A20738F" w14:textId="77777777" w:rsidTr="00F2343A">
        <w:tc>
          <w:tcPr>
            <w:tcW w:w="5807" w:type="dxa"/>
            <w:shd w:val="clear" w:color="auto" w:fill="173271"/>
            <w:vAlign w:val="center"/>
          </w:tcPr>
          <w:p w14:paraId="766F5246" w14:textId="042DFFD8" w:rsidR="00ED32BF" w:rsidRPr="007E2DD5" w:rsidRDefault="00ED32BF" w:rsidP="00F2343A">
            <w:pPr>
              <w:pStyle w:val="OM-Normln"/>
              <w:spacing w:after="0"/>
              <w:jc w:val="left"/>
              <w:rPr>
                <w:rFonts w:asciiTheme="minorHAnsi" w:hAnsiTheme="minorHAnsi" w:cstheme="minorHAnsi"/>
                <w:b/>
                <w:sz w:val="22"/>
                <w:szCs w:val="22"/>
              </w:rPr>
            </w:pPr>
            <w:r w:rsidRPr="007E2DD5">
              <w:rPr>
                <w:rFonts w:asciiTheme="minorHAnsi" w:hAnsiTheme="minorHAnsi" w:cstheme="minorHAnsi"/>
                <w:b/>
                <w:sz w:val="22"/>
                <w:szCs w:val="22"/>
              </w:rPr>
              <w:t>Název aktivity</w:t>
            </w:r>
          </w:p>
        </w:tc>
        <w:tc>
          <w:tcPr>
            <w:tcW w:w="2126" w:type="dxa"/>
            <w:shd w:val="clear" w:color="auto" w:fill="173271"/>
            <w:vAlign w:val="center"/>
          </w:tcPr>
          <w:p w14:paraId="27B432A7" w14:textId="254CE58D" w:rsidR="00ED32BF" w:rsidRPr="007E2DD5" w:rsidRDefault="00ED32BF" w:rsidP="00F2343A">
            <w:pPr>
              <w:pStyle w:val="OM-Normln"/>
              <w:spacing w:after="0"/>
              <w:jc w:val="left"/>
              <w:rPr>
                <w:rFonts w:asciiTheme="minorHAnsi" w:hAnsiTheme="minorHAnsi" w:cstheme="minorHAnsi"/>
                <w:b/>
                <w:sz w:val="22"/>
                <w:szCs w:val="22"/>
              </w:rPr>
            </w:pPr>
            <w:r w:rsidRPr="007E2DD5">
              <w:rPr>
                <w:rFonts w:asciiTheme="minorHAnsi" w:hAnsiTheme="minorHAnsi" w:cstheme="minorHAnsi"/>
                <w:b/>
                <w:sz w:val="22"/>
                <w:szCs w:val="22"/>
              </w:rPr>
              <w:t>Typ aktivity</w:t>
            </w:r>
          </w:p>
        </w:tc>
        <w:tc>
          <w:tcPr>
            <w:tcW w:w="588" w:type="dxa"/>
            <w:shd w:val="clear" w:color="auto" w:fill="173271"/>
            <w:vAlign w:val="center"/>
          </w:tcPr>
          <w:p w14:paraId="470807CF" w14:textId="6473B56B" w:rsidR="00ED32BF" w:rsidRPr="007E2DD5" w:rsidRDefault="00ED32BF" w:rsidP="00F2343A">
            <w:pPr>
              <w:pStyle w:val="OM-Normln"/>
              <w:spacing w:after="0"/>
              <w:jc w:val="left"/>
              <w:rPr>
                <w:rFonts w:asciiTheme="minorHAnsi" w:hAnsiTheme="minorHAnsi" w:cstheme="minorHAnsi"/>
                <w:b/>
                <w:sz w:val="22"/>
                <w:szCs w:val="22"/>
              </w:rPr>
            </w:pPr>
            <w:r w:rsidRPr="007E2DD5">
              <w:rPr>
                <w:rFonts w:asciiTheme="minorHAnsi" w:hAnsiTheme="minorHAnsi" w:cstheme="minorHAnsi"/>
                <w:b/>
                <w:sz w:val="22"/>
                <w:szCs w:val="22"/>
              </w:rPr>
              <w:t>Realizováno v rámci projektu</w:t>
            </w:r>
          </w:p>
        </w:tc>
      </w:tr>
      <w:tr w:rsidR="00ED32BF" w14:paraId="7F7FBEB9" w14:textId="77777777" w:rsidTr="00F2343A">
        <w:trPr>
          <w:trHeight w:val="737"/>
        </w:trPr>
        <w:tc>
          <w:tcPr>
            <w:tcW w:w="5807" w:type="dxa"/>
            <w:vAlign w:val="center"/>
          </w:tcPr>
          <w:p w14:paraId="69FDE2E1" w14:textId="4DC8E53D" w:rsidR="00ED32BF" w:rsidRPr="007E2DD5" w:rsidRDefault="00ED32BF" w:rsidP="00FC04E3">
            <w:pPr>
              <w:pStyle w:val="OM-Normln"/>
              <w:spacing w:before="20" w:after="20"/>
              <w:jc w:val="left"/>
              <w:rPr>
                <w:rFonts w:asciiTheme="minorHAnsi" w:hAnsiTheme="minorHAnsi" w:cstheme="minorHAnsi"/>
                <w:b/>
                <w:sz w:val="22"/>
                <w:szCs w:val="22"/>
              </w:rPr>
            </w:pPr>
            <w:r w:rsidRPr="007E2DD5">
              <w:rPr>
                <w:rFonts w:asciiTheme="minorHAnsi" w:hAnsiTheme="minorHAnsi" w:cstheme="minorHAnsi"/>
                <w:b/>
                <w:sz w:val="22"/>
                <w:szCs w:val="22"/>
              </w:rPr>
              <w:t xml:space="preserve">Aktivita 1 </w:t>
            </w:r>
            <w:r w:rsidR="008E40D7">
              <w:rPr>
                <w:rFonts w:asciiTheme="minorHAnsi" w:hAnsiTheme="minorHAnsi" w:cstheme="minorHAnsi"/>
                <w:b/>
                <w:sz w:val="22"/>
                <w:szCs w:val="22"/>
              </w:rPr>
              <w:t>–</w:t>
            </w:r>
            <w:r w:rsidRPr="007E2DD5">
              <w:rPr>
                <w:rFonts w:asciiTheme="minorHAnsi" w:hAnsiTheme="minorHAnsi" w:cstheme="minorHAnsi"/>
                <w:b/>
                <w:sz w:val="22"/>
                <w:szCs w:val="22"/>
              </w:rPr>
              <w:t xml:space="preserve"> Řízení projektu</w:t>
            </w:r>
          </w:p>
        </w:tc>
        <w:tc>
          <w:tcPr>
            <w:tcW w:w="2126" w:type="dxa"/>
            <w:vAlign w:val="center"/>
          </w:tcPr>
          <w:p w14:paraId="4BF5B8D7" w14:textId="426FB24B" w:rsidR="00ED32BF" w:rsidRPr="007E2DD5" w:rsidRDefault="00D24927" w:rsidP="00FC04E3">
            <w:pPr>
              <w:pStyle w:val="OM-Normln"/>
              <w:spacing w:before="20" w:after="20"/>
              <w:jc w:val="left"/>
              <w:rPr>
                <w:rFonts w:asciiTheme="minorHAnsi" w:hAnsiTheme="minorHAnsi" w:cstheme="minorHAnsi"/>
                <w:sz w:val="22"/>
                <w:szCs w:val="22"/>
              </w:rPr>
            </w:pPr>
            <w:r w:rsidRPr="007E2DD5">
              <w:rPr>
                <w:rFonts w:asciiTheme="minorHAnsi" w:hAnsiTheme="minorHAnsi" w:cstheme="minorHAnsi"/>
                <w:sz w:val="22"/>
                <w:szCs w:val="22"/>
              </w:rPr>
              <w:t xml:space="preserve">Povinná </w:t>
            </w:r>
          </w:p>
        </w:tc>
        <w:tc>
          <w:tcPr>
            <w:tcW w:w="588" w:type="dxa"/>
            <w:vAlign w:val="center"/>
          </w:tcPr>
          <w:p w14:paraId="2CC0E78C" w14:textId="1CD40200" w:rsidR="00ED32BF" w:rsidRPr="00267304" w:rsidRDefault="00CC6DB3" w:rsidP="00F2343A">
            <w:pPr>
              <w:pStyle w:val="OM-Normln"/>
              <w:spacing w:before="20" w:after="20"/>
              <w:jc w:val="center"/>
              <w:rPr>
                <w:rFonts w:asciiTheme="minorHAnsi" w:hAnsiTheme="minorHAnsi" w:cstheme="minorHAnsi"/>
                <w:sz w:val="22"/>
                <w:szCs w:val="22"/>
              </w:rPr>
            </w:pPr>
            <w:sdt>
              <w:sdtPr>
                <w:rPr>
                  <w:rFonts w:cstheme="minorHAnsi"/>
                </w:rPr>
                <w:id w:val="1818845481"/>
                <w14:checkbox>
                  <w14:checked w14:val="1"/>
                  <w14:checkedState w14:val="2612" w14:font="MS Gothic"/>
                  <w14:uncheckedState w14:val="2610" w14:font="MS Gothic"/>
                </w14:checkbox>
              </w:sdtPr>
              <w:sdtEndPr/>
              <w:sdtContent>
                <w:r w:rsidR="00E71D16">
                  <w:rPr>
                    <w:rFonts w:ascii="MS Gothic" w:eastAsia="MS Gothic" w:hAnsi="MS Gothic" w:cstheme="minorHAnsi" w:hint="eastAsia"/>
                  </w:rPr>
                  <w:t>☒</w:t>
                </w:r>
              </w:sdtContent>
            </w:sdt>
          </w:p>
        </w:tc>
      </w:tr>
      <w:tr w:rsidR="00ED32BF" w14:paraId="4DBC4EEE" w14:textId="77777777" w:rsidTr="00F2343A">
        <w:trPr>
          <w:trHeight w:val="737"/>
        </w:trPr>
        <w:tc>
          <w:tcPr>
            <w:tcW w:w="5807" w:type="dxa"/>
            <w:vAlign w:val="center"/>
          </w:tcPr>
          <w:p w14:paraId="62C4A961" w14:textId="7434A88C" w:rsidR="00ED32BF" w:rsidRPr="007E2DD5" w:rsidRDefault="000740C7" w:rsidP="00FC04E3">
            <w:pPr>
              <w:pStyle w:val="OM-Normln"/>
              <w:spacing w:before="20" w:after="20"/>
              <w:jc w:val="left"/>
              <w:rPr>
                <w:rFonts w:asciiTheme="minorHAnsi" w:hAnsiTheme="minorHAnsi" w:cstheme="minorHAnsi"/>
                <w:b/>
                <w:sz w:val="22"/>
                <w:szCs w:val="22"/>
              </w:rPr>
            </w:pPr>
            <w:r w:rsidRPr="007E2DD5">
              <w:rPr>
                <w:rFonts w:asciiTheme="minorHAnsi" w:hAnsiTheme="minorHAnsi" w:cstheme="minorHAnsi"/>
                <w:b/>
                <w:sz w:val="22"/>
                <w:szCs w:val="22"/>
              </w:rPr>
              <w:t xml:space="preserve">Aktivita 2 </w:t>
            </w:r>
            <w:r w:rsidR="008E40D7">
              <w:rPr>
                <w:rFonts w:asciiTheme="minorHAnsi" w:hAnsiTheme="minorHAnsi" w:cstheme="minorHAnsi"/>
                <w:b/>
                <w:sz w:val="22"/>
                <w:szCs w:val="22"/>
              </w:rPr>
              <w:t>–</w:t>
            </w:r>
            <w:r w:rsidRPr="007E2DD5">
              <w:rPr>
                <w:rFonts w:asciiTheme="minorHAnsi" w:hAnsiTheme="minorHAnsi" w:cstheme="minorHAnsi"/>
                <w:b/>
                <w:sz w:val="22"/>
                <w:szCs w:val="22"/>
              </w:rPr>
              <w:t xml:space="preserve"> Vnitřní pravidla pro bezpečné využívání </w:t>
            </w:r>
            <w:r w:rsidR="006124C1" w:rsidRPr="007E2DD5">
              <w:rPr>
                <w:rFonts w:asciiTheme="minorHAnsi" w:hAnsiTheme="minorHAnsi" w:cstheme="minorHAnsi"/>
                <w:b/>
                <w:sz w:val="22"/>
                <w:szCs w:val="22"/>
              </w:rPr>
              <w:t>AI</w:t>
            </w:r>
            <w:r w:rsidRPr="007E2DD5">
              <w:rPr>
                <w:rFonts w:asciiTheme="minorHAnsi" w:hAnsiTheme="minorHAnsi" w:cstheme="minorHAnsi"/>
                <w:b/>
                <w:sz w:val="22"/>
                <w:szCs w:val="22"/>
              </w:rPr>
              <w:t xml:space="preserve"> ve</w:t>
            </w:r>
            <w:r w:rsidR="00FC04E3" w:rsidRPr="007E2DD5">
              <w:rPr>
                <w:rFonts w:asciiTheme="minorHAnsi" w:hAnsiTheme="minorHAnsi" w:cstheme="minorHAnsi"/>
                <w:b/>
                <w:sz w:val="22"/>
                <w:szCs w:val="22"/>
              </w:rPr>
              <w:t> </w:t>
            </w:r>
            <w:r w:rsidRPr="007E2DD5">
              <w:rPr>
                <w:rFonts w:asciiTheme="minorHAnsi" w:hAnsiTheme="minorHAnsi" w:cstheme="minorHAnsi"/>
                <w:b/>
                <w:sz w:val="22"/>
                <w:szCs w:val="22"/>
              </w:rPr>
              <w:t>škole</w:t>
            </w:r>
          </w:p>
        </w:tc>
        <w:tc>
          <w:tcPr>
            <w:tcW w:w="2126" w:type="dxa"/>
            <w:vAlign w:val="center"/>
          </w:tcPr>
          <w:p w14:paraId="2DA2D6EA" w14:textId="47428979" w:rsidR="00ED32BF" w:rsidRPr="007E2DD5" w:rsidRDefault="00D24927" w:rsidP="00FC04E3">
            <w:pPr>
              <w:pStyle w:val="OM-Normln"/>
              <w:spacing w:before="20" w:after="20"/>
              <w:jc w:val="left"/>
              <w:rPr>
                <w:rFonts w:asciiTheme="minorHAnsi" w:hAnsiTheme="minorHAnsi" w:cstheme="minorHAnsi"/>
                <w:sz w:val="22"/>
                <w:szCs w:val="22"/>
              </w:rPr>
            </w:pPr>
            <w:r w:rsidRPr="007E2DD5">
              <w:rPr>
                <w:rFonts w:asciiTheme="minorHAnsi" w:hAnsiTheme="minorHAnsi" w:cstheme="minorHAnsi"/>
                <w:sz w:val="22"/>
                <w:szCs w:val="22"/>
              </w:rPr>
              <w:t>Povinná</w:t>
            </w:r>
          </w:p>
        </w:tc>
        <w:tc>
          <w:tcPr>
            <w:tcW w:w="588" w:type="dxa"/>
            <w:vAlign w:val="center"/>
          </w:tcPr>
          <w:p w14:paraId="5B1B9F54" w14:textId="0C5D6F47" w:rsidR="00ED32BF" w:rsidRPr="00267304" w:rsidRDefault="00CC6DB3" w:rsidP="00F2343A">
            <w:pPr>
              <w:pStyle w:val="OM-Normln"/>
              <w:spacing w:before="20" w:after="20"/>
              <w:jc w:val="center"/>
              <w:rPr>
                <w:rFonts w:asciiTheme="minorHAnsi" w:hAnsiTheme="minorHAnsi" w:cstheme="minorHAnsi"/>
                <w:sz w:val="22"/>
                <w:szCs w:val="22"/>
              </w:rPr>
            </w:pPr>
            <w:sdt>
              <w:sdtPr>
                <w:rPr>
                  <w:rFonts w:cstheme="minorHAnsi"/>
                </w:rPr>
                <w:id w:val="-785580563"/>
                <w14:checkbox>
                  <w14:checked w14:val="1"/>
                  <w14:checkedState w14:val="2612" w14:font="MS Gothic"/>
                  <w14:uncheckedState w14:val="2610" w14:font="MS Gothic"/>
                </w14:checkbox>
              </w:sdtPr>
              <w:sdtEndPr/>
              <w:sdtContent>
                <w:r w:rsidR="00E90BA2" w:rsidRPr="00E90BA2">
                  <w:rPr>
                    <w:rFonts w:ascii="MS Gothic" w:eastAsia="MS Gothic" w:hAnsi="MS Gothic" w:cs="Segoe UI Symbol" w:hint="eastAsia"/>
                    <w:sz w:val="22"/>
                    <w:szCs w:val="22"/>
                  </w:rPr>
                  <w:t>☒</w:t>
                </w:r>
              </w:sdtContent>
            </w:sdt>
          </w:p>
        </w:tc>
      </w:tr>
      <w:tr w:rsidR="00ED32BF" w14:paraId="77B970C7" w14:textId="77777777" w:rsidTr="00F2343A">
        <w:trPr>
          <w:trHeight w:val="737"/>
        </w:trPr>
        <w:tc>
          <w:tcPr>
            <w:tcW w:w="5807" w:type="dxa"/>
            <w:vAlign w:val="center"/>
          </w:tcPr>
          <w:p w14:paraId="4C2CCC23" w14:textId="40CC5080" w:rsidR="00ED32BF" w:rsidRPr="007E2DD5" w:rsidRDefault="000740C7" w:rsidP="00FC04E3">
            <w:pPr>
              <w:pStyle w:val="OM-Normln"/>
              <w:spacing w:before="20" w:after="20"/>
              <w:jc w:val="left"/>
              <w:rPr>
                <w:rFonts w:asciiTheme="minorHAnsi" w:hAnsiTheme="minorHAnsi" w:cstheme="minorHAnsi"/>
                <w:b/>
                <w:sz w:val="22"/>
                <w:szCs w:val="22"/>
              </w:rPr>
            </w:pPr>
            <w:r w:rsidRPr="007E2DD5">
              <w:rPr>
                <w:rFonts w:asciiTheme="minorHAnsi" w:hAnsiTheme="minorHAnsi" w:cstheme="minorHAnsi"/>
                <w:b/>
                <w:sz w:val="22"/>
                <w:szCs w:val="22"/>
              </w:rPr>
              <w:t xml:space="preserve">Aktivita 3 </w:t>
            </w:r>
            <w:r w:rsidR="008E40D7">
              <w:rPr>
                <w:rFonts w:asciiTheme="minorHAnsi" w:hAnsiTheme="minorHAnsi" w:cstheme="minorHAnsi"/>
                <w:b/>
                <w:sz w:val="22"/>
                <w:szCs w:val="22"/>
              </w:rPr>
              <w:t>–</w:t>
            </w:r>
            <w:r w:rsidRPr="007E2DD5">
              <w:rPr>
                <w:rFonts w:asciiTheme="minorHAnsi" w:hAnsiTheme="minorHAnsi" w:cstheme="minorHAnsi"/>
                <w:b/>
                <w:sz w:val="22"/>
                <w:szCs w:val="22"/>
              </w:rPr>
              <w:t xml:space="preserve"> </w:t>
            </w:r>
            <w:r w:rsidRPr="007E2DD5">
              <w:rPr>
                <w:rFonts w:asciiTheme="minorHAnsi" w:hAnsiTheme="minorHAnsi" w:cstheme="minorHAnsi"/>
                <w:b/>
                <w:sz w:val="22"/>
                <w:szCs w:val="22"/>
                <w:lang w:bidi="en-US"/>
              </w:rPr>
              <w:t>Přípravy na výuku s využitím AI a jejich implementace ve výuce</w:t>
            </w:r>
          </w:p>
        </w:tc>
        <w:tc>
          <w:tcPr>
            <w:tcW w:w="2126" w:type="dxa"/>
            <w:vAlign w:val="center"/>
          </w:tcPr>
          <w:p w14:paraId="6DA04616" w14:textId="555E0D9C" w:rsidR="00ED32BF" w:rsidRPr="007E2DD5" w:rsidRDefault="00D24927" w:rsidP="00FC04E3">
            <w:pPr>
              <w:pStyle w:val="OM-Normln"/>
              <w:spacing w:before="20" w:after="20"/>
              <w:jc w:val="left"/>
              <w:rPr>
                <w:rFonts w:asciiTheme="minorHAnsi" w:hAnsiTheme="minorHAnsi" w:cstheme="minorHAnsi"/>
                <w:sz w:val="22"/>
                <w:szCs w:val="22"/>
              </w:rPr>
            </w:pPr>
            <w:r w:rsidRPr="007E2DD5">
              <w:rPr>
                <w:rFonts w:asciiTheme="minorHAnsi" w:hAnsiTheme="minorHAnsi" w:cstheme="minorHAnsi"/>
                <w:sz w:val="22"/>
                <w:szCs w:val="22"/>
              </w:rPr>
              <w:t>Povinně</w:t>
            </w:r>
            <w:r w:rsidR="004B5312" w:rsidRPr="007E2DD5">
              <w:rPr>
                <w:rFonts w:asciiTheme="minorHAnsi" w:hAnsiTheme="minorHAnsi" w:cstheme="minorHAnsi"/>
                <w:sz w:val="22"/>
                <w:szCs w:val="22"/>
              </w:rPr>
              <w:t xml:space="preserve"> </w:t>
            </w:r>
            <w:r w:rsidRPr="007E2DD5">
              <w:rPr>
                <w:rFonts w:asciiTheme="minorHAnsi" w:hAnsiTheme="minorHAnsi" w:cstheme="minorHAnsi"/>
                <w:sz w:val="22"/>
                <w:szCs w:val="22"/>
              </w:rPr>
              <w:t>volitelná</w:t>
            </w:r>
          </w:p>
        </w:tc>
        <w:sdt>
          <w:sdtPr>
            <w:rPr>
              <w:rFonts w:cstheme="minorHAnsi"/>
            </w:rPr>
            <w:id w:val="773055984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>
            <w:rPr>
              <w:b/>
            </w:rPr>
          </w:sdtEndPr>
          <w:sdtContent>
            <w:tc>
              <w:tcPr>
                <w:tcW w:w="588" w:type="dxa"/>
                <w:vAlign w:val="center"/>
              </w:tcPr>
              <w:p w14:paraId="38AD9EFF" w14:textId="7E7140DD" w:rsidR="00ED32BF" w:rsidRPr="00267304" w:rsidRDefault="00F05E5D" w:rsidP="00F2343A">
                <w:pPr>
                  <w:pStyle w:val="OM-Normln"/>
                  <w:spacing w:before="20" w:after="20"/>
                  <w:jc w:val="center"/>
                  <w:rPr>
                    <w:rFonts w:asciiTheme="minorHAnsi" w:hAnsiTheme="minorHAnsi" w:cstheme="minorHAnsi"/>
                    <w:sz w:val="22"/>
                    <w:szCs w:val="22"/>
                  </w:rPr>
                </w:pPr>
                <w:r w:rsidRPr="00D11C25">
                  <w:rPr>
                    <w:rFonts w:ascii="Segoe UI Symbol" w:eastAsia="MS Gothic" w:hAnsi="Segoe UI Symbol" w:cs="Segoe UI Symbol"/>
                  </w:rPr>
                  <w:t>☐</w:t>
                </w:r>
              </w:p>
            </w:tc>
          </w:sdtContent>
        </w:sdt>
      </w:tr>
      <w:tr w:rsidR="00ED32BF" w14:paraId="5E760209" w14:textId="77777777" w:rsidTr="00F2343A">
        <w:trPr>
          <w:trHeight w:val="737"/>
        </w:trPr>
        <w:tc>
          <w:tcPr>
            <w:tcW w:w="5807" w:type="dxa"/>
            <w:vAlign w:val="center"/>
          </w:tcPr>
          <w:p w14:paraId="202881D3" w14:textId="1C622A8F" w:rsidR="00ED32BF" w:rsidRPr="007E2DD5" w:rsidRDefault="000740C7" w:rsidP="00FC04E3">
            <w:pPr>
              <w:pStyle w:val="OM-Normln"/>
              <w:spacing w:before="20" w:after="20"/>
              <w:jc w:val="left"/>
              <w:rPr>
                <w:rFonts w:asciiTheme="minorHAnsi" w:hAnsiTheme="minorHAnsi" w:cstheme="minorHAnsi"/>
                <w:b/>
                <w:sz w:val="22"/>
                <w:szCs w:val="22"/>
              </w:rPr>
            </w:pPr>
            <w:r w:rsidRPr="007E2DD5">
              <w:rPr>
                <w:rFonts w:asciiTheme="minorHAnsi" w:hAnsiTheme="minorHAnsi" w:cstheme="minorHAnsi"/>
                <w:b/>
                <w:sz w:val="22"/>
                <w:szCs w:val="22"/>
              </w:rPr>
              <w:t xml:space="preserve">Aktivita 4 </w:t>
            </w:r>
            <w:r w:rsidR="008E40D7">
              <w:rPr>
                <w:rFonts w:asciiTheme="minorHAnsi" w:hAnsiTheme="minorHAnsi" w:cstheme="minorHAnsi"/>
                <w:b/>
                <w:sz w:val="22"/>
                <w:szCs w:val="22"/>
              </w:rPr>
              <w:t>–</w:t>
            </w:r>
            <w:r w:rsidRPr="007E2DD5">
              <w:rPr>
                <w:rFonts w:asciiTheme="minorHAnsi" w:hAnsiTheme="minorHAnsi" w:cstheme="minorHAnsi"/>
                <w:b/>
                <w:sz w:val="22"/>
                <w:szCs w:val="22"/>
                <w:lang w:bidi="en-US"/>
              </w:rPr>
              <w:t xml:space="preserve"> Integrace AI do výuky ve spojitosti s využitím zpětné vazby při sledování pokroku žáka   </w:t>
            </w:r>
          </w:p>
        </w:tc>
        <w:tc>
          <w:tcPr>
            <w:tcW w:w="2126" w:type="dxa"/>
            <w:vAlign w:val="center"/>
          </w:tcPr>
          <w:p w14:paraId="4D09351F" w14:textId="143CEECB" w:rsidR="00ED32BF" w:rsidRPr="007E2DD5" w:rsidRDefault="00D24927" w:rsidP="00FC04E3">
            <w:pPr>
              <w:pStyle w:val="OM-Normln"/>
              <w:spacing w:before="20" w:after="20"/>
              <w:jc w:val="left"/>
              <w:rPr>
                <w:rFonts w:asciiTheme="minorHAnsi" w:hAnsiTheme="minorHAnsi" w:cstheme="minorHAnsi"/>
                <w:sz w:val="22"/>
                <w:szCs w:val="22"/>
              </w:rPr>
            </w:pPr>
            <w:r w:rsidRPr="007E2DD5">
              <w:rPr>
                <w:rFonts w:asciiTheme="minorHAnsi" w:hAnsiTheme="minorHAnsi" w:cstheme="minorHAnsi"/>
                <w:sz w:val="22"/>
                <w:szCs w:val="22"/>
              </w:rPr>
              <w:t>Povinně</w:t>
            </w:r>
            <w:r w:rsidR="004B5312" w:rsidRPr="007E2DD5">
              <w:rPr>
                <w:rFonts w:asciiTheme="minorHAnsi" w:hAnsiTheme="minorHAnsi" w:cstheme="minorHAnsi"/>
                <w:sz w:val="22"/>
                <w:szCs w:val="22"/>
              </w:rPr>
              <w:t xml:space="preserve"> </w:t>
            </w:r>
            <w:r w:rsidRPr="007E2DD5">
              <w:rPr>
                <w:rFonts w:asciiTheme="minorHAnsi" w:hAnsiTheme="minorHAnsi" w:cstheme="minorHAnsi"/>
                <w:sz w:val="22"/>
                <w:szCs w:val="22"/>
              </w:rPr>
              <w:t>volitelná</w:t>
            </w:r>
          </w:p>
        </w:tc>
        <w:sdt>
          <w:sdtPr>
            <w:rPr>
              <w:rFonts w:cstheme="minorHAnsi"/>
            </w:rPr>
            <w:id w:val="1680775279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>
            <w:rPr>
              <w:b/>
              <w:bCs/>
            </w:rPr>
          </w:sdtEndPr>
          <w:sdtContent>
            <w:tc>
              <w:tcPr>
                <w:tcW w:w="588" w:type="dxa"/>
                <w:vAlign w:val="center"/>
              </w:tcPr>
              <w:p w14:paraId="7547CC50" w14:textId="231609F0" w:rsidR="00ED32BF" w:rsidRPr="00267304" w:rsidRDefault="00D24927" w:rsidP="00F2343A">
                <w:pPr>
                  <w:pStyle w:val="OM-Normln"/>
                  <w:spacing w:before="20" w:after="20"/>
                  <w:jc w:val="center"/>
                  <w:rPr>
                    <w:rFonts w:asciiTheme="minorHAnsi" w:hAnsiTheme="minorHAnsi" w:cstheme="minorHAnsi"/>
                    <w:sz w:val="22"/>
                    <w:szCs w:val="22"/>
                  </w:rPr>
                </w:pPr>
                <w:r w:rsidRPr="00D11C25">
                  <w:rPr>
                    <w:rFonts w:ascii="Segoe UI Symbol" w:eastAsia="MS Gothic" w:hAnsi="Segoe UI Symbol" w:cs="Segoe UI Symbol"/>
                  </w:rPr>
                  <w:t>☐</w:t>
                </w:r>
              </w:p>
            </w:tc>
          </w:sdtContent>
        </w:sdt>
      </w:tr>
      <w:tr w:rsidR="00ED32BF" w14:paraId="69F0CF06" w14:textId="77777777" w:rsidTr="00F2343A">
        <w:trPr>
          <w:trHeight w:val="737"/>
        </w:trPr>
        <w:tc>
          <w:tcPr>
            <w:tcW w:w="5807" w:type="dxa"/>
            <w:vAlign w:val="center"/>
          </w:tcPr>
          <w:p w14:paraId="7038FF8A" w14:textId="2161088C" w:rsidR="00ED32BF" w:rsidRPr="007E2DD5" w:rsidRDefault="000740C7" w:rsidP="00FC04E3">
            <w:pPr>
              <w:spacing w:before="20" w:after="20" w:line="240" w:lineRule="auto"/>
              <w:jc w:val="left"/>
              <w:rPr>
                <w:rFonts w:asciiTheme="minorHAnsi" w:hAnsiTheme="minorHAnsi" w:cstheme="minorHAnsi"/>
                <w:b/>
                <w:sz w:val="22"/>
                <w:szCs w:val="22"/>
                <w:lang w:bidi="en-US"/>
              </w:rPr>
            </w:pPr>
            <w:r w:rsidRPr="007E2DD5">
              <w:rPr>
                <w:rFonts w:asciiTheme="minorHAnsi" w:hAnsiTheme="minorHAnsi" w:cstheme="minorHAnsi"/>
                <w:b/>
                <w:sz w:val="22"/>
                <w:szCs w:val="22"/>
                <w:lang w:eastAsia="en-US"/>
              </w:rPr>
              <w:t xml:space="preserve">Aktivita 5 </w:t>
            </w:r>
            <w:r w:rsidR="008E40D7">
              <w:rPr>
                <w:rFonts w:asciiTheme="minorHAnsi" w:hAnsiTheme="minorHAnsi" w:cstheme="minorHAnsi"/>
                <w:b/>
                <w:sz w:val="22"/>
                <w:szCs w:val="22"/>
                <w:lang w:eastAsia="en-US"/>
              </w:rPr>
              <w:t>–</w:t>
            </w:r>
            <w:r w:rsidRPr="007E2DD5">
              <w:rPr>
                <w:rFonts w:asciiTheme="minorHAnsi" w:hAnsiTheme="minorHAnsi" w:cstheme="minorHAnsi"/>
                <w:b/>
                <w:sz w:val="22"/>
                <w:szCs w:val="22"/>
                <w:lang w:eastAsia="en-US" w:bidi="en-US"/>
              </w:rPr>
              <w:t xml:space="preserve"> Třídnictví – podpora sociálních vztahů </w:t>
            </w:r>
          </w:p>
        </w:tc>
        <w:tc>
          <w:tcPr>
            <w:tcW w:w="2126" w:type="dxa"/>
            <w:vAlign w:val="center"/>
          </w:tcPr>
          <w:p w14:paraId="55B03D07" w14:textId="00A1A26A" w:rsidR="00ED32BF" w:rsidRPr="007E2DD5" w:rsidRDefault="00D24927" w:rsidP="00FC04E3">
            <w:pPr>
              <w:pStyle w:val="OM-Normln"/>
              <w:spacing w:before="20" w:after="20"/>
              <w:jc w:val="left"/>
              <w:rPr>
                <w:rFonts w:asciiTheme="minorHAnsi" w:hAnsiTheme="minorHAnsi" w:cstheme="minorHAnsi"/>
                <w:sz w:val="22"/>
                <w:szCs w:val="22"/>
              </w:rPr>
            </w:pPr>
            <w:r w:rsidRPr="007E2DD5">
              <w:rPr>
                <w:rFonts w:asciiTheme="minorHAnsi" w:hAnsiTheme="minorHAnsi" w:cstheme="minorHAnsi"/>
                <w:sz w:val="22"/>
                <w:szCs w:val="22"/>
              </w:rPr>
              <w:t>Povinně</w:t>
            </w:r>
            <w:r w:rsidR="00FC04E3" w:rsidRPr="007E2DD5">
              <w:rPr>
                <w:rFonts w:asciiTheme="minorHAnsi" w:hAnsiTheme="minorHAnsi" w:cstheme="minorHAnsi"/>
                <w:sz w:val="22"/>
                <w:szCs w:val="22"/>
              </w:rPr>
              <w:t xml:space="preserve"> </w:t>
            </w:r>
            <w:r w:rsidRPr="007E2DD5">
              <w:rPr>
                <w:rFonts w:asciiTheme="minorHAnsi" w:hAnsiTheme="minorHAnsi" w:cstheme="minorHAnsi"/>
                <w:sz w:val="22"/>
                <w:szCs w:val="22"/>
              </w:rPr>
              <w:t>volitelná</w:t>
            </w:r>
          </w:p>
        </w:tc>
        <w:sdt>
          <w:sdtPr>
            <w:rPr>
              <w:rFonts w:cstheme="minorHAnsi"/>
            </w:rPr>
            <w:id w:val="-2107876364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>
            <w:rPr>
              <w:b/>
              <w:bCs/>
            </w:rPr>
          </w:sdtEndPr>
          <w:sdtContent>
            <w:tc>
              <w:tcPr>
                <w:tcW w:w="588" w:type="dxa"/>
                <w:vAlign w:val="center"/>
              </w:tcPr>
              <w:p w14:paraId="652224F6" w14:textId="74B4D584" w:rsidR="00ED32BF" w:rsidRPr="00267304" w:rsidRDefault="00D24927" w:rsidP="00F2343A">
                <w:pPr>
                  <w:pStyle w:val="OM-Normln"/>
                  <w:spacing w:before="20" w:after="20"/>
                  <w:jc w:val="center"/>
                  <w:rPr>
                    <w:rFonts w:asciiTheme="minorHAnsi" w:hAnsiTheme="minorHAnsi" w:cstheme="minorHAnsi"/>
                    <w:sz w:val="22"/>
                    <w:szCs w:val="22"/>
                  </w:rPr>
                </w:pPr>
                <w:r w:rsidRPr="00D11C25">
                  <w:rPr>
                    <w:rFonts w:ascii="Segoe UI Symbol" w:eastAsia="MS Gothic" w:hAnsi="Segoe UI Symbol" w:cs="Segoe UI Symbol"/>
                  </w:rPr>
                  <w:t>☐</w:t>
                </w:r>
              </w:p>
            </w:tc>
          </w:sdtContent>
        </w:sdt>
      </w:tr>
      <w:tr w:rsidR="00ED32BF" w14:paraId="4AD76FC9" w14:textId="77777777" w:rsidTr="00F2343A">
        <w:trPr>
          <w:trHeight w:val="737"/>
        </w:trPr>
        <w:tc>
          <w:tcPr>
            <w:tcW w:w="5807" w:type="dxa"/>
            <w:vAlign w:val="center"/>
          </w:tcPr>
          <w:p w14:paraId="56431B54" w14:textId="45F0B689" w:rsidR="00ED32BF" w:rsidRPr="007E2DD5" w:rsidRDefault="000740C7" w:rsidP="00FC04E3">
            <w:pPr>
              <w:pStyle w:val="OM-Normln"/>
              <w:spacing w:before="20" w:after="20"/>
              <w:jc w:val="left"/>
              <w:rPr>
                <w:rFonts w:asciiTheme="minorHAnsi" w:hAnsiTheme="minorHAnsi" w:cstheme="minorHAnsi"/>
                <w:b/>
                <w:sz w:val="22"/>
                <w:szCs w:val="22"/>
              </w:rPr>
            </w:pPr>
            <w:r w:rsidRPr="007E2DD5">
              <w:rPr>
                <w:rFonts w:asciiTheme="minorHAnsi" w:hAnsiTheme="minorHAnsi" w:cstheme="minorHAnsi"/>
                <w:b/>
                <w:sz w:val="22"/>
                <w:szCs w:val="22"/>
              </w:rPr>
              <w:t xml:space="preserve">Aktivita 6 </w:t>
            </w:r>
            <w:r w:rsidR="008E40D7">
              <w:rPr>
                <w:rFonts w:asciiTheme="minorHAnsi" w:hAnsiTheme="minorHAnsi" w:cstheme="minorHAnsi"/>
                <w:b/>
                <w:sz w:val="22"/>
                <w:szCs w:val="22"/>
              </w:rPr>
              <w:t>–</w:t>
            </w:r>
            <w:r w:rsidRPr="007E2DD5">
              <w:rPr>
                <w:rFonts w:asciiTheme="minorHAnsi" w:hAnsiTheme="minorHAnsi" w:cstheme="minorHAnsi"/>
                <w:b/>
                <w:sz w:val="22"/>
                <w:szCs w:val="22"/>
                <w:lang w:bidi="en-US"/>
              </w:rPr>
              <w:t xml:space="preserve"> Řízení školy ve spojitosti s pedagogickou praxí</w:t>
            </w:r>
          </w:p>
        </w:tc>
        <w:tc>
          <w:tcPr>
            <w:tcW w:w="2126" w:type="dxa"/>
            <w:vAlign w:val="center"/>
          </w:tcPr>
          <w:p w14:paraId="677C52E9" w14:textId="53E0669E" w:rsidR="00ED32BF" w:rsidRPr="007E2DD5" w:rsidRDefault="00D24927" w:rsidP="00FC04E3">
            <w:pPr>
              <w:pStyle w:val="OM-Normln"/>
              <w:spacing w:before="20" w:after="20"/>
              <w:jc w:val="left"/>
              <w:rPr>
                <w:rFonts w:asciiTheme="minorHAnsi" w:hAnsiTheme="minorHAnsi" w:cstheme="minorHAnsi"/>
                <w:sz w:val="22"/>
                <w:szCs w:val="22"/>
              </w:rPr>
            </w:pPr>
            <w:r w:rsidRPr="007E2DD5">
              <w:rPr>
                <w:rFonts w:asciiTheme="minorHAnsi" w:hAnsiTheme="minorHAnsi" w:cstheme="minorHAnsi"/>
                <w:sz w:val="22"/>
                <w:szCs w:val="22"/>
              </w:rPr>
              <w:t>Povinně</w:t>
            </w:r>
            <w:r w:rsidR="00FC04E3" w:rsidRPr="007E2DD5">
              <w:rPr>
                <w:rFonts w:asciiTheme="minorHAnsi" w:hAnsiTheme="minorHAnsi" w:cstheme="minorHAnsi"/>
                <w:sz w:val="22"/>
                <w:szCs w:val="22"/>
              </w:rPr>
              <w:t xml:space="preserve"> </w:t>
            </w:r>
            <w:r w:rsidRPr="007E2DD5">
              <w:rPr>
                <w:rFonts w:asciiTheme="minorHAnsi" w:hAnsiTheme="minorHAnsi" w:cstheme="minorHAnsi"/>
                <w:sz w:val="22"/>
                <w:szCs w:val="22"/>
              </w:rPr>
              <w:t>volitelná</w:t>
            </w:r>
          </w:p>
        </w:tc>
        <w:sdt>
          <w:sdtPr>
            <w:rPr>
              <w:rFonts w:cstheme="minorHAnsi"/>
            </w:rPr>
            <w:id w:val="-328978077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>
            <w:rPr>
              <w:b/>
              <w:bCs/>
            </w:rPr>
          </w:sdtEndPr>
          <w:sdtContent>
            <w:tc>
              <w:tcPr>
                <w:tcW w:w="588" w:type="dxa"/>
                <w:vAlign w:val="center"/>
              </w:tcPr>
              <w:p w14:paraId="278595FA" w14:textId="72775426" w:rsidR="00ED32BF" w:rsidRPr="00267304" w:rsidRDefault="00D24927" w:rsidP="00F2343A">
                <w:pPr>
                  <w:pStyle w:val="OM-Normln"/>
                  <w:spacing w:before="20" w:after="20"/>
                  <w:jc w:val="center"/>
                  <w:rPr>
                    <w:rFonts w:asciiTheme="minorHAnsi" w:hAnsiTheme="minorHAnsi" w:cstheme="minorHAnsi"/>
                    <w:sz w:val="22"/>
                    <w:szCs w:val="22"/>
                  </w:rPr>
                </w:pPr>
                <w:r w:rsidRPr="00D11C25">
                  <w:rPr>
                    <w:rFonts w:ascii="Segoe UI Symbol" w:eastAsia="MS Gothic" w:hAnsi="Segoe UI Symbol" w:cs="Segoe UI Symbol"/>
                  </w:rPr>
                  <w:t>☐</w:t>
                </w:r>
              </w:p>
            </w:tc>
          </w:sdtContent>
        </w:sdt>
      </w:tr>
      <w:tr w:rsidR="00ED32BF" w14:paraId="24DE1086" w14:textId="77777777" w:rsidTr="00F2343A">
        <w:trPr>
          <w:trHeight w:val="737"/>
        </w:trPr>
        <w:tc>
          <w:tcPr>
            <w:tcW w:w="5807" w:type="dxa"/>
            <w:vAlign w:val="center"/>
          </w:tcPr>
          <w:p w14:paraId="45E8554D" w14:textId="5501959A" w:rsidR="00ED32BF" w:rsidRPr="007E2DD5" w:rsidRDefault="000740C7" w:rsidP="00F2343A">
            <w:pPr>
              <w:spacing w:before="20" w:after="20" w:line="240" w:lineRule="auto"/>
              <w:jc w:val="left"/>
              <w:rPr>
                <w:rFonts w:asciiTheme="minorHAnsi" w:hAnsiTheme="minorHAnsi" w:cstheme="minorHAnsi"/>
                <w:b/>
                <w:sz w:val="22"/>
                <w:szCs w:val="22"/>
              </w:rPr>
            </w:pPr>
            <w:r w:rsidRPr="007E2DD5">
              <w:rPr>
                <w:rFonts w:asciiTheme="minorHAnsi" w:hAnsiTheme="minorHAnsi" w:cstheme="minorHAnsi"/>
                <w:b/>
                <w:sz w:val="22"/>
                <w:szCs w:val="22"/>
              </w:rPr>
              <w:t xml:space="preserve">Aktivita 7 </w:t>
            </w:r>
            <w:r w:rsidR="008E40D7">
              <w:rPr>
                <w:rFonts w:asciiTheme="minorHAnsi" w:hAnsiTheme="minorHAnsi" w:cstheme="minorHAnsi"/>
                <w:b/>
                <w:sz w:val="22"/>
                <w:szCs w:val="22"/>
              </w:rPr>
              <w:t>–</w:t>
            </w:r>
            <w:r w:rsidR="00D24927" w:rsidRPr="007E2DD5">
              <w:rPr>
                <w:rFonts w:asciiTheme="minorHAnsi" w:hAnsiTheme="minorHAnsi" w:cstheme="minorHAnsi"/>
                <w:b/>
                <w:sz w:val="22"/>
                <w:szCs w:val="22"/>
              </w:rPr>
              <w:t xml:space="preserve"> Vlastní vzdělávání a seberozvoj pedagogů</w:t>
            </w:r>
            <w:r w:rsidR="00D24927" w:rsidRPr="007E2DD5">
              <w:rPr>
                <w:rFonts w:asciiTheme="minorHAnsi" w:hAnsiTheme="minorHAnsi" w:cstheme="minorHAnsi"/>
                <w:b/>
                <w:sz w:val="22"/>
                <w:szCs w:val="22"/>
                <w:lang w:bidi="en-US"/>
              </w:rPr>
              <w:t xml:space="preserve"> prostřednictvím AI nástrojů</w:t>
            </w:r>
          </w:p>
        </w:tc>
        <w:tc>
          <w:tcPr>
            <w:tcW w:w="2126" w:type="dxa"/>
            <w:vAlign w:val="center"/>
          </w:tcPr>
          <w:p w14:paraId="7D1D384C" w14:textId="358F5941" w:rsidR="00ED32BF" w:rsidRPr="007E2DD5" w:rsidRDefault="00D24927" w:rsidP="00FC04E3">
            <w:pPr>
              <w:pStyle w:val="OM-Normln"/>
              <w:spacing w:before="20" w:after="20"/>
              <w:jc w:val="left"/>
              <w:rPr>
                <w:rFonts w:asciiTheme="minorHAnsi" w:hAnsiTheme="minorHAnsi" w:cstheme="minorHAnsi"/>
                <w:sz w:val="22"/>
                <w:szCs w:val="22"/>
              </w:rPr>
            </w:pPr>
            <w:r w:rsidRPr="007E2DD5">
              <w:rPr>
                <w:rFonts w:asciiTheme="minorHAnsi" w:hAnsiTheme="minorHAnsi" w:cstheme="minorHAnsi"/>
                <w:sz w:val="22"/>
                <w:szCs w:val="22"/>
              </w:rPr>
              <w:t>Povinně</w:t>
            </w:r>
            <w:r w:rsidR="00FC04E3" w:rsidRPr="007E2DD5">
              <w:rPr>
                <w:rFonts w:asciiTheme="minorHAnsi" w:hAnsiTheme="minorHAnsi" w:cstheme="minorHAnsi"/>
                <w:sz w:val="22"/>
                <w:szCs w:val="22"/>
              </w:rPr>
              <w:t xml:space="preserve"> </w:t>
            </w:r>
            <w:r w:rsidRPr="007E2DD5">
              <w:rPr>
                <w:rFonts w:asciiTheme="minorHAnsi" w:hAnsiTheme="minorHAnsi" w:cstheme="minorHAnsi"/>
                <w:sz w:val="22"/>
                <w:szCs w:val="22"/>
              </w:rPr>
              <w:t>volitelná</w:t>
            </w:r>
          </w:p>
        </w:tc>
        <w:sdt>
          <w:sdtPr>
            <w:rPr>
              <w:rFonts w:cstheme="minorHAnsi"/>
            </w:rPr>
            <w:id w:val="-1686284226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>
            <w:rPr>
              <w:b/>
              <w:bCs/>
            </w:rPr>
          </w:sdtEndPr>
          <w:sdtContent>
            <w:tc>
              <w:tcPr>
                <w:tcW w:w="588" w:type="dxa"/>
                <w:vAlign w:val="center"/>
              </w:tcPr>
              <w:p w14:paraId="6505A6D4" w14:textId="48FD94ED" w:rsidR="00ED32BF" w:rsidRPr="00267304" w:rsidRDefault="00D24927" w:rsidP="00F2343A">
                <w:pPr>
                  <w:pStyle w:val="OM-Normln"/>
                  <w:spacing w:before="20" w:after="20"/>
                  <w:jc w:val="center"/>
                  <w:rPr>
                    <w:rFonts w:asciiTheme="minorHAnsi" w:hAnsiTheme="minorHAnsi" w:cstheme="minorHAnsi"/>
                    <w:sz w:val="22"/>
                    <w:szCs w:val="22"/>
                  </w:rPr>
                </w:pPr>
                <w:r w:rsidRPr="00D11C25">
                  <w:rPr>
                    <w:rFonts w:ascii="Segoe UI Symbol" w:eastAsia="MS Gothic" w:hAnsi="Segoe UI Symbol" w:cs="Segoe UI Symbol"/>
                  </w:rPr>
                  <w:t>☐</w:t>
                </w:r>
              </w:p>
            </w:tc>
          </w:sdtContent>
        </w:sdt>
      </w:tr>
      <w:tr w:rsidR="00ED32BF" w14:paraId="67C21E00" w14:textId="77777777" w:rsidTr="00F2343A">
        <w:trPr>
          <w:trHeight w:val="737"/>
        </w:trPr>
        <w:tc>
          <w:tcPr>
            <w:tcW w:w="5807" w:type="dxa"/>
            <w:vAlign w:val="center"/>
          </w:tcPr>
          <w:p w14:paraId="762CA1AB" w14:textId="38D51694" w:rsidR="00ED32BF" w:rsidRPr="007E2DD5" w:rsidRDefault="000740C7" w:rsidP="00FC04E3">
            <w:pPr>
              <w:pStyle w:val="OM-Normln"/>
              <w:spacing w:before="20" w:after="20"/>
              <w:jc w:val="left"/>
              <w:rPr>
                <w:rFonts w:asciiTheme="minorHAnsi" w:hAnsiTheme="minorHAnsi" w:cstheme="minorHAnsi"/>
                <w:b/>
                <w:sz w:val="22"/>
                <w:szCs w:val="22"/>
              </w:rPr>
            </w:pPr>
            <w:r w:rsidRPr="007E2DD5">
              <w:rPr>
                <w:rFonts w:asciiTheme="minorHAnsi" w:hAnsiTheme="minorHAnsi" w:cstheme="minorHAnsi"/>
                <w:b/>
                <w:sz w:val="22"/>
                <w:szCs w:val="22"/>
              </w:rPr>
              <w:t xml:space="preserve">Aktivita 8 </w:t>
            </w:r>
            <w:r w:rsidR="008E40D7">
              <w:rPr>
                <w:rFonts w:asciiTheme="minorHAnsi" w:hAnsiTheme="minorHAnsi" w:cstheme="minorHAnsi"/>
                <w:b/>
                <w:sz w:val="22"/>
                <w:szCs w:val="22"/>
              </w:rPr>
              <w:t>–</w:t>
            </w:r>
            <w:r w:rsidR="00D24927" w:rsidRPr="007E2DD5">
              <w:rPr>
                <w:rFonts w:asciiTheme="minorHAnsi" w:hAnsiTheme="minorHAnsi" w:cstheme="minorHAnsi"/>
                <w:b/>
                <w:sz w:val="22"/>
                <w:szCs w:val="22"/>
                <w:lang w:bidi="en-US"/>
              </w:rPr>
              <w:t xml:space="preserve"> AI Ambasador</w:t>
            </w:r>
          </w:p>
        </w:tc>
        <w:tc>
          <w:tcPr>
            <w:tcW w:w="2126" w:type="dxa"/>
            <w:vAlign w:val="center"/>
          </w:tcPr>
          <w:p w14:paraId="294317C8" w14:textId="30AA3F95" w:rsidR="00ED32BF" w:rsidRPr="007E2DD5" w:rsidRDefault="00D24927" w:rsidP="00FC04E3">
            <w:pPr>
              <w:pStyle w:val="OM-Normln"/>
              <w:spacing w:before="20" w:after="20"/>
              <w:jc w:val="left"/>
              <w:rPr>
                <w:rFonts w:asciiTheme="minorHAnsi" w:hAnsiTheme="minorHAnsi" w:cstheme="minorHAnsi"/>
                <w:sz w:val="22"/>
                <w:szCs w:val="22"/>
              </w:rPr>
            </w:pPr>
            <w:r w:rsidRPr="007E2DD5">
              <w:rPr>
                <w:rFonts w:asciiTheme="minorHAnsi" w:hAnsiTheme="minorHAnsi" w:cstheme="minorHAnsi"/>
                <w:sz w:val="22"/>
                <w:szCs w:val="22"/>
              </w:rPr>
              <w:t>Povinně</w:t>
            </w:r>
            <w:r w:rsidR="00FC04E3" w:rsidRPr="007E2DD5">
              <w:rPr>
                <w:rFonts w:asciiTheme="minorHAnsi" w:hAnsiTheme="minorHAnsi" w:cstheme="minorHAnsi"/>
                <w:sz w:val="22"/>
                <w:szCs w:val="22"/>
              </w:rPr>
              <w:t xml:space="preserve"> </w:t>
            </w:r>
            <w:r w:rsidRPr="007E2DD5">
              <w:rPr>
                <w:rFonts w:asciiTheme="minorHAnsi" w:hAnsiTheme="minorHAnsi" w:cstheme="minorHAnsi"/>
                <w:sz w:val="22"/>
                <w:szCs w:val="22"/>
              </w:rPr>
              <w:t>volitelná</w:t>
            </w:r>
          </w:p>
        </w:tc>
        <w:sdt>
          <w:sdtPr>
            <w:rPr>
              <w:rFonts w:cstheme="minorHAnsi"/>
            </w:rPr>
            <w:id w:val="1633207560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>
            <w:rPr>
              <w:b/>
              <w:bCs/>
            </w:rPr>
          </w:sdtEndPr>
          <w:sdtContent>
            <w:tc>
              <w:tcPr>
                <w:tcW w:w="588" w:type="dxa"/>
                <w:vAlign w:val="center"/>
              </w:tcPr>
              <w:p w14:paraId="0DF41479" w14:textId="390B2B19" w:rsidR="00ED32BF" w:rsidRPr="00267304" w:rsidRDefault="00D24927" w:rsidP="00F2343A">
                <w:pPr>
                  <w:pStyle w:val="OM-Normln"/>
                  <w:spacing w:before="20" w:after="20"/>
                  <w:jc w:val="center"/>
                  <w:rPr>
                    <w:rFonts w:asciiTheme="minorHAnsi" w:hAnsiTheme="minorHAnsi" w:cstheme="minorHAnsi"/>
                    <w:sz w:val="22"/>
                    <w:szCs w:val="22"/>
                  </w:rPr>
                </w:pPr>
                <w:r w:rsidRPr="00D11C25">
                  <w:rPr>
                    <w:rFonts w:ascii="Segoe UI Symbol" w:eastAsia="MS Gothic" w:hAnsi="Segoe UI Symbol" w:cs="Segoe UI Symbol"/>
                  </w:rPr>
                  <w:t>☐</w:t>
                </w:r>
              </w:p>
            </w:tc>
          </w:sdtContent>
        </w:sdt>
      </w:tr>
      <w:tr w:rsidR="00ED32BF" w14:paraId="4FBA0CD4" w14:textId="77777777" w:rsidTr="00F2343A">
        <w:trPr>
          <w:trHeight w:val="737"/>
        </w:trPr>
        <w:tc>
          <w:tcPr>
            <w:tcW w:w="5807" w:type="dxa"/>
            <w:vAlign w:val="center"/>
          </w:tcPr>
          <w:p w14:paraId="1D05E11C" w14:textId="7C2EFDC4" w:rsidR="00ED32BF" w:rsidRPr="007E2DD5" w:rsidRDefault="000740C7" w:rsidP="00F2343A">
            <w:pPr>
              <w:spacing w:before="20" w:after="20" w:line="240" w:lineRule="auto"/>
              <w:jc w:val="left"/>
              <w:rPr>
                <w:rFonts w:asciiTheme="minorHAnsi" w:hAnsiTheme="minorHAnsi" w:cstheme="minorHAnsi"/>
                <w:b/>
                <w:sz w:val="22"/>
                <w:szCs w:val="22"/>
              </w:rPr>
            </w:pPr>
            <w:r w:rsidRPr="007E2DD5">
              <w:rPr>
                <w:rFonts w:asciiTheme="minorHAnsi" w:hAnsiTheme="minorHAnsi" w:cstheme="minorHAnsi"/>
                <w:b/>
                <w:sz w:val="22"/>
                <w:szCs w:val="22"/>
              </w:rPr>
              <w:t xml:space="preserve">Aktivita 9 </w:t>
            </w:r>
            <w:r w:rsidR="008E40D7">
              <w:rPr>
                <w:rFonts w:asciiTheme="minorHAnsi" w:hAnsiTheme="minorHAnsi" w:cstheme="minorHAnsi"/>
                <w:b/>
                <w:sz w:val="22"/>
                <w:szCs w:val="22"/>
              </w:rPr>
              <w:t>–</w:t>
            </w:r>
            <w:r w:rsidR="00D24927" w:rsidRPr="007E2DD5">
              <w:rPr>
                <w:rFonts w:asciiTheme="minorHAnsi" w:hAnsiTheme="minorHAnsi" w:cstheme="minorHAnsi"/>
                <w:b/>
                <w:sz w:val="22"/>
                <w:szCs w:val="22"/>
                <w:lang w:bidi="en-US"/>
              </w:rPr>
              <w:t xml:space="preserve"> Vývoj</w:t>
            </w:r>
            <w:r w:rsidR="000941E9">
              <w:rPr>
                <w:rFonts w:asciiTheme="minorHAnsi" w:hAnsiTheme="minorHAnsi" w:cstheme="minorHAnsi"/>
                <w:b/>
                <w:sz w:val="22"/>
                <w:szCs w:val="22"/>
                <w:lang w:bidi="en-US"/>
              </w:rPr>
              <w:t xml:space="preserve"> a</w:t>
            </w:r>
            <w:r w:rsidR="00D24927" w:rsidRPr="007E2DD5">
              <w:rPr>
                <w:rFonts w:asciiTheme="minorHAnsi" w:hAnsiTheme="minorHAnsi" w:cstheme="minorHAnsi"/>
                <w:b/>
                <w:sz w:val="22"/>
                <w:szCs w:val="22"/>
                <w:lang w:bidi="en-US"/>
              </w:rPr>
              <w:t xml:space="preserve"> aktualizace AI produktů</w:t>
            </w:r>
          </w:p>
        </w:tc>
        <w:tc>
          <w:tcPr>
            <w:tcW w:w="2126" w:type="dxa"/>
            <w:vAlign w:val="center"/>
          </w:tcPr>
          <w:p w14:paraId="0599B35C" w14:textId="1D06BF0E" w:rsidR="00ED32BF" w:rsidRPr="007E2DD5" w:rsidRDefault="00D24927" w:rsidP="00FC04E3">
            <w:pPr>
              <w:pStyle w:val="OM-Normln"/>
              <w:spacing w:before="20" w:after="20"/>
              <w:jc w:val="left"/>
              <w:rPr>
                <w:rFonts w:asciiTheme="minorHAnsi" w:hAnsiTheme="minorHAnsi" w:cstheme="minorHAnsi"/>
                <w:sz w:val="22"/>
                <w:szCs w:val="22"/>
              </w:rPr>
            </w:pPr>
            <w:r w:rsidRPr="007E2DD5">
              <w:rPr>
                <w:rFonts w:asciiTheme="minorHAnsi" w:hAnsiTheme="minorHAnsi" w:cstheme="minorHAnsi"/>
                <w:sz w:val="22"/>
                <w:szCs w:val="22"/>
              </w:rPr>
              <w:t>Volitelná</w:t>
            </w:r>
          </w:p>
        </w:tc>
        <w:sdt>
          <w:sdtPr>
            <w:rPr>
              <w:rFonts w:cstheme="minorHAnsi"/>
            </w:rPr>
            <w:id w:val="-1559153305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>
            <w:rPr>
              <w:b/>
              <w:bCs/>
            </w:rPr>
          </w:sdtEndPr>
          <w:sdtContent>
            <w:tc>
              <w:tcPr>
                <w:tcW w:w="588" w:type="dxa"/>
                <w:vAlign w:val="center"/>
              </w:tcPr>
              <w:p w14:paraId="74828F22" w14:textId="5242E941" w:rsidR="00ED32BF" w:rsidRPr="00267304" w:rsidRDefault="00D24927" w:rsidP="00F2343A">
                <w:pPr>
                  <w:pStyle w:val="OM-Normln"/>
                  <w:spacing w:before="20" w:after="20"/>
                  <w:jc w:val="center"/>
                  <w:rPr>
                    <w:rFonts w:asciiTheme="minorHAnsi" w:hAnsiTheme="minorHAnsi" w:cstheme="minorHAnsi"/>
                    <w:sz w:val="22"/>
                    <w:szCs w:val="22"/>
                  </w:rPr>
                </w:pPr>
                <w:r w:rsidRPr="00D11C25">
                  <w:rPr>
                    <w:rFonts w:ascii="Segoe UI Symbol" w:eastAsia="MS Gothic" w:hAnsi="Segoe UI Symbol" w:cs="Segoe UI Symbol"/>
                  </w:rPr>
                  <w:t>☐</w:t>
                </w:r>
              </w:p>
            </w:tc>
          </w:sdtContent>
        </w:sdt>
      </w:tr>
    </w:tbl>
    <w:p w14:paraId="4C5C216B" w14:textId="77777777" w:rsidR="00966C14" w:rsidRDefault="00966C14" w:rsidP="00F2343A">
      <w:pPr>
        <w:spacing w:before="120" w:after="0" w:line="240" w:lineRule="auto"/>
        <w:rPr>
          <w:rFonts w:cstheme="minorHAnsi"/>
          <w:i/>
        </w:rPr>
      </w:pPr>
    </w:p>
    <w:p w14:paraId="580BDA07" w14:textId="0801E934" w:rsidR="00300E0C" w:rsidRPr="008319D2" w:rsidRDefault="00CE5069" w:rsidP="00F2343A">
      <w:pPr>
        <w:spacing w:before="120" w:after="0" w:line="240" w:lineRule="auto"/>
        <w:rPr>
          <w:rFonts w:cstheme="minorHAnsi"/>
          <w:i/>
        </w:rPr>
      </w:pPr>
      <w:r w:rsidRPr="008319D2">
        <w:rPr>
          <w:rFonts w:cstheme="minorHAnsi"/>
          <w:i/>
        </w:rPr>
        <w:t>Následující p</w:t>
      </w:r>
      <w:r w:rsidR="00300E0C" w:rsidRPr="008319D2">
        <w:rPr>
          <w:rFonts w:cstheme="minorHAnsi"/>
          <w:i/>
        </w:rPr>
        <w:t>opis vyplňujte jen u aktivit, které budete v projektu realizovat, ostatní je možné vymazat.</w:t>
      </w:r>
      <w:r w:rsidR="00D00494">
        <w:rPr>
          <w:rFonts w:cstheme="minorHAnsi"/>
          <w:i/>
        </w:rPr>
        <w:t xml:space="preserve"> </w:t>
      </w:r>
    </w:p>
    <w:p w14:paraId="33196EE2" w14:textId="1350D7DC" w:rsidR="00ED32BF" w:rsidRPr="00374721" w:rsidRDefault="00D24927" w:rsidP="008C2160">
      <w:pPr>
        <w:pStyle w:val="OM-Nadpis2"/>
        <w:numPr>
          <w:ilvl w:val="1"/>
          <w:numId w:val="32"/>
        </w:numPr>
      </w:pPr>
      <w:bookmarkStart w:id="25" w:name="_Toc231538531"/>
      <w:r>
        <w:t>Povinné aktivity</w:t>
      </w:r>
      <w:bookmarkEnd w:id="25"/>
    </w:p>
    <w:p w14:paraId="7FFC98F6" w14:textId="206D5560" w:rsidR="00E76A4C" w:rsidRPr="00147841" w:rsidRDefault="00E76A4C" w:rsidP="00F2343A">
      <w:pPr>
        <w:pStyle w:val="OM-nadpis3"/>
        <w:numPr>
          <w:ilvl w:val="0"/>
          <w:numId w:val="0"/>
        </w:numPr>
      </w:pPr>
      <w:bookmarkStart w:id="26" w:name="_Toc231538532"/>
      <w:r w:rsidRPr="00147841">
        <w:t xml:space="preserve">Aktivita 1 </w:t>
      </w:r>
      <w:r w:rsidR="007E2DD5">
        <w:t>–</w:t>
      </w:r>
      <w:r w:rsidR="00ED32BF" w:rsidRPr="00147841">
        <w:t xml:space="preserve"> </w:t>
      </w:r>
      <w:r w:rsidRPr="00147841">
        <w:t>řízení</w:t>
      </w:r>
      <w:r w:rsidR="007E2DD5">
        <w:t xml:space="preserve"> </w:t>
      </w:r>
      <w:r w:rsidRPr="00147841">
        <w:t>projektu</w:t>
      </w:r>
      <w:bookmarkEnd w:id="26"/>
    </w:p>
    <w:p w14:paraId="2BA13BB2" w14:textId="137B8A93" w:rsidR="00F566F1" w:rsidRDefault="00D44DD1" w:rsidP="007A009D">
      <w:pPr>
        <w:spacing w:after="0" w:line="240" w:lineRule="auto"/>
        <w:rPr>
          <w:rFonts w:cstheme="minorHAnsi"/>
          <w:i/>
        </w:rPr>
      </w:pPr>
      <w:r>
        <w:rPr>
          <w:rFonts w:cstheme="minorHAnsi"/>
          <w:i/>
        </w:rPr>
        <w:t xml:space="preserve">Zde uvedený popis navazuje na přílohu žádosti o podporu Realizační tým. Popište </w:t>
      </w:r>
      <w:r w:rsidRPr="00BF6E76">
        <w:rPr>
          <w:rFonts w:cstheme="minorHAnsi"/>
          <w:i/>
        </w:rPr>
        <w:t xml:space="preserve">fungování </w:t>
      </w:r>
      <w:r>
        <w:rPr>
          <w:rFonts w:cstheme="minorHAnsi"/>
          <w:i/>
        </w:rPr>
        <w:t>realizačního</w:t>
      </w:r>
      <w:r w:rsidRPr="00BF6E76">
        <w:rPr>
          <w:rFonts w:cstheme="minorHAnsi"/>
          <w:i/>
        </w:rPr>
        <w:t xml:space="preserve"> týmu (způsob spolupráce a hierarchi</w:t>
      </w:r>
      <w:r w:rsidR="00902D26">
        <w:rPr>
          <w:rFonts w:cstheme="minorHAnsi"/>
          <w:i/>
        </w:rPr>
        <w:t>i</w:t>
      </w:r>
      <w:r>
        <w:rPr>
          <w:rFonts w:cstheme="minorHAnsi"/>
          <w:i/>
        </w:rPr>
        <w:t xml:space="preserve">), </w:t>
      </w:r>
      <w:r w:rsidRPr="007A009D">
        <w:rPr>
          <w:rFonts w:cstheme="minorHAnsi"/>
          <w:i/>
        </w:rPr>
        <w:t xml:space="preserve">jak bude probíhat spolupráce mezi </w:t>
      </w:r>
      <w:r>
        <w:rPr>
          <w:rFonts w:cstheme="minorHAnsi"/>
          <w:i/>
        </w:rPr>
        <w:t>žadatelem</w:t>
      </w:r>
      <w:r w:rsidRPr="007A009D">
        <w:rPr>
          <w:rFonts w:cstheme="minorHAnsi"/>
          <w:i/>
        </w:rPr>
        <w:t xml:space="preserve"> a</w:t>
      </w:r>
      <w:r w:rsidR="00902D26">
        <w:rPr>
          <w:rFonts w:cstheme="minorHAnsi"/>
          <w:i/>
        </w:rPr>
        <w:t> </w:t>
      </w:r>
      <w:r>
        <w:rPr>
          <w:rFonts w:cstheme="minorHAnsi"/>
          <w:i/>
          <w:iCs/>
        </w:rPr>
        <w:t>spolupracujícími školami</w:t>
      </w:r>
      <w:r>
        <w:rPr>
          <w:rFonts w:cstheme="minorHAnsi"/>
          <w:i/>
        </w:rPr>
        <w:t>, případně uveďte další informace, které již nejsou obsaženy v příloze Realizační tým.</w:t>
      </w:r>
      <w:r w:rsidR="00452F8F" w:rsidRPr="007A009D">
        <w:rPr>
          <w:rFonts w:cstheme="minorHAnsi"/>
          <w:i/>
        </w:rPr>
        <w:t xml:space="preserve"> </w:t>
      </w:r>
    </w:p>
    <w:p w14:paraId="1B886F8A" w14:textId="77777777" w:rsidR="001D2086" w:rsidRPr="004F131F" w:rsidRDefault="001D2086" w:rsidP="007A009D">
      <w:pPr>
        <w:spacing w:after="0" w:line="240" w:lineRule="auto"/>
        <w:rPr>
          <w:rFonts w:cstheme="minorHAnsi"/>
          <w:i/>
        </w:rPr>
      </w:pPr>
    </w:p>
    <w:p w14:paraId="51505DBC" w14:textId="14203BAC" w:rsidR="00452F8F" w:rsidRPr="00147841" w:rsidRDefault="00270180" w:rsidP="00F2343A">
      <w:pPr>
        <w:pStyle w:val="OM-nadpis3"/>
        <w:numPr>
          <w:ilvl w:val="0"/>
          <w:numId w:val="0"/>
        </w:numPr>
        <w:rPr>
          <w:sz w:val="28"/>
          <w:szCs w:val="32"/>
        </w:rPr>
      </w:pPr>
      <w:bookmarkStart w:id="27" w:name="_Toc231538533"/>
      <w:r w:rsidRPr="00147841">
        <w:lastRenderedPageBreak/>
        <w:t xml:space="preserve">Aktivita 2 </w:t>
      </w:r>
      <w:r w:rsidR="007E2DD5">
        <w:t>–</w:t>
      </w:r>
      <w:r w:rsidRPr="00147841">
        <w:t xml:space="preserve"> Vnitřní</w:t>
      </w:r>
      <w:r w:rsidR="007E2DD5">
        <w:t xml:space="preserve"> </w:t>
      </w:r>
      <w:r w:rsidRPr="00147841">
        <w:t>pravidla pro bezpečné využívání AI ve škole</w:t>
      </w:r>
      <w:bookmarkEnd w:id="27"/>
    </w:p>
    <w:p w14:paraId="2FC20F8F" w14:textId="5F8507B7" w:rsidR="00E76A4C" w:rsidRPr="00E76A4C" w:rsidRDefault="00270180" w:rsidP="00F2343A">
      <w:pPr>
        <w:spacing w:before="120" w:after="0" w:line="240" w:lineRule="auto"/>
      </w:pPr>
      <w:r w:rsidRPr="00147841">
        <w:rPr>
          <w:rFonts w:cs="Arial"/>
          <w:b/>
          <w:bCs/>
          <w:color w:val="002060"/>
          <w:lang w:eastAsia="cs-CZ"/>
        </w:rPr>
        <w:t>Popis cílové skupiny a způsob jejího zapojení</w:t>
      </w:r>
      <w:r w:rsidR="00B33A2F">
        <w:rPr>
          <w:b/>
          <w:bCs/>
          <w:color w:val="002060"/>
        </w:rPr>
        <w:t xml:space="preserve">: </w:t>
      </w:r>
    </w:p>
    <w:bookmarkEnd w:id="20"/>
    <w:p w14:paraId="361C6DD4" w14:textId="7516B2A9" w:rsidR="00CF2BBA" w:rsidRDefault="00F568D3" w:rsidP="00F2343A">
      <w:pPr>
        <w:spacing w:before="120" w:after="0" w:line="240" w:lineRule="auto"/>
        <w:rPr>
          <w:rFonts w:cs="Arial"/>
          <w:i/>
          <w:lang w:eastAsia="cs-CZ"/>
        </w:rPr>
      </w:pPr>
      <w:r w:rsidRPr="00F568D3">
        <w:rPr>
          <w:rFonts w:cs="Arial"/>
          <w:i/>
          <w:iCs/>
          <w:lang w:eastAsia="cs-CZ"/>
        </w:rPr>
        <w:t>Uveďte konkrétní způsoby, jak budou jednotlivé zvolené kategorie cílové skupiny zapojeny do této aktivit</w:t>
      </w:r>
      <w:r w:rsidR="0047491F">
        <w:rPr>
          <w:rFonts w:cs="Arial"/>
          <w:i/>
          <w:iCs/>
          <w:lang w:eastAsia="cs-CZ"/>
        </w:rPr>
        <w:t>y</w:t>
      </w:r>
      <w:r w:rsidRPr="00F568D3">
        <w:rPr>
          <w:rFonts w:cs="Arial"/>
          <w:i/>
          <w:iCs/>
          <w:lang w:eastAsia="cs-CZ"/>
        </w:rPr>
        <w:t>. Můžete uvést, jak budou motivovány k účasti v aktivitě apod.</w:t>
      </w:r>
    </w:p>
    <w:p w14:paraId="4219FCF6" w14:textId="77777777" w:rsidR="00677DC5" w:rsidRDefault="00677DC5" w:rsidP="00F2343A">
      <w:pPr>
        <w:spacing w:before="120" w:after="0" w:line="240" w:lineRule="auto"/>
        <w:rPr>
          <w:rFonts w:cs="Arial"/>
          <w:lang w:eastAsia="cs-CZ"/>
        </w:rPr>
      </w:pPr>
    </w:p>
    <w:p w14:paraId="143B10A8" w14:textId="77777777" w:rsidR="001D2086" w:rsidRPr="00267304" w:rsidRDefault="001D2086" w:rsidP="00F2343A">
      <w:pPr>
        <w:spacing w:before="120" w:after="0" w:line="240" w:lineRule="auto"/>
        <w:rPr>
          <w:rFonts w:cs="Arial"/>
          <w:lang w:eastAsia="cs-CZ"/>
        </w:rPr>
      </w:pPr>
    </w:p>
    <w:p w14:paraId="638A3091" w14:textId="01227871" w:rsidR="00ED474B" w:rsidRDefault="000C4FD7" w:rsidP="00267304">
      <w:pPr>
        <w:spacing w:before="240" w:after="0" w:line="240" w:lineRule="auto"/>
        <w:rPr>
          <w:b/>
          <w:bCs/>
          <w:color w:val="002060"/>
        </w:rPr>
      </w:pPr>
      <w:r>
        <w:rPr>
          <w:b/>
          <w:bCs/>
          <w:color w:val="002060"/>
        </w:rPr>
        <w:t xml:space="preserve">Podrobný popis </w:t>
      </w:r>
      <w:r w:rsidR="00ED474B">
        <w:rPr>
          <w:b/>
          <w:bCs/>
          <w:color w:val="002060"/>
        </w:rPr>
        <w:t xml:space="preserve">realizace </w:t>
      </w:r>
      <w:r w:rsidR="00B33A2F">
        <w:rPr>
          <w:b/>
          <w:bCs/>
          <w:color w:val="002060"/>
        </w:rPr>
        <w:t>aktivity</w:t>
      </w:r>
      <w:r w:rsidR="00ED474B">
        <w:rPr>
          <w:b/>
          <w:bCs/>
          <w:color w:val="002060"/>
        </w:rPr>
        <w:t>:</w:t>
      </w:r>
    </w:p>
    <w:p w14:paraId="4D8217CF" w14:textId="4EA6FEB2" w:rsidR="000B2BF3" w:rsidRDefault="007C4CB9" w:rsidP="00F2343A">
      <w:pPr>
        <w:spacing w:before="120" w:after="0" w:line="240" w:lineRule="auto"/>
        <w:rPr>
          <w:rFonts w:cs="Arial"/>
          <w:i/>
          <w:lang w:eastAsia="cs-CZ"/>
        </w:rPr>
      </w:pPr>
      <w:r w:rsidRPr="000B4605">
        <w:rPr>
          <w:rFonts w:cs="Arial"/>
          <w:i/>
          <w:lang w:eastAsia="cs-CZ"/>
        </w:rPr>
        <w:t>Podrobně popište způsob, metody a formy realizace aktivity</w:t>
      </w:r>
      <w:r w:rsidR="009C55E6">
        <w:rPr>
          <w:rFonts w:cs="Arial"/>
          <w:i/>
          <w:iCs/>
          <w:lang w:eastAsia="cs-CZ"/>
        </w:rPr>
        <w:t>.</w:t>
      </w:r>
      <w:r w:rsidRPr="000B4605">
        <w:rPr>
          <w:rFonts w:cs="Arial"/>
          <w:i/>
          <w:lang w:eastAsia="cs-CZ"/>
        </w:rPr>
        <w:t xml:space="preserve"> </w:t>
      </w:r>
    </w:p>
    <w:p w14:paraId="35DE8442" w14:textId="77777777" w:rsidR="00CF2BBA" w:rsidRDefault="00CF2BBA" w:rsidP="00F2343A">
      <w:pPr>
        <w:spacing w:before="120" w:after="0" w:line="240" w:lineRule="auto"/>
        <w:rPr>
          <w:rFonts w:cs="Arial"/>
          <w:lang w:eastAsia="cs-CZ"/>
        </w:rPr>
      </w:pPr>
    </w:p>
    <w:p w14:paraId="0776BBDC" w14:textId="77777777" w:rsidR="001D2086" w:rsidRPr="00267304" w:rsidRDefault="001D2086" w:rsidP="00F2343A">
      <w:pPr>
        <w:spacing w:before="120" w:after="0" w:line="240" w:lineRule="auto"/>
        <w:rPr>
          <w:rFonts w:cs="Arial"/>
          <w:lang w:eastAsia="cs-CZ"/>
        </w:rPr>
      </w:pPr>
    </w:p>
    <w:p w14:paraId="690CDB9C" w14:textId="0266DA66" w:rsidR="0089460E" w:rsidRPr="00977397" w:rsidRDefault="0089460E" w:rsidP="00267304">
      <w:pPr>
        <w:spacing w:before="240" w:after="0" w:line="240" w:lineRule="auto"/>
        <w:rPr>
          <w:b/>
          <w:bCs/>
          <w:color w:val="002060"/>
        </w:rPr>
      </w:pPr>
      <w:r w:rsidRPr="00977397">
        <w:rPr>
          <w:b/>
          <w:bCs/>
          <w:color w:val="002060"/>
        </w:rPr>
        <w:t>Harmonogram realizace</w:t>
      </w:r>
      <w:r>
        <w:rPr>
          <w:b/>
          <w:bCs/>
          <w:color w:val="002060"/>
        </w:rPr>
        <w:t xml:space="preserve"> aktivity</w:t>
      </w:r>
      <w:r w:rsidRPr="00977397">
        <w:rPr>
          <w:b/>
          <w:bCs/>
          <w:color w:val="002060"/>
        </w:rPr>
        <w:t>:</w:t>
      </w:r>
    </w:p>
    <w:p w14:paraId="2D51D31A" w14:textId="77777777" w:rsidR="0089460E" w:rsidRDefault="0089460E" w:rsidP="00267304">
      <w:pPr>
        <w:spacing w:before="120" w:line="240" w:lineRule="auto"/>
        <w:rPr>
          <w:rFonts w:ascii="Calibri" w:hAnsi="Calibri" w:cs="Calibri"/>
          <w:b/>
          <w:bCs/>
        </w:rPr>
      </w:pPr>
      <w:r w:rsidRPr="007F3ECC">
        <w:rPr>
          <w:i/>
        </w:rPr>
        <w:t xml:space="preserve">Vyznačte měsíce, v nichž bude </w:t>
      </w:r>
      <w:r>
        <w:rPr>
          <w:i/>
        </w:rPr>
        <w:t>aktivita</w:t>
      </w:r>
      <w:r w:rsidRPr="007F3ECC">
        <w:rPr>
          <w:i/>
        </w:rPr>
        <w:t xml:space="preserve"> realizována</w:t>
      </w:r>
      <w:r>
        <w:rPr>
          <w:i/>
        </w:rPr>
        <w:t>.</w:t>
      </w:r>
    </w:p>
    <w:tbl>
      <w:tblPr>
        <w:tblStyle w:val="Mkatabulky"/>
        <w:tblW w:w="5000" w:type="pct"/>
        <w:tblInd w:w="-5" w:type="dxa"/>
        <w:tblLook w:val="04A0" w:firstRow="1" w:lastRow="0" w:firstColumn="1" w:lastColumn="0" w:noHBand="0" w:noVBand="1"/>
      </w:tblPr>
      <w:tblGrid>
        <w:gridCol w:w="624"/>
        <w:gridCol w:w="703"/>
        <w:gridCol w:w="703"/>
        <w:gridCol w:w="703"/>
        <w:gridCol w:w="703"/>
        <w:gridCol w:w="703"/>
        <w:gridCol w:w="703"/>
        <w:gridCol w:w="703"/>
        <w:gridCol w:w="703"/>
        <w:gridCol w:w="703"/>
        <w:gridCol w:w="703"/>
        <w:gridCol w:w="703"/>
        <w:gridCol w:w="703"/>
      </w:tblGrid>
      <w:tr w:rsidR="0089460E" w14:paraId="1056B05C" w14:textId="77777777" w:rsidTr="00267304">
        <w:trPr>
          <w:cantSplit/>
          <w:trHeight w:val="1134"/>
        </w:trPr>
        <w:tc>
          <w:tcPr>
            <w:tcW w:w="624" w:type="dxa"/>
            <w:shd w:val="clear" w:color="auto" w:fill="FFFFFF" w:themeFill="background1"/>
          </w:tcPr>
          <w:p w14:paraId="371C67B5" w14:textId="77777777" w:rsidR="0089460E" w:rsidRPr="007F3ECC" w:rsidRDefault="0089460E" w:rsidP="00EB55CB">
            <w:pPr>
              <w:rPr>
                <w:rFonts w:ascii="Calibri" w:hAnsi="Calibri" w:cs="Calibri"/>
                <w:b/>
                <w:sz w:val="22"/>
                <w:szCs w:val="22"/>
              </w:rPr>
            </w:pPr>
          </w:p>
        </w:tc>
        <w:tc>
          <w:tcPr>
            <w:tcW w:w="703" w:type="dxa"/>
            <w:textDirection w:val="btLr"/>
            <w:vAlign w:val="center"/>
          </w:tcPr>
          <w:p w14:paraId="57C36DBC" w14:textId="77777777" w:rsidR="0089460E" w:rsidRPr="007F3ECC" w:rsidRDefault="0089460E" w:rsidP="00EB55CB">
            <w:pPr>
              <w:ind w:left="113" w:right="113"/>
              <w:jc w:val="center"/>
              <w:rPr>
                <w:rFonts w:ascii="Calibri" w:hAnsi="Calibri" w:cs="Calibri"/>
                <w:b/>
                <w:color w:val="173271"/>
                <w:sz w:val="22"/>
                <w:szCs w:val="22"/>
              </w:rPr>
            </w:pPr>
            <w:r w:rsidRPr="004A6D18">
              <w:rPr>
                <w:rFonts w:ascii="Calibri" w:hAnsi="Calibri" w:cs="Calibri"/>
                <w:b/>
                <w:bCs/>
                <w:color w:val="173271"/>
              </w:rPr>
              <w:t>Leden</w:t>
            </w:r>
          </w:p>
        </w:tc>
        <w:tc>
          <w:tcPr>
            <w:tcW w:w="703" w:type="dxa"/>
            <w:textDirection w:val="btLr"/>
            <w:vAlign w:val="center"/>
          </w:tcPr>
          <w:p w14:paraId="7F559D1C" w14:textId="77777777" w:rsidR="0089460E" w:rsidRPr="007F3ECC" w:rsidRDefault="0089460E" w:rsidP="00EB55CB">
            <w:pPr>
              <w:ind w:left="113" w:right="113"/>
              <w:jc w:val="center"/>
              <w:rPr>
                <w:rFonts w:ascii="Calibri" w:hAnsi="Calibri" w:cs="Calibri"/>
                <w:b/>
                <w:color w:val="173271"/>
                <w:sz w:val="22"/>
                <w:szCs w:val="22"/>
              </w:rPr>
            </w:pPr>
            <w:r w:rsidRPr="004A6D18">
              <w:rPr>
                <w:rFonts w:ascii="Calibri" w:hAnsi="Calibri" w:cs="Calibri"/>
                <w:b/>
                <w:bCs/>
                <w:color w:val="173271"/>
              </w:rPr>
              <w:t>Únor</w:t>
            </w:r>
          </w:p>
        </w:tc>
        <w:tc>
          <w:tcPr>
            <w:tcW w:w="703" w:type="dxa"/>
            <w:textDirection w:val="btLr"/>
            <w:vAlign w:val="center"/>
          </w:tcPr>
          <w:p w14:paraId="127936E2" w14:textId="77777777" w:rsidR="0089460E" w:rsidRPr="007F3ECC" w:rsidRDefault="0089460E" w:rsidP="00EB55CB">
            <w:pPr>
              <w:ind w:left="113" w:right="113"/>
              <w:jc w:val="center"/>
              <w:rPr>
                <w:rFonts w:ascii="Calibri" w:hAnsi="Calibri" w:cs="Calibri"/>
                <w:b/>
                <w:color w:val="173271"/>
                <w:sz w:val="22"/>
                <w:szCs w:val="22"/>
              </w:rPr>
            </w:pPr>
            <w:r w:rsidRPr="004A6D18">
              <w:rPr>
                <w:rFonts w:ascii="Calibri" w:hAnsi="Calibri" w:cs="Calibri"/>
                <w:b/>
                <w:bCs/>
                <w:color w:val="173271"/>
              </w:rPr>
              <w:t>Březen</w:t>
            </w:r>
          </w:p>
        </w:tc>
        <w:tc>
          <w:tcPr>
            <w:tcW w:w="703" w:type="dxa"/>
            <w:textDirection w:val="btLr"/>
            <w:vAlign w:val="center"/>
          </w:tcPr>
          <w:p w14:paraId="4F3B2B61" w14:textId="77777777" w:rsidR="0089460E" w:rsidRPr="007F3ECC" w:rsidRDefault="0089460E" w:rsidP="00EB55CB">
            <w:pPr>
              <w:ind w:left="113" w:right="113"/>
              <w:jc w:val="center"/>
              <w:rPr>
                <w:rFonts w:ascii="Calibri" w:hAnsi="Calibri" w:cs="Calibri"/>
                <w:b/>
                <w:color w:val="173271"/>
                <w:sz w:val="22"/>
                <w:szCs w:val="22"/>
              </w:rPr>
            </w:pPr>
            <w:r w:rsidRPr="004A6D18">
              <w:rPr>
                <w:rFonts w:ascii="Calibri" w:hAnsi="Calibri" w:cs="Calibri"/>
                <w:b/>
                <w:bCs/>
                <w:color w:val="173271"/>
              </w:rPr>
              <w:t>Duben</w:t>
            </w:r>
          </w:p>
        </w:tc>
        <w:tc>
          <w:tcPr>
            <w:tcW w:w="703" w:type="dxa"/>
            <w:textDirection w:val="btLr"/>
            <w:vAlign w:val="center"/>
          </w:tcPr>
          <w:p w14:paraId="2BFC19AE" w14:textId="77777777" w:rsidR="0089460E" w:rsidRPr="007F3ECC" w:rsidRDefault="0089460E" w:rsidP="00EB55CB">
            <w:pPr>
              <w:ind w:left="113" w:right="113"/>
              <w:jc w:val="center"/>
              <w:rPr>
                <w:rFonts w:ascii="Calibri" w:hAnsi="Calibri" w:cs="Calibri"/>
                <w:b/>
                <w:color w:val="173271"/>
                <w:sz w:val="22"/>
                <w:szCs w:val="22"/>
              </w:rPr>
            </w:pPr>
            <w:r w:rsidRPr="004A6D18">
              <w:rPr>
                <w:rFonts w:ascii="Calibri" w:hAnsi="Calibri" w:cs="Calibri"/>
                <w:b/>
                <w:bCs/>
                <w:color w:val="173271"/>
              </w:rPr>
              <w:t>Květen</w:t>
            </w:r>
          </w:p>
        </w:tc>
        <w:tc>
          <w:tcPr>
            <w:tcW w:w="703" w:type="dxa"/>
            <w:textDirection w:val="btLr"/>
            <w:vAlign w:val="center"/>
          </w:tcPr>
          <w:p w14:paraId="01720234" w14:textId="77777777" w:rsidR="0089460E" w:rsidRPr="007F3ECC" w:rsidRDefault="0089460E" w:rsidP="00EB55CB">
            <w:pPr>
              <w:ind w:left="113" w:right="113"/>
              <w:jc w:val="center"/>
              <w:rPr>
                <w:rFonts w:ascii="Calibri" w:hAnsi="Calibri" w:cs="Calibri"/>
                <w:b/>
                <w:color w:val="173271"/>
                <w:sz w:val="22"/>
                <w:szCs w:val="22"/>
              </w:rPr>
            </w:pPr>
            <w:r w:rsidRPr="004A6D18">
              <w:rPr>
                <w:rFonts w:ascii="Calibri" w:hAnsi="Calibri" w:cs="Calibri"/>
                <w:b/>
                <w:bCs/>
                <w:color w:val="173271"/>
              </w:rPr>
              <w:t>Červen</w:t>
            </w:r>
          </w:p>
        </w:tc>
        <w:tc>
          <w:tcPr>
            <w:tcW w:w="703" w:type="dxa"/>
            <w:textDirection w:val="btLr"/>
            <w:vAlign w:val="center"/>
          </w:tcPr>
          <w:p w14:paraId="0DCB3E24" w14:textId="77777777" w:rsidR="0089460E" w:rsidRPr="007F3ECC" w:rsidRDefault="0089460E" w:rsidP="00EB55CB">
            <w:pPr>
              <w:ind w:left="113" w:right="113"/>
              <w:jc w:val="center"/>
              <w:rPr>
                <w:rFonts w:ascii="Calibri" w:hAnsi="Calibri" w:cs="Calibri"/>
                <w:b/>
                <w:color w:val="173271"/>
                <w:sz w:val="22"/>
                <w:szCs w:val="22"/>
              </w:rPr>
            </w:pPr>
            <w:r w:rsidRPr="004A6D18">
              <w:rPr>
                <w:rFonts w:ascii="Calibri" w:hAnsi="Calibri" w:cs="Calibri"/>
                <w:b/>
                <w:bCs/>
                <w:color w:val="173271"/>
              </w:rPr>
              <w:t>Červenec</w:t>
            </w:r>
          </w:p>
        </w:tc>
        <w:tc>
          <w:tcPr>
            <w:tcW w:w="703" w:type="dxa"/>
            <w:textDirection w:val="btLr"/>
            <w:vAlign w:val="center"/>
          </w:tcPr>
          <w:p w14:paraId="491B95DD" w14:textId="77777777" w:rsidR="0089460E" w:rsidRPr="007F3ECC" w:rsidRDefault="0089460E" w:rsidP="00EB55CB">
            <w:pPr>
              <w:ind w:left="113" w:right="113"/>
              <w:jc w:val="center"/>
              <w:rPr>
                <w:rFonts w:ascii="Calibri" w:hAnsi="Calibri" w:cs="Calibri"/>
                <w:b/>
                <w:color w:val="173271"/>
                <w:sz w:val="22"/>
                <w:szCs w:val="22"/>
              </w:rPr>
            </w:pPr>
            <w:r w:rsidRPr="004A6D18">
              <w:rPr>
                <w:rFonts w:ascii="Calibri" w:hAnsi="Calibri" w:cs="Calibri"/>
                <w:b/>
                <w:bCs/>
                <w:color w:val="173271"/>
              </w:rPr>
              <w:t>Srpen</w:t>
            </w:r>
          </w:p>
        </w:tc>
        <w:tc>
          <w:tcPr>
            <w:tcW w:w="703" w:type="dxa"/>
            <w:textDirection w:val="btLr"/>
            <w:vAlign w:val="center"/>
          </w:tcPr>
          <w:p w14:paraId="425119C3" w14:textId="77777777" w:rsidR="0089460E" w:rsidRPr="007F3ECC" w:rsidRDefault="0089460E" w:rsidP="00EB55CB">
            <w:pPr>
              <w:ind w:left="113" w:right="113"/>
              <w:jc w:val="center"/>
              <w:rPr>
                <w:rFonts w:ascii="Calibri" w:hAnsi="Calibri" w:cs="Calibri"/>
                <w:b/>
                <w:color w:val="173271"/>
                <w:sz w:val="22"/>
                <w:szCs w:val="22"/>
              </w:rPr>
            </w:pPr>
            <w:r w:rsidRPr="004A6D18">
              <w:rPr>
                <w:rFonts w:ascii="Calibri" w:hAnsi="Calibri" w:cs="Calibri"/>
                <w:b/>
                <w:bCs/>
                <w:color w:val="173271"/>
              </w:rPr>
              <w:t>Září</w:t>
            </w:r>
          </w:p>
        </w:tc>
        <w:tc>
          <w:tcPr>
            <w:tcW w:w="703" w:type="dxa"/>
            <w:textDirection w:val="btLr"/>
            <w:vAlign w:val="center"/>
          </w:tcPr>
          <w:p w14:paraId="3C562129" w14:textId="77777777" w:rsidR="0089460E" w:rsidRPr="007F3ECC" w:rsidRDefault="0089460E" w:rsidP="00EB55CB">
            <w:pPr>
              <w:ind w:left="113" w:right="113"/>
              <w:jc w:val="center"/>
              <w:rPr>
                <w:rFonts w:ascii="Calibri" w:hAnsi="Calibri" w:cs="Calibri"/>
                <w:b/>
                <w:color w:val="173271"/>
                <w:sz w:val="22"/>
                <w:szCs w:val="22"/>
              </w:rPr>
            </w:pPr>
            <w:r w:rsidRPr="004A6D18">
              <w:rPr>
                <w:rFonts w:ascii="Calibri" w:hAnsi="Calibri" w:cs="Calibri"/>
                <w:b/>
                <w:bCs/>
                <w:color w:val="173271"/>
              </w:rPr>
              <w:t>Říjen</w:t>
            </w:r>
          </w:p>
        </w:tc>
        <w:tc>
          <w:tcPr>
            <w:tcW w:w="703" w:type="dxa"/>
            <w:textDirection w:val="btLr"/>
            <w:vAlign w:val="center"/>
          </w:tcPr>
          <w:p w14:paraId="4F42FB22" w14:textId="77777777" w:rsidR="0089460E" w:rsidRPr="007F3ECC" w:rsidRDefault="0089460E" w:rsidP="00EB55CB">
            <w:pPr>
              <w:ind w:left="113" w:right="113"/>
              <w:jc w:val="center"/>
              <w:rPr>
                <w:rFonts w:ascii="Calibri" w:hAnsi="Calibri" w:cs="Calibri"/>
                <w:b/>
                <w:color w:val="173271"/>
                <w:sz w:val="22"/>
                <w:szCs w:val="22"/>
              </w:rPr>
            </w:pPr>
            <w:r w:rsidRPr="004A6D18">
              <w:rPr>
                <w:rFonts w:ascii="Calibri" w:hAnsi="Calibri" w:cs="Calibri"/>
                <w:b/>
                <w:bCs/>
                <w:color w:val="173271"/>
              </w:rPr>
              <w:t>Listopad</w:t>
            </w:r>
          </w:p>
        </w:tc>
        <w:tc>
          <w:tcPr>
            <w:tcW w:w="703" w:type="dxa"/>
            <w:textDirection w:val="btLr"/>
            <w:vAlign w:val="center"/>
          </w:tcPr>
          <w:p w14:paraId="57A92E01" w14:textId="77777777" w:rsidR="0089460E" w:rsidRPr="007F3ECC" w:rsidRDefault="0089460E" w:rsidP="00EB55CB">
            <w:pPr>
              <w:ind w:left="113" w:right="113"/>
              <w:jc w:val="center"/>
              <w:rPr>
                <w:rFonts w:ascii="Calibri" w:hAnsi="Calibri" w:cs="Calibri"/>
                <w:b/>
                <w:color w:val="173271"/>
                <w:sz w:val="22"/>
                <w:szCs w:val="22"/>
              </w:rPr>
            </w:pPr>
            <w:r w:rsidRPr="004A6D18">
              <w:rPr>
                <w:rFonts w:ascii="Calibri" w:hAnsi="Calibri" w:cs="Calibri"/>
                <w:b/>
                <w:bCs/>
                <w:color w:val="173271"/>
              </w:rPr>
              <w:t>Prosinec</w:t>
            </w:r>
          </w:p>
        </w:tc>
      </w:tr>
      <w:tr w:rsidR="0089460E" w14:paraId="797518EE" w14:textId="77777777" w:rsidTr="00267304">
        <w:trPr>
          <w:trHeight w:val="364"/>
        </w:trPr>
        <w:tc>
          <w:tcPr>
            <w:tcW w:w="624" w:type="dxa"/>
            <w:shd w:val="clear" w:color="auto" w:fill="173271"/>
            <w:vAlign w:val="center"/>
          </w:tcPr>
          <w:p w14:paraId="68B884A6" w14:textId="77777777" w:rsidR="0089460E" w:rsidRPr="007F3ECC" w:rsidRDefault="0089460E" w:rsidP="00EB55CB">
            <w:pPr>
              <w:spacing w:before="40" w:after="40" w:line="240" w:lineRule="auto"/>
              <w:jc w:val="center"/>
              <w:rPr>
                <w:rFonts w:ascii="Calibri" w:hAnsi="Calibri" w:cs="Calibri"/>
                <w:b/>
                <w:sz w:val="22"/>
                <w:szCs w:val="22"/>
              </w:rPr>
            </w:pPr>
            <w:r w:rsidRPr="004A6D18">
              <w:rPr>
                <w:rFonts w:ascii="Calibri" w:hAnsi="Calibri" w:cs="Calibri"/>
                <w:b/>
                <w:bCs/>
              </w:rPr>
              <w:t>202</w:t>
            </w:r>
            <w:r>
              <w:rPr>
                <w:rFonts w:ascii="Calibri" w:hAnsi="Calibri" w:cs="Calibri"/>
                <w:b/>
                <w:bCs/>
              </w:rPr>
              <w:t>6</w:t>
            </w:r>
          </w:p>
        </w:tc>
        <w:sdt>
          <w:sdtPr>
            <w:rPr>
              <w:rFonts w:ascii="Calibri" w:hAnsi="Calibri" w:cs="Calibri"/>
            </w:rPr>
            <w:id w:val="-1690360766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703" w:type="dxa"/>
                <w:vAlign w:val="center"/>
              </w:tcPr>
              <w:p w14:paraId="09C5BC3C" w14:textId="77777777" w:rsidR="0089460E" w:rsidRPr="007F3ECC" w:rsidRDefault="0089460E" w:rsidP="00EB55CB">
                <w:pPr>
                  <w:spacing w:before="40" w:after="40" w:line="240" w:lineRule="auto"/>
                  <w:jc w:val="center"/>
                  <w:rPr>
                    <w:rFonts w:ascii="Calibri" w:hAnsi="Calibri" w:cs="Calibri"/>
                    <w:sz w:val="22"/>
                    <w:szCs w:val="22"/>
                  </w:rPr>
                </w:pPr>
                <w:r w:rsidRPr="007F3ECC">
                  <w:rPr>
                    <w:rFonts w:ascii="MS Gothic" w:eastAsia="MS Gothic" w:hAnsi="MS Gothic" w:cs="Calibri" w:hint="eastAsia"/>
                  </w:rPr>
                  <w:t>☐</w:t>
                </w:r>
              </w:p>
            </w:tc>
          </w:sdtContent>
        </w:sdt>
        <w:sdt>
          <w:sdtPr>
            <w:rPr>
              <w:rFonts w:ascii="Calibri" w:hAnsi="Calibri" w:cs="Calibri"/>
            </w:rPr>
            <w:id w:val="1457996028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703" w:type="dxa"/>
                <w:vAlign w:val="center"/>
              </w:tcPr>
              <w:p w14:paraId="01D2FACE" w14:textId="77777777" w:rsidR="0089460E" w:rsidRPr="007F3ECC" w:rsidRDefault="0089460E" w:rsidP="00EB55CB">
                <w:pPr>
                  <w:spacing w:before="40" w:after="40" w:line="240" w:lineRule="auto"/>
                  <w:jc w:val="center"/>
                  <w:rPr>
                    <w:rFonts w:ascii="Calibri" w:hAnsi="Calibri" w:cs="Calibri"/>
                    <w:sz w:val="22"/>
                    <w:szCs w:val="22"/>
                  </w:rPr>
                </w:pPr>
                <w:r w:rsidRPr="007F3ECC">
                  <w:rPr>
                    <w:rFonts w:ascii="MS Gothic" w:eastAsia="MS Gothic" w:hAnsi="MS Gothic" w:cs="Calibri" w:hint="eastAsia"/>
                  </w:rPr>
                  <w:t>☐</w:t>
                </w:r>
              </w:p>
            </w:tc>
          </w:sdtContent>
        </w:sdt>
        <w:sdt>
          <w:sdtPr>
            <w:rPr>
              <w:rFonts w:ascii="Calibri" w:hAnsi="Calibri" w:cs="Calibri"/>
            </w:rPr>
            <w:id w:val="1762340657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703" w:type="dxa"/>
                <w:vAlign w:val="center"/>
              </w:tcPr>
              <w:p w14:paraId="15EC5C5F" w14:textId="77777777" w:rsidR="0089460E" w:rsidRPr="007F3ECC" w:rsidRDefault="0089460E" w:rsidP="00EB55CB">
                <w:pPr>
                  <w:spacing w:before="40" w:after="40" w:line="240" w:lineRule="auto"/>
                  <w:jc w:val="center"/>
                  <w:rPr>
                    <w:rFonts w:ascii="Calibri" w:hAnsi="Calibri" w:cs="Calibri"/>
                    <w:sz w:val="22"/>
                    <w:szCs w:val="22"/>
                  </w:rPr>
                </w:pPr>
                <w:r w:rsidRPr="007F3ECC">
                  <w:rPr>
                    <w:rFonts w:ascii="MS Gothic" w:eastAsia="MS Gothic" w:hAnsi="MS Gothic" w:cs="Calibri" w:hint="eastAsia"/>
                  </w:rPr>
                  <w:t>☐</w:t>
                </w:r>
              </w:p>
            </w:tc>
          </w:sdtContent>
        </w:sdt>
        <w:sdt>
          <w:sdtPr>
            <w:rPr>
              <w:rFonts w:ascii="Calibri" w:hAnsi="Calibri" w:cs="Calibri"/>
            </w:rPr>
            <w:id w:val="-1176723276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703" w:type="dxa"/>
                <w:vAlign w:val="center"/>
              </w:tcPr>
              <w:p w14:paraId="27A07072" w14:textId="77777777" w:rsidR="0089460E" w:rsidRPr="007F3ECC" w:rsidRDefault="0089460E" w:rsidP="00EB55CB">
                <w:pPr>
                  <w:spacing w:before="40" w:after="40" w:line="240" w:lineRule="auto"/>
                  <w:jc w:val="center"/>
                  <w:rPr>
                    <w:rFonts w:ascii="Calibri" w:hAnsi="Calibri" w:cs="Calibri"/>
                    <w:sz w:val="22"/>
                    <w:szCs w:val="22"/>
                  </w:rPr>
                </w:pPr>
                <w:r w:rsidRPr="007F3ECC">
                  <w:rPr>
                    <w:rFonts w:ascii="MS Gothic" w:eastAsia="MS Gothic" w:hAnsi="MS Gothic" w:cs="Calibri" w:hint="eastAsia"/>
                  </w:rPr>
                  <w:t>☐</w:t>
                </w:r>
              </w:p>
            </w:tc>
          </w:sdtContent>
        </w:sdt>
        <w:sdt>
          <w:sdtPr>
            <w:rPr>
              <w:rFonts w:ascii="Calibri" w:hAnsi="Calibri" w:cs="Calibri"/>
            </w:rPr>
            <w:id w:val="-1953159129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703" w:type="dxa"/>
                <w:vAlign w:val="center"/>
              </w:tcPr>
              <w:p w14:paraId="51069E47" w14:textId="77777777" w:rsidR="0089460E" w:rsidRPr="007F3ECC" w:rsidRDefault="0089460E" w:rsidP="00EB55CB">
                <w:pPr>
                  <w:spacing w:before="40" w:after="40" w:line="240" w:lineRule="auto"/>
                  <w:jc w:val="center"/>
                  <w:rPr>
                    <w:rFonts w:ascii="Calibri" w:hAnsi="Calibri" w:cs="Calibri"/>
                    <w:sz w:val="22"/>
                    <w:szCs w:val="22"/>
                  </w:rPr>
                </w:pPr>
                <w:r w:rsidRPr="007F3ECC">
                  <w:rPr>
                    <w:rFonts w:ascii="MS Gothic" w:eastAsia="MS Gothic" w:hAnsi="MS Gothic" w:cs="Calibri" w:hint="eastAsia"/>
                  </w:rPr>
                  <w:t>☐</w:t>
                </w:r>
              </w:p>
            </w:tc>
          </w:sdtContent>
        </w:sdt>
        <w:sdt>
          <w:sdtPr>
            <w:rPr>
              <w:rFonts w:ascii="Calibri" w:hAnsi="Calibri" w:cs="Calibri"/>
            </w:rPr>
            <w:id w:val="-1227764319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703" w:type="dxa"/>
                <w:vAlign w:val="center"/>
              </w:tcPr>
              <w:p w14:paraId="05F2F3F8" w14:textId="77777777" w:rsidR="0089460E" w:rsidRPr="007F3ECC" w:rsidRDefault="0089460E" w:rsidP="00EB55CB">
                <w:pPr>
                  <w:spacing w:before="40" w:after="40" w:line="240" w:lineRule="auto"/>
                  <w:jc w:val="center"/>
                  <w:rPr>
                    <w:rFonts w:ascii="Calibri" w:hAnsi="Calibri" w:cs="Calibri"/>
                    <w:sz w:val="22"/>
                    <w:szCs w:val="22"/>
                  </w:rPr>
                </w:pPr>
                <w:r w:rsidRPr="007F3ECC">
                  <w:rPr>
                    <w:rFonts w:ascii="MS Gothic" w:eastAsia="MS Gothic" w:hAnsi="MS Gothic" w:cs="Calibri" w:hint="eastAsia"/>
                  </w:rPr>
                  <w:t>☐</w:t>
                </w:r>
              </w:p>
            </w:tc>
          </w:sdtContent>
        </w:sdt>
        <w:sdt>
          <w:sdtPr>
            <w:rPr>
              <w:rFonts w:ascii="Calibri" w:hAnsi="Calibri" w:cs="Calibri"/>
            </w:rPr>
            <w:id w:val="-200174572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703" w:type="dxa"/>
                <w:vAlign w:val="center"/>
              </w:tcPr>
              <w:p w14:paraId="54863354" w14:textId="6FF8915A" w:rsidR="0089460E" w:rsidRPr="007F3ECC" w:rsidRDefault="004500C8" w:rsidP="00EB55CB">
                <w:pPr>
                  <w:spacing w:before="40" w:after="40" w:line="240" w:lineRule="auto"/>
                  <w:jc w:val="center"/>
                  <w:rPr>
                    <w:rFonts w:ascii="Calibri" w:hAnsi="Calibri" w:cs="Calibri"/>
                    <w:sz w:val="22"/>
                    <w:szCs w:val="22"/>
                  </w:rPr>
                </w:pPr>
                <w:r>
                  <w:rPr>
                    <w:rFonts w:ascii="MS Gothic" w:eastAsia="MS Gothic" w:hAnsi="MS Gothic" w:cs="Calibri" w:hint="eastAsia"/>
                  </w:rPr>
                  <w:t>☐</w:t>
                </w:r>
              </w:p>
            </w:tc>
          </w:sdtContent>
        </w:sdt>
        <w:sdt>
          <w:sdtPr>
            <w:rPr>
              <w:rFonts w:ascii="Calibri" w:hAnsi="Calibri" w:cs="Calibri"/>
            </w:rPr>
            <w:id w:val="416986790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703" w:type="dxa"/>
                <w:vAlign w:val="center"/>
              </w:tcPr>
              <w:p w14:paraId="3B6C0D3C" w14:textId="77777777" w:rsidR="0089460E" w:rsidRPr="007F3ECC" w:rsidRDefault="0089460E" w:rsidP="00EB55CB">
                <w:pPr>
                  <w:spacing w:before="40" w:after="40" w:line="240" w:lineRule="auto"/>
                  <w:jc w:val="center"/>
                  <w:rPr>
                    <w:rFonts w:ascii="Calibri" w:hAnsi="Calibri" w:cs="Calibri"/>
                    <w:sz w:val="22"/>
                    <w:szCs w:val="22"/>
                  </w:rPr>
                </w:pPr>
                <w:r w:rsidRPr="007F3ECC">
                  <w:rPr>
                    <w:rFonts w:ascii="MS Gothic" w:eastAsia="MS Gothic" w:hAnsi="MS Gothic" w:cs="Calibri" w:hint="eastAsia"/>
                  </w:rPr>
                  <w:t>☐</w:t>
                </w:r>
              </w:p>
            </w:tc>
          </w:sdtContent>
        </w:sdt>
        <w:sdt>
          <w:sdtPr>
            <w:rPr>
              <w:rFonts w:ascii="Calibri" w:hAnsi="Calibri" w:cs="Calibri"/>
            </w:rPr>
            <w:id w:val="1769192376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703" w:type="dxa"/>
                <w:vAlign w:val="center"/>
              </w:tcPr>
              <w:p w14:paraId="3B4489F8" w14:textId="77777777" w:rsidR="0089460E" w:rsidRPr="007F3ECC" w:rsidRDefault="0089460E" w:rsidP="00EB55CB">
                <w:pPr>
                  <w:spacing w:before="40" w:after="40" w:line="240" w:lineRule="auto"/>
                  <w:jc w:val="center"/>
                  <w:rPr>
                    <w:rFonts w:ascii="Calibri" w:hAnsi="Calibri" w:cs="Calibri"/>
                    <w:sz w:val="22"/>
                    <w:szCs w:val="22"/>
                  </w:rPr>
                </w:pPr>
                <w:r w:rsidRPr="007F3ECC">
                  <w:rPr>
                    <w:rFonts w:ascii="MS Gothic" w:eastAsia="MS Gothic" w:hAnsi="MS Gothic" w:cs="Calibri" w:hint="eastAsia"/>
                  </w:rPr>
                  <w:t>☐</w:t>
                </w:r>
              </w:p>
            </w:tc>
          </w:sdtContent>
        </w:sdt>
        <w:sdt>
          <w:sdtPr>
            <w:rPr>
              <w:rFonts w:ascii="Calibri" w:hAnsi="Calibri" w:cs="Calibri"/>
            </w:rPr>
            <w:id w:val="-708334246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703" w:type="dxa"/>
                <w:vAlign w:val="center"/>
              </w:tcPr>
              <w:p w14:paraId="4F6DBA65" w14:textId="77777777" w:rsidR="0089460E" w:rsidRPr="007F3ECC" w:rsidRDefault="0089460E" w:rsidP="00EB55CB">
                <w:pPr>
                  <w:spacing w:before="40" w:after="40" w:line="240" w:lineRule="auto"/>
                  <w:jc w:val="center"/>
                  <w:rPr>
                    <w:rFonts w:ascii="Calibri" w:hAnsi="Calibri" w:cs="Calibri"/>
                    <w:sz w:val="22"/>
                    <w:szCs w:val="22"/>
                  </w:rPr>
                </w:pPr>
                <w:r w:rsidRPr="007F3ECC">
                  <w:rPr>
                    <w:rFonts w:ascii="MS Gothic" w:eastAsia="MS Gothic" w:hAnsi="MS Gothic" w:cs="Calibri" w:hint="eastAsia"/>
                  </w:rPr>
                  <w:t>☐</w:t>
                </w:r>
              </w:p>
            </w:tc>
          </w:sdtContent>
        </w:sdt>
        <w:sdt>
          <w:sdtPr>
            <w:rPr>
              <w:rFonts w:ascii="Calibri" w:hAnsi="Calibri" w:cs="Calibri"/>
            </w:rPr>
            <w:id w:val="-1472050540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703" w:type="dxa"/>
                <w:vAlign w:val="center"/>
              </w:tcPr>
              <w:p w14:paraId="3F94A396" w14:textId="77777777" w:rsidR="0089460E" w:rsidRPr="007F3ECC" w:rsidRDefault="0089460E" w:rsidP="00EB55CB">
                <w:pPr>
                  <w:spacing w:before="40" w:after="40" w:line="240" w:lineRule="auto"/>
                  <w:jc w:val="center"/>
                  <w:rPr>
                    <w:rFonts w:ascii="Calibri" w:hAnsi="Calibri" w:cs="Calibri"/>
                    <w:sz w:val="22"/>
                    <w:szCs w:val="22"/>
                  </w:rPr>
                </w:pPr>
                <w:r w:rsidRPr="007F3ECC">
                  <w:rPr>
                    <w:rFonts w:ascii="MS Gothic" w:eastAsia="MS Gothic" w:hAnsi="MS Gothic" w:cs="Calibri" w:hint="eastAsia"/>
                  </w:rPr>
                  <w:t>☐</w:t>
                </w:r>
              </w:p>
            </w:tc>
          </w:sdtContent>
        </w:sdt>
        <w:sdt>
          <w:sdtPr>
            <w:rPr>
              <w:rFonts w:ascii="Calibri" w:hAnsi="Calibri" w:cs="Calibri"/>
            </w:rPr>
            <w:id w:val="1688100048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703" w:type="dxa"/>
                <w:vAlign w:val="center"/>
              </w:tcPr>
              <w:p w14:paraId="445484BD" w14:textId="77777777" w:rsidR="0089460E" w:rsidRPr="007F3ECC" w:rsidRDefault="0089460E" w:rsidP="00EB55CB">
                <w:pPr>
                  <w:spacing w:before="40" w:after="40" w:line="240" w:lineRule="auto"/>
                  <w:jc w:val="center"/>
                  <w:rPr>
                    <w:rFonts w:ascii="Calibri" w:hAnsi="Calibri" w:cs="Calibri"/>
                    <w:sz w:val="22"/>
                    <w:szCs w:val="22"/>
                  </w:rPr>
                </w:pPr>
                <w:r w:rsidRPr="007F3ECC">
                  <w:rPr>
                    <w:rFonts w:ascii="MS Gothic" w:eastAsia="MS Gothic" w:hAnsi="MS Gothic" w:cs="Calibri" w:hint="eastAsia"/>
                  </w:rPr>
                  <w:t>☐</w:t>
                </w:r>
              </w:p>
            </w:tc>
          </w:sdtContent>
        </w:sdt>
      </w:tr>
      <w:tr w:rsidR="0089460E" w14:paraId="633E09CB" w14:textId="77777777" w:rsidTr="00267304">
        <w:trPr>
          <w:trHeight w:val="364"/>
        </w:trPr>
        <w:tc>
          <w:tcPr>
            <w:tcW w:w="624" w:type="dxa"/>
            <w:shd w:val="clear" w:color="auto" w:fill="173271"/>
            <w:vAlign w:val="center"/>
          </w:tcPr>
          <w:p w14:paraId="1C4A4D3C" w14:textId="77777777" w:rsidR="0089460E" w:rsidRPr="007F3ECC" w:rsidRDefault="0089460E" w:rsidP="00EB55CB">
            <w:pPr>
              <w:spacing w:before="40" w:after="40" w:line="240" w:lineRule="auto"/>
              <w:jc w:val="center"/>
              <w:rPr>
                <w:rFonts w:ascii="Calibri" w:hAnsi="Calibri" w:cs="Calibri"/>
                <w:b/>
                <w:sz w:val="22"/>
                <w:szCs w:val="22"/>
              </w:rPr>
            </w:pPr>
            <w:r w:rsidRPr="004A6D18">
              <w:rPr>
                <w:rFonts w:ascii="Calibri" w:hAnsi="Calibri" w:cs="Calibri"/>
                <w:b/>
                <w:bCs/>
              </w:rPr>
              <w:t>202</w:t>
            </w:r>
            <w:r>
              <w:rPr>
                <w:rFonts w:ascii="Calibri" w:hAnsi="Calibri" w:cs="Calibri"/>
                <w:b/>
                <w:bCs/>
              </w:rPr>
              <w:t>7</w:t>
            </w:r>
          </w:p>
        </w:tc>
        <w:sdt>
          <w:sdtPr>
            <w:rPr>
              <w:rFonts w:ascii="Calibri" w:hAnsi="Calibri" w:cs="Calibri"/>
            </w:rPr>
            <w:id w:val="-193382796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703" w:type="dxa"/>
                <w:vAlign w:val="center"/>
              </w:tcPr>
              <w:p w14:paraId="6981CA7D" w14:textId="77777777" w:rsidR="0089460E" w:rsidRPr="007F3ECC" w:rsidRDefault="0089460E" w:rsidP="00EB55CB">
                <w:pPr>
                  <w:spacing w:before="40" w:after="40" w:line="240" w:lineRule="auto"/>
                  <w:jc w:val="center"/>
                  <w:rPr>
                    <w:rFonts w:ascii="Calibri" w:hAnsi="Calibri" w:cs="Calibri"/>
                    <w:sz w:val="22"/>
                    <w:szCs w:val="22"/>
                  </w:rPr>
                </w:pPr>
                <w:r w:rsidRPr="007F3ECC">
                  <w:rPr>
                    <w:rFonts w:ascii="MS Gothic" w:eastAsia="MS Gothic" w:hAnsi="MS Gothic" w:cs="Calibri" w:hint="eastAsia"/>
                  </w:rPr>
                  <w:t>☐</w:t>
                </w:r>
              </w:p>
            </w:tc>
          </w:sdtContent>
        </w:sdt>
        <w:sdt>
          <w:sdtPr>
            <w:rPr>
              <w:rFonts w:ascii="Calibri" w:hAnsi="Calibri" w:cs="Calibri"/>
            </w:rPr>
            <w:id w:val="1447425685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703" w:type="dxa"/>
                <w:vAlign w:val="center"/>
              </w:tcPr>
              <w:p w14:paraId="3342197E" w14:textId="77777777" w:rsidR="0089460E" w:rsidRPr="007F3ECC" w:rsidRDefault="0089460E" w:rsidP="00EB55CB">
                <w:pPr>
                  <w:spacing w:before="40" w:after="40" w:line="240" w:lineRule="auto"/>
                  <w:jc w:val="center"/>
                  <w:rPr>
                    <w:rFonts w:ascii="Calibri" w:hAnsi="Calibri" w:cs="Calibri"/>
                    <w:sz w:val="22"/>
                    <w:szCs w:val="22"/>
                  </w:rPr>
                </w:pPr>
                <w:r w:rsidRPr="007F3ECC">
                  <w:rPr>
                    <w:rFonts w:ascii="MS Gothic" w:eastAsia="MS Gothic" w:hAnsi="MS Gothic" w:cs="Calibri" w:hint="eastAsia"/>
                  </w:rPr>
                  <w:t>☐</w:t>
                </w:r>
              </w:p>
            </w:tc>
          </w:sdtContent>
        </w:sdt>
        <w:sdt>
          <w:sdtPr>
            <w:rPr>
              <w:rFonts w:ascii="Calibri" w:hAnsi="Calibri" w:cs="Calibri"/>
            </w:rPr>
            <w:id w:val="783311569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703" w:type="dxa"/>
                <w:vAlign w:val="center"/>
              </w:tcPr>
              <w:p w14:paraId="09D8C8D3" w14:textId="77777777" w:rsidR="0089460E" w:rsidRPr="007F3ECC" w:rsidRDefault="0089460E" w:rsidP="00EB55CB">
                <w:pPr>
                  <w:spacing w:before="40" w:after="40" w:line="240" w:lineRule="auto"/>
                  <w:jc w:val="center"/>
                  <w:rPr>
                    <w:rFonts w:ascii="Calibri" w:hAnsi="Calibri" w:cs="Calibri"/>
                    <w:sz w:val="22"/>
                    <w:szCs w:val="22"/>
                  </w:rPr>
                </w:pPr>
                <w:r w:rsidRPr="007F3ECC">
                  <w:rPr>
                    <w:rFonts w:ascii="MS Gothic" w:eastAsia="MS Gothic" w:hAnsi="MS Gothic" w:cs="Calibri" w:hint="eastAsia"/>
                  </w:rPr>
                  <w:t>☐</w:t>
                </w:r>
              </w:p>
            </w:tc>
          </w:sdtContent>
        </w:sdt>
        <w:sdt>
          <w:sdtPr>
            <w:rPr>
              <w:rFonts w:ascii="Calibri" w:hAnsi="Calibri" w:cs="Calibri"/>
            </w:rPr>
            <w:id w:val="1165517669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703" w:type="dxa"/>
                <w:vAlign w:val="center"/>
              </w:tcPr>
              <w:p w14:paraId="5C9CF628" w14:textId="77777777" w:rsidR="0089460E" w:rsidRPr="007F3ECC" w:rsidRDefault="0089460E" w:rsidP="00EB55CB">
                <w:pPr>
                  <w:spacing w:before="40" w:after="40" w:line="240" w:lineRule="auto"/>
                  <w:jc w:val="center"/>
                  <w:rPr>
                    <w:rFonts w:ascii="Calibri" w:hAnsi="Calibri" w:cs="Calibri"/>
                    <w:sz w:val="22"/>
                    <w:szCs w:val="22"/>
                  </w:rPr>
                </w:pPr>
                <w:r w:rsidRPr="007F3ECC">
                  <w:rPr>
                    <w:rFonts w:ascii="MS Gothic" w:eastAsia="MS Gothic" w:hAnsi="MS Gothic" w:cs="Calibri" w:hint="eastAsia"/>
                  </w:rPr>
                  <w:t>☐</w:t>
                </w:r>
              </w:p>
            </w:tc>
          </w:sdtContent>
        </w:sdt>
        <w:sdt>
          <w:sdtPr>
            <w:rPr>
              <w:rFonts w:ascii="Calibri" w:hAnsi="Calibri" w:cs="Calibri"/>
            </w:rPr>
            <w:id w:val="1692031631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703" w:type="dxa"/>
                <w:vAlign w:val="center"/>
              </w:tcPr>
              <w:p w14:paraId="0C9C3C85" w14:textId="77777777" w:rsidR="0089460E" w:rsidRPr="007F3ECC" w:rsidRDefault="0089460E" w:rsidP="00EB55CB">
                <w:pPr>
                  <w:spacing w:before="40" w:after="40" w:line="240" w:lineRule="auto"/>
                  <w:jc w:val="center"/>
                  <w:rPr>
                    <w:rFonts w:ascii="Calibri" w:hAnsi="Calibri" w:cs="Calibri"/>
                    <w:sz w:val="22"/>
                    <w:szCs w:val="22"/>
                  </w:rPr>
                </w:pPr>
                <w:r w:rsidRPr="007F3ECC">
                  <w:rPr>
                    <w:rFonts w:ascii="MS Gothic" w:eastAsia="MS Gothic" w:hAnsi="MS Gothic" w:cs="Calibri" w:hint="eastAsia"/>
                  </w:rPr>
                  <w:t>☐</w:t>
                </w:r>
              </w:p>
            </w:tc>
          </w:sdtContent>
        </w:sdt>
        <w:sdt>
          <w:sdtPr>
            <w:rPr>
              <w:rFonts w:ascii="Calibri" w:hAnsi="Calibri" w:cs="Calibri"/>
            </w:rPr>
            <w:id w:val="2060581068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703" w:type="dxa"/>
                <w:vAlign w:val="center"/>
              </w:tcPr>
              <w:p w14:paraId="60CA6194" w14:textId="77777777" w:rsidR="0089460E" w:rsidRPr="007F3ECC" w:rsidRDefault="0089460E" w:rsidP="00EB55CB">
                <w:pPr>
                  <w:spacing w:before="40" w:after="40" w:line="240" w:lineRule="auto"/>
                  <w:jc w:val="center"/>
                  <w:rPr>
                    <w:rFonts w:ascii="Calibri" w:hAnsi="Calibri" w:cs="Calibri"/>
                    <w:sz w:val="22"/>
                    <w:szCs w:val="22"/>
                  </w:rPr>
                </w:pPr>
                <w:r w:rsidRPr="007F3ECC">
                  <w:rPr>
                    <w:rFonts w:ascii="MS Gothic" w:eastAsia="MS Gothic" w:hAnsi="MS Gothic" w:cs="Calibri" w:hint="eastAsia"/>
                  </w:rPr>
                  <w:t>☐</w:t>
                </w:r>
              </w:p>
            </w:tc>
          </w:sdtContent>
        </w:sdt>
        <w:sdt>
          <w:sdtPr>
            <w:rPr>
              <w:rFonts w:ascii="Calibri" w:hAnsi="Calibri" w:cs="Calibri"/>
            </w:rPr>
            <w:id w:val="447055303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703" w:type="dxa"/>
                <w:vAlign w:val="center"/>
              </w:tcPr>
              <w:p w14:paraId="4F0E4B7F" w14:textId="77777777" w:rsidR="0089460E" w:rsidRPr="007F3ECC" w:rsidRDefault="0089460E" w:rsidP="00EB55CB">
                <w:pPr>
                  <w:spacing w:before="40" w:after="40" w:line="240" w:lineRule="auto"/>
                  <w:jc w:val="center"/>
                  <w:rPr>
                    <w:rFonts w:ascii="Calibri" w:hAnsi="Calibri" w:cs="Calibri"/>
                    <w:sz w:val="22"/>
                    <w:szCs w:val="22"/>
                  </w:rPr>
                </w:pPr>
                <w:r w:rsidRPr="007F3ECC">
                  <w:rPr>
                    <w:rFonts w:ascii="MS Gothic" w:eastAsia="MS Gothic" w:hAnsi="MS Gothic" w:cs="Calibri" w:hint="eastAsia"/>
                  </w:rPr>
                  <w:t>☐</w:t>
                </w:r>
              </w:p>
            </w:tc>
          </w:sdtContent>
        </w:sdt>
        <w:sdt>
          <w:sdtPr>
            <w:rPr>
              <w:rFonts w:ascii="Calibri" w:hAnsi="Calibri" w:cs="Calibri"/>
            </w:rPr>
            <w:id w:val="1953662634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703" w:type="dxa"/>
                <w:vAlign w:val="center"/>
              </w:tcPr>
              <w:p w14:paraId="72733414" w14:textId="77777777" w:rsidR="0089460E" w:rsidRPr="007F3ECC" w:rsidRDefault="0089460E" w:rsidP="00EB55CB">
                <w:pPr>
                  <w:spacing w:before="40" w:after="40" w:line="240" w:lineRule="auto"/>
                  <w:jc w:val="center"/>
                  <w:rPr>
                    <w:rFonts w:ascii="Calibri" w:hAnsi="Calibri" w:cs="Calibri"/>
                    <w:sz w:val="22"/>
                    <w:szCs w:val="22"/>
                  </w:rPr>
                </w:pPr>
                <w:r w:rsidRPr="007F3ECC">
                  <w:rPr>
                    <w:rFonts w:ascii="MS Gothic" w:eastAsia="MS Gothic" w:hAnsi="MS Gothic" w:cs="Calibri" w:hint="eastAsia"/>
                  </w:rPr>
                  <w:t>☐</w:t>
                </w:r>
              </w:p>
            </w:tc>
          </w:sdtContent>
        </w:sdt>
        <w:sdt>
          <w:sdtPr>
            <w:rPr>
              <w:rFonts w:ascii="Calibri" w:hAnsi="Calibri" w:cs="Calibri"/>
            </w:rPr>
            <w:id w:val="-2130315964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703" w:type="dxa"/>
                <w:vAlign w:val="center"/>
              </w:tcPr>
              <w:p w14:paraId="48A1E784" w14:textId="77777777" w:rsidR="0089460E" w:rsidRPr="007F3ECC" w:rsidRDefault="0089460E" w:rsidP="00EB55CB">
                <w:pPr>
                  <w:spacing w:before="40" w:after="40" w:line="240" w:lineRule="auto"/>
                  <w:jc w:val="center"/>
                  <w:rPr>
                    <w:rFonts w:ascii="Calibri" w:hAnsi="Calibri" w:cs="Calibri"/>
                    <w:sz w:val="22"/>
                    <w:szCs w:val="22"/>
                  </w:rPr>
                </w:pPr>
                <w:r w:rsidRPr="007F3ECC">
                  <w:rPr>
                    <w:rFonts w:ascii="MS Gothic" w:eastAsia="MS Gothic" w:hAnsi="MS Gothic" w:cs="Calibri" w:hint="eastAsia"/>
                  </w:rPr>
                  <w:t>☐</w:t>
                </w:r>
              </w:p>
            </w:tc>
          </w:sdtContent>
        </w:sdt>
        <w:sdt>
          <w:sdtPr>
            <w:rPr>
              <w:rFonts w:ascii="Calibri" w:hAnsi="Calibri" w:cs="Calibri"/>
            </w:rPr>
            <w:id w:val="-1429496134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703" w:type="dxa"/>
                <w:vAlign w:val="center"/>
              </w:tcPr>
              <w:p w14:paraId="063B7D5C" w14:textId="77777777" w:rsidR="0089460E" w:rsidRPr="007F3ECC" w:rsidRDefault="0089460E" w:rsidP="00EB55CB">
                <w:pPr>
                  <w:spacing w:before="40" w:after="40" w:line="240" w:lineRule="auto"/>
                  <w:jc w:val="center"/>
                  <w:rPr>
                    <w:rFonts w:ascii="Calibri" w:hAnsi="Calibri" w:cs="Calibri"/>
                    <w:sz w:val="22"/>
                    <w:szCs w:val="22"/>
                  </w:rPr>
                </w:pPr>
                <w:r w:rsidRPr="007F3ECC">
                  <w:rPr>
                    <w:rFonts w:ascii="MS Gothic" w:eastAsia="MS Gothic" w:hAnsi="MS Gothic" w:cs="Calibri" w:hint="eastAsia"/>
                  </w:rPr>
                  <w:t>☐</w:t>
                </w:r>
              </w:p>
            </w:tc>
          </w:sdtContent>
        </w:sdt>
        <w:sdt>
          <w:sdtPr>
            <w:rPr>
              <w:rFonts w:ascii="Calibri" w:hAnsi="Calibri" w:cs="Calibri"/>
            </w:rPr>
            <w:id w:val="-1747639286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703" w:type="dxa"/>
                <w:vAlign w:val="center"/>
              </w:tcPr>
              <w:p w14:paraId="3344F40F" w14:textId="77777777" w:rsidR="0089460E" w:rsidRPr="007F3ECC" w:rsidRDefault="0089460E" w:rsidP="00EB55CB">
                <w:pPr>
                  <w:spacing w:before="40" w:after="40" w:line="240" w:lineRule="auto"/>
                  <w:jc w:val="center"/>
                  <w:rPr>
                    <w:rFonts w:ascii="Calibri" w:hAnsi="Calibri" w:cs="Calibri"/>
                    <w:sz w:val="22"/>
                    <w:szCs w:val="22"/>
                  </w:rPr>
                </w:pPr>
                <w:r w:rsidRPr="007F3ECC">
                  <w:rPr>
                    <w:rFonts w:ascii="MS Gothic" w:eastAsia="MS Gothic" w:hAnsi="MS Gothic" w:cs="Calibri" w:hint="eastAsia"/>
                  </w:rPr>
                  <w:t>☐</w:t>
                </w:r>
              </w:p>
            </w:tc>
          </w:sdtContent>
        </w:sdt>
        <w:sdt>
          <w:sdtPr>
            <w:rPr>
              <w:rFonts w:ascii="Calibri" w:hAnsi="Calibri" w:cs="Calibri"/>
            </w:rPr>
            <w:id w:val="-269701655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703" w:type="dxa"/>
                <w:vAlign w:val="center"/>
              </w:tcPr>
              <w:p w14:paraId="7753C1C8" w14:textId="77777777" w:rsidR="0089460E" w:rsidRPr="007F3ECC" w:rsidRDefault="0089460E" w:rsidP="00EB55CB">
                <w:pPr>
                  <w:spacing w:before="40" w:after="40" w:line="240" w:lineRule="auto"/>
                  <w:jc w:val="center"/>
                  <w:rPr>
                    <w:rFonts w:ascii="Calibri" w:hAnsi="Calibri" w:cs="Calibri"/>
                    <w:sz w:val="22"/>
                    <w:szCs w:val="22"/>
                  </w:rPr>
                </w:pPr>
                <w:r w:rsidRPr="007F3ECC">
                  <w:rPr>
                    <w:rFonts w:ascii="MS Gothic" w:eastAsia="MS Gothic" w:hAnsi="MS Gothic" w:cs="Calibri" w:hint="eastAsia"/>
                  </w:rPr>
                  <w:t>☐</w:t>
                </w:r>
              </w:p>
            </w:tc>
          </w:sdtContent>
        </w:sdt>
      </w:tr>
      <w:tr w:rsidR="0089460E" w14:paraId="0F9764F1" w14:textId="77777777" w:rsidTr="00267304">
        <w:trPr>
          <w:trHeight w:val="364"/>
        </w:trPr>
        <w:tc>
          <w:tcPr>
            <w:tcW w:w="624" w:type="dxa"/>
            <w:shd w:val="clear" w:color="auto" w:fill="173271"/>
            <w:vAlign w:val="center"/>
          </w:tcPr>
          <w:p w14:paraId="5E0A9F90" w14:textId="77777777" w:rsidR="0089460E" w:rsidRPr="007F3ECC" w:rsidRDefault="0089460E" w:rsidP="00EB55CB">
            <w:pPr>
              <w:spacing w:before="40" w:after="40" w:line="240" w:lineRule="auto"/>
              <w:jc w:val="center"/>
              <w:rPr>
                <w:rFonts w:ascii="Calibri" w:hAnsi="Calibri" w:cs="Calibri"/>
                <w:b/>
                <w:sz w:val="22"/>
                <w:szCs w:val="22"/>
              </w:rPr>
            </w:pPr>
            <w:r w:rsidRPr="004A6D18">
              <w:rPr>
                <w:rFonts w:ascii="Calibri" w:hAnsi="Calibri" w:cs="Calibri"/>
                <w:b/>
                <w:bCs/>
              </w:rPr>
              <w:t>202</w:t>
            </w:r>
            <w:r>
              <w:rPr>
                <w:rFonts w:ascii="Calibri" w:hAnsi="Calibri" w:cs="Calibri"/>
                <w:b/>
                <w:bCs/>
              </w:rPr>
              <w:t>8</w:t>
            </w:r>
          </w:p>
        </w:tc>
        <w:sdt>
          <w:sdtPr>
            <w:rPr>
              <w:rFonts w:ascii="Calibri" w:hAnsi="Calibri" w:cs="Calibri"/>
            </w:rPr>
            <w:id w:val="826857107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703" w:type="dxa"/>
                <w:vAlign w:val="center"/>
              </w:tcPr>
              <w:p w14:paraId="589849F4" w14:textId="77777777" w:rsidR="0089460E" w:rsidRPr="007F3ECC" w:rsidRDefault="0089460E" w:rsidP="00EB55CB">
                <w:pPr>
                  <w:spacing w:before="40" w:after="40" w:line="240" w:lineRule="auto"/>
                  <w:jc w:val="center"/>
                  <w:rPr>
                    <w:rFonts w:ascii="Calibri" w:hAnsi="Calibri" w:cs="Calibri"/>
                    <w:sz w:val="22"/>
                    <w:szCs w:val="22"/>
                  </w:rPr>
                </w:pPr>
                <w:r w:rsidRPr="007F3ECC">
                  <w:rPr>
                    <w:rFonts w:ascii="MS Gothic" w:eastAsia="MS Gothic" w:hAnsi="MS Gothic" w:cs="Calibri" w:hint="eastAsia"/>
                  </w:rPr>
                  <w:t>☐</w:t>
                </w:r>
              </w:p>
            </w:tc>
          </w:sdtContent>
        </w:sdt>
        <w:sdt>
          <w:sdtPr>
            <w:rPr>
              <w:rFonts w:ascii="Calibri" w:hAnsi="Calibri" w:cs="Calibri"/>
            </w:rPr>
            <w:id w:val="781228668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703" w:type="dxa"/>
                <w:vAlign w:val="center"/>
              </w:tcPr>
              <w:p w14:paraId="6559EC08" w14:textId="77777777" w:rsidR="0089460E" w:rsidRPr="007F3ECC" w:rsidRDefault="0089460E" w:rsidP="00EB55CB">
                <w:pPr>
                  <w:spacing w:before="40" w:after="40" w:line="240" w:lineRule="auto"/>
                  <w:jc w:val="center"/>
                  <w:rPr>
                    <w:rFonts w:ascii="Calibri" w:hAnsi="Calibri" w:cs="Calibri"/>
                    <w:sz w:val="22"/>
                    <w:szCs w:val="22"/>
                  </w:rPr>
                </w:pPr>
                <w:r w:rsidRPr="007F3ECC">
                  <w:rPr>
                    <w:rFonts w:ascii="MS Gothic" w:eastAsia="MS Gothic" w:hAnsi="MS Gothic" w:cs="Calibri" w:hint="eastAsia"/>
                  </w:rPr>
                  <w:t>☐</w:t>
                </w:r>
              </w:p>
            </w:tc>
          </w:sdtContent>
        </w:sdt>
        <w:sdt>
          <w:sdtPr>
            <w:rPr>
              <w:rFonts w:ascii="Calibri" w:hAnsi="Calibri" w:cs="Calibri"/>
            </w:rPr>
            <w:id w:val="-433972889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703" w:type="dxa"/>
                <w:vAlign w:val="center"/>
              </w:tcPr>
              <w:p w14:paraId="45C0D94E" w14:textId="77777777" w:rsidR="0089460E" w:rsidRPr="007F3ECC" w:rsidRDefault="0089460E" w:rsidP="00EB55CB">
                <w:pPr>
                  <w:spacing w:before="40" w:after="40" w:line="240" w:lineRule="auto"/>
                  <w:jc w:val="center"/>
                  <w:rPr>
                    <w:rFonts w:ascii="Calibri" w:hAnsi="Calibri" w:cs="Calibri"/>
                    <w:sz w:val="22"/>
                    <w:szCs w:val="22"/>
                  </w:rPr>
                </w:pPr>
                <w:r w:rsidRPr="007F3ECC">
                  <w:rPr>
                    <w:rFonts w:ascii="MS Gothic" w:eastAsia="MS Gothic" w:hAnsi="MS Gothic" w:cs="Calibri" w:hint="eastAsia"/>
                  </w:rPr>
                  <w:t>☐</w:t>
                </w:r>
              </w:p>
            </w:tc>
          </w:sdtContent>
        </w:sdt>
        <w:sdt>
          <w:sdtPr>
            <w:rPr>
              <w:rFonts w:ascii="Calibri" w:hAnsi="Calibri" w:cs="Calibri"/>
            </w:rPr>
            <w:id w:val="-463813204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703" w:type="dxa"/>
                <w:vAlign w:val="center"/>
              </w:tcPr>
              <w:p w14:paraId="125D5C7B" w14:textId="77777777" w:rsidR="0089460E" w:rsidRPr="007F3ECC" w:rsidRDefault="0089460E" w:rsidP="00EB55CB">
                <w:pPr>
                  <w:spacing w:before="40" w:after="40" w:line="240" w:lineRule="auto"/>
                  <w:jc w:val="center"/>
                  <w:rPr>
                    <w:rFonts w:ascii="Calibri" w:hAnsi="Calibri" w:cs="Calibri"/>
                    <w:sz w:val="22"/>
                    <w:szCs w:val="22"/>
                  </w:rPr>
                </w:pPr>
                <w:r w:rsidRPr="007F3ECC">
                  <w:rPr>
                    <w:rFonts w:ascii="MS Gothic" w:eastAsia="MS Gothic" w:hAnsi="MS Gothic" w:cs="Calibri" w:hint="eastAsia"/>
                  </w:rPr>
                  <w:t>☐</w:t>
                </w:r>
              </w:p>
            </w:tc>
          </w:sdtContent>
        </w:sdt>
        <w:sdt>
          <w:sdtPr>
            <w:rPr>
              <w:rFonts w:ascii="Calibri" w:hAnsi="Calibri" w:cs="Calibri"/>
            </w:rPr>
            <w:id w:val="-817116962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703" w:type="dxa"/>
                <w:vAlign w:val="center"/>
              </w:tcPr>
              <w:p w14:paraId="22B197AD" w14:textId="77777777" w:rsidR="0089460E" w:rsidRPr="007F3ECC" w:rsidRDefault="0089460E" w:rsidP="00EB55CB">
                <w:pPr>
                  <w:spacing w:before="40" w:after="40" w:line="240" w:lineRule="auto"/>
                  <w:jc w:val="center"/>
                  <w:rPr>
                    <w:rFonts w:ascii="Calibri" w:hAnsi="Calibri" w:cs="Calibri"/>
                    <w:sz w:val="22"/>
                    <w:szCs w:val="22"/>
                  </w:rPr>
                </w:pPr>
                <w:r w:rsidRPr="007F3ECC">
                  <w:rPr>
                    <w:rFonts w:ascii="MS Gothic" w:eastAsia="MS Gothic" w:hAnsi="MS Gothic" w:cs="Calibri" w:hint="eastAsia"/>
                  </w:rPr>
                  <w:t>☐</w:t>
                </w:r>
              </w:p>
            </w:tc>
          </w:sdtContent>
        </w:sdt>
        <w:sdt>
          <w:sdtPr>
            <w:rPr>
              <w:rFonts w:ascii="Calibri" w:hAnsi="Calibri" w:cs="Calibri"/>
            </w:rPr>
            <w:id w:val="1680537687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703" w:type="dxa"/>
                <w:vAlign w:val="center"/>
              </w:tcPr>
              <w:p w14:paraId="12149C25" w14:textId="77777777" w:rsidR="0089460E" w:rsidRPr="007F3ECC" w:rsidRDefault="0089460E" w:rsidP="00EB55CB">
                <w:pPr>
                  <w:spacing w:before="40" w:after="40" w:line="240" w:lineRule="auto"/>
                  <w:jc w:val="center"/>
                  <w:rPr>
                    <w:rFonts w:ascii="Calibri" w:hAnsi="Calibri" w:cs="Calibri"/>
                    <w:sz w:val="22"/>
                    <w:szCs w:val="22"/>
                  </w:rPr>
                </w:pPr>
                <w:r w:rsidRPr="007F3ECC">
                  <w:rPr>
                    <w:rFonts w:ascii="MS Gothic" w:eastAsia="MS Gothic" w:hAnsi="MS Gothic" w:cs="Calibri" w:hint="eastAsia"/>
                  </w:rPr>
                  <w:t>☐</w:t>
                </w:r>
              </w:p>
            </w:tc>
          </w:sdtContent>
        </w:sdt>
        <w:sdt>
          <w:sdtPr>
            <w:rPr>
              <w:rFonts w:ascii="Calibri" w:hAnsi="Calibri" w:cs="Calibri"/>
            </w:rPr>
            <w:id w:val="-1771702258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703" w:type="dxa"/>
                <w:vAlign w:val="center"/>
              </w:tcPr>
              <w:p w14:paraId="3BB6F82E" w14:textId="77777777" w:rsidR="0089460E" w:rsidRPr="007F3ECC" w:rsidRDefault="0089460E" w:rsidP="00EB55CB">
                <w:pPr>
                  <w:spacing w:before="40" w:after="40" w:line="240" w:lineRule="auto"/>
                  <w:jc w:val="center"/>
                  <w:rPr>
                    <w:rFonts w:ascii="Calibri" w:hAnsi="Calibri" w:cs="Calibri"/>
                    <w:sz w:val="22"/>
                    <w:szCs w:val="22"/>
                  </w:rPr>
                </w:pPr>
                <w:r w:rsidRPr="007F3ECC">
                  <w:rPr>
                    <w:rFonts w:ascii="MS Gothic" w:eastAsia="MS Gothic" w:hAnsi="MS Gothic" w:cs="Calibri" w:hint="eastAsia"/>
                  </w:rPr>
                  <w:t>☐</w:t>
                </w:r>
              </w:p>
            </w:tc>
          </w:sdtContent>
        </w:sdt>
        <w:sdt>
          <w:sdtPr>
            <w:rPr>
              <w:rFonts w:ascii="Calibri" w:hAnsi="Calibri" w:cs="Calibri"/>
            </w:rPr>
            <w:id w:val="-1304388186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703" w:type="dxa"/>
                <w:vAlign w:val="center"/>
              </w:tcPr>
              <w:p w14:paraId="755BD426" w14:textId="77777777" w:rsidR="0089460E" w:rsidRPr="007F3ECC" w:rsidRDefault="0089460E" w:rsidP="00EB55CB">
                <w:pPr>
                  <w:spacing w:before="40" w:after="40" w:line="240" w:lineRule="auto"/>
                  <w:jc w:val="center"/>
                  <w:rPr>
                    <w:rFonts w:ascii="Calibri" w:hAnsi="Calibri" w:cs="Calibri"/>
                    <w:sz w:val="22"/>
                    <w:szCs w:val="22"/>
                  </w:rPr>
                </w:pPr>
                <w:r w:rsidRPr="007F3ECC">
                  <w:rPr>
                    <w:rFonts w:ascii="MS Gothic" w:eastAsia="MS Gothic" w:hAnsi="MS Gothic" w:cs="Calibri" w:hint="eastAsia"/>
                  </w:rPr>
                  <w:t>☐</w:t>
                </w:r>
              </w:p>
            </w:tc>
          </w:sdtContent>
        </w:sdt>
        <w:sdt>
          <w:sdtPr>
            <w:rPr>
              <w:rFonts w:ascii="Calibri" w:hAnsi="Calibri" w:cs="Calibri"/>
            </w:rPr>
            <w:id w:val="1188408813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703" w:type="dxa"/>
                <w:vAlign w:val="center"/>
              </w:tcPr>
              <w:p w14:paraId="5EE6B508" w14:textId="77777777" w:rsidR="0089460E" w:rsidRPr="007F3ECC" w:rsidRDefault="0089460E" w:rsidP="00EB55CB">
                <w:pPr>
                  <w:spacing w:before="40" w:after="40" w:line="240" w:lineRule="auto"/>
                  <w:jc w:val="center"/>
                  <w:rPr>
                    <w:rFonts w:ascii="Calibri" w:hAnsi="Calibri" w:cs="Calibri"/>
                    <w:sz w:val="22"/>
                    <w:szCs w:val="22"/>
                  </w:rPr>
                </w:pPr>
                <w:r w:rsidRPr="007F3ECC">
                  <w:rPr>
                    <w:rFonts w:ascii="MS Gothic" w:eastAsia="MS Gothic" w:hAnsi="MS Gothic" w:cs="Calibri" w:hint="eastAsia"/>
                  </w:rPr>
                  <w:t>☐</w:t>
                </w:r>
              </w:p>
            </w:tc>
          </w:sdtContent>
        </w:sdt>
        <w:sdt>
          <w:sdtPr>
            <w:rPr>
              <w:rFonts w:ascii="Calibri" w:hAnsi="Calibri" w:cs="Calibri"/>
            </w:rPr>
            <w:id w:val="-773090337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703" w:type="dxa"/>
                <w:vAlign w:val="center"/>
              </w:tcPr>
              <w:p w14:paraId="53BBDE3B" w14:textId="77777777" w:rsidR="0089460E" w:rsidRPr="007F3ECC" w:rsidRDefault="0089460E" w:rsidP="00EB55CB">
                <w:pPr>
                  <w:spacing w:before="40" w:after="40" w:line="240" w:lineRule="auto"/>
                  <w:jc w:val="center"/>
                  <w:rPr>
                    <w:rFonts w:ascii="Calibri" w:hAnsi="Calibri" w:cs="Calibri"/>
                    <w:sz w:val="22"/>
                    <w:szCs w:val="22"/>
                  </w:rPr>
                </w:pPr>
                <w:r w:rsidRPr="007F3ECC">
                  <w:rPr>
                    <w:rFonts w:ascii="MS Gothic" w:eastAsia="MS Gothic" w:hAnsi="MS Gothic" w:cs="Calibri" w:hint="eastAsia"/>
                  </w:rPr>
                  <w:t>☐</w:t>
                </w:r>
              </w:p>
            </w:tc>
          </w:sdtContent>
        </w:sdt>
        <w:sdt>
          <w:sdtPr>
            <w:rPr>
              <w:rFonts w:ascii="Calibri" w:hAnsi="Calibri" w:cs="Calibri"/>
            </w:rPr>
            <w:id w:val="658976028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703" w:type="dxa"/>
                <w:vAlign w:val="center"/>
              </w:tcPr>
              <w:p w14:paraId="69494D9B" w14:textId="77777777" w:rsidR="0089460E" w:rsidRPr="007F3ECC" w:rsidRDefault="0089460E" w:rsidP="00EB55CB">
                <w:pPr>
                  <w:spacing w:before="40" w:after="40" w:line="240" w:lineRule="auto"/>
                  <w:jc w:val="center"/>
                  <w:rPr>
                    <w:rFonts w:ascii="Calibri" w:hAnsi="Calibri" w:cs="Calibri"/>
                    <w:sz w:val="22"/>
                    <w:szCs w:val="22"/>
                  </w:rPr>
                </w:pPr>
                <w:r w:rsidRPr="007F3ECC">
                  <w:rPr>
                    <w:rFonts w:ascii="MS Gothic" w:eastAsia="MS Gothic" w:hAnsi="MS Gothic" w:cs="Calibri" w:hint="eastAsia"/>
                  </w:rPr>
                  <w:t>☐</w:t>
                </w:r>
              </w:p>
            </w:tc>
          </w:sdtContent>
        </w:sdt>
        <w:sdt>
          <w:sdtPr>
            <w:rPr>
              <w:rFonts w:ascii="Calibri" w:hAnsi="Calibri" w:cs="Calibri"/>
            </w:rPr>
            <w:id w:val="-617524210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703" w:type="dxa"/>
                <w:vAlign w:val="center"/>
              </w:tcPr>
              <w:p w14:paraId="3C331AC9" w14:textId="77777777" w:rsidR="0089460E" w:rsidRPr="007F3ECC" w:rsidRDefault="0089460E" w:rsidP="00EB55CB">
                <w:pPr>
                  <w:spacing w:before="40" w:after="40" w:line="240" w:lineRule="auto"/>
                  <w:jc w:val="center"/>
                  <w:rPr>
                    <w:rFonts w:ascii="Calibri" w:hAnsi="Calibri" w:cs="Calibri"/>
                    <w:sz w:val="22"/>
                    <w:szCs w:val="22"/>
                  </w:rPr>
                </w:pPr>
                <w:r w:rsidRPr="007F3ECC">
                  <w:rPr>
                    <w:rFonts w:ascii="MS Gothic" w:eastAsia="MS Gothic" w:hAnsi="MS Gothic" w:cs="Calibri" w:hint="eastAsia"/>
                  </w:rPr>
                  <w:t>☐</w:t>
                </w:r>
              </w:p>
            </w:tc>
          </w:sdtContent>
        </w:sdt>
      </w:tr>
      <w:tr w:rsidR="0089460E" w14:paraId="00F34E2E" w14:textId="77777777" w:rsidTr="00267304">
        <w:trPr>
          <w:trHeight w:val="365"/>
        </w:trPr>
        <w:tc>
          <w:tcPr>
            <w:tcW w:w="624" w:type="dxa"/>
            <w:shd w:val="clear" w:color="auto" w:fill="173271"/>
            <w:vAlign w:val="center"/>
          </w:tcPr>
          <w:p w14:paraId="3E0835D0" w14:textId="77777777" w:rsidR="0089460E" w:rsidRPr="007F3ECC" w:rsidRDefault="0089460E" w:rsidP="00EB55CB">
            <w:pPr>
              <w:spacing w:before="40" w:after="40" w:line="240" w:lineRule="auto"/>
              <w:jc w:val="center"/>
              <w:rPr>
                <w:rFonts w:ascii="Calibri" w:hAnsi="Calibri" w:cs="Calibri"/>
                <w:b/>
                <w:sz w:val="22"/>
                <w:szCs w:val="22"/>
              </w:rPr>
            </w:pPr>
            <w:r w:rsidRPr="004A6D18">
              <w:rPr>
                <w:rFonts w:ascii="Calibri" w:hAnsi="Calibri" w:cs="Calibri"/>
                <w:b/>
                <w:bCs/>
              </w:rPr>
              <w:t>202</w:t>
            </w:r>
            <w:r>
              <w:rPr>
                <w:rFonts w:ascii="Calibri" w:hAnsi="Calibri" w:cs="Calibri"/>
                <w:b/>
                <w:bCs/>
              </w:rPr>
              <w:t>9</w:t>
            </w:r>
          </w:p>
        </w:tc>
        <w:sdt>
          <w:sdtPr>
            <w:rPr>
              <w:rFonts w:ascii="Calibri" w:hAnsi="Calibri" w:cs="Calibri"/>
            </w:rPr>
            <w:id w:val="-420109874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703" w:type="dxa"/>
                <w:vAlign w:val="center"/>
              </w:tcPr>
              <w:p w14:paraId="5C05323F" w14:textId="77777777" w:rsidR="0089460E" w:rsidRPr="007F3ECC" w:rsidRDefault="0089460E" w:rsidP="00EB55CB">
                <w:pPr>
                  <w:spacing w:before="40" w:after="40" w:line="240" w:lineRule="auto"/>
                  <w:jc w:val="center"/>
                  <w:rPr>
                    <w:rFonts w:ascii="Calibri" w:hAnsi="Calibri" w:cs="Calibri"/>
                    <w:sz w:val="22"/>
                    <w:szCs w:val="22"/>
                  </w:rPr>
                </w:pPr>
                <w:r w:rsidRPr="007F3ECC">
                  <w:rPr>
                    <w:rFonts w:ascii="MS Gothic" w:eastAsia="MS Gothic" w:hAnsi="MS Gothic" w:cs="Calibri" w:hint="eastAsia"/>
                  </w:rPr>
                  <w:t>☐</w:t>
                </w:r>
              </w:p>
            </w:tc>
          </w:sdtContent>
        </w:sdt>
        <w:sdt>
          <w:sdtPr>
            <w:rPr>
              <w:rFonts w:ascii="Calibri" w:hAnsi="Calibri" w:cs="Calibri"/>
            </w:rPr>
            <w:id w:val="-1059941853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703" w:type="dxa"/>
                <w:vAlign w:val="center"/>
              </w:tcPr>
              <w:p w14:paraId="4E6571E1" w14:textId="77777777" w:rsidR="0089460E" w:rsidRPr="007F3ECC" w:rsidRDefault="0089460E" w:rsidP="00EB55CB">
                <w:pPr>
                  <w:spacing w:before="40" w:after="40" w:line="240" w:lineRule="auto"/>
                  <w:jc w:val="center"/>
                  <w:rPr>
                    <w:rFonts w:ascii="Calibri" w:hAnsi="Calibri" w:cs="Calibri"/>
                    <w:sz w:val="22"/>
                    <w:szCs w:val="22"/>
                  </w:rPr>
                </w:pPr>
                <w:r w:rsidRPr="007F3ECC">
                  <w:rPr>
                    <w:rFonts w:ascii="MS Gothic" w:eastAsia="MS Gothic" w:hAnsi="MS Gothic" w:cs="Calibri" w:hint="eastAsia"/>
                  </w:rPr>
                  <w:t>☐</w:t>
                </w:r>
              </w:p>
            </w:tc>
          </w:sdtContent>
        </w:sdt>
        <w:sdt>
          <w:sdtPr>
            <w:rPr>
              <w:rFonts w:ascii="Calibri" w:hAnsi="Calibri" w:cs="Calibri"/>
            </w:rPr>
            <w:id w:val="-1381164535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703" w:type="dxa"/>
                <w:vAlign w:val="center"/>
              </w:tcPr>
              <w:p w14:paraId="24CE9A29" w14:textId="77777777" w:rsidR="0089460E" w:rsidRPr="007F3ECC" w:rsidRDefault="0089460E" w:rsidP="00EB55CB">
                <w:pPr>
                  <w:spacing w:before="40" w:after="40" w:line="240" w:lineRule="auto"/>
                  <w:jc w:val="center"/>
                  <w:rPr>
                    <w:rFonts w:ascii="Calibri" w:hAnsi="Calibri" w:cs="Calibri"/>
                    <w:sz w:val="22"/>
                    <w:szCs w:val="22"/>
                  </w:rPr>
                </w:pPr>
                <w:r w:rsidRPr="007F3ECC">
                  <w:rPr>
                    <w:rFonts w:ascii="MS Gothic" w:eastAsia="MS Gothic" w:hAnsi="MS Gothic" w:cs="Calibri" w:hint="eastAsia"/>
                  </w:rPr>
                  <w:t>☐</w:t>
                </w:r>
              </w:p>
            </w:tc>
          </w:sdtContent>
        </w:sdt>
        <w:sdt>
          <w:sdtPr>
            <w:rPr>
              <w:rFonts w:ascii="Calibri" w:hAnsi="Calibri" w:cs="Calibri"/>
            </w:rPr>
            <w:id w:val="236906793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703" w:type="dxa"/>
                <w:vAlign w:val="center"/>
              </w:tcPr>
              <w:p w14:paraId="24FCCD12" w14:textId="77777777" w:rsidR="0089460E" w:rsidRPr="007F3ECC" w:rsidRDefault="0089460E" w:rsidP="00EB55CB">
                <w:pPr>
                  <w:spacing w:before="40" w:after="40" w:line="240" w:lineRule="auto"/>
                  <w:jc w:val="center"/>
                  <w:rPr>
                    <w:rFonts w:ascii="Calibri" w:hAnsi="Calibri" w:cs="Calibri"/>
                    <w:sz w:val="22"/>
                    <w:szCs w:val="22"/>
                  </w:rPr>
                </w:pPr>
                <w:r w:rsidRPr="007F3ECC">
                  <w:rPr>
                    <w:rFonts w:ascii="MS Gothic" w:eastAsia="MS Gothic" w:hAnsi="MS Gothic" w:cs="Calibri" w:hint="eastAsia"/>
                  </w:rPr>
                  <w:t>☐</w:t>
                </w:r>
              </w:p>
            </w:tc>
          </w:sdtContent>
        </w:sdt>
        <w:sdt>
          <w:sdtPr>
            <w:rPr>
              <w:rFonts w:ascii="Calibri" w:hAnsi="Calibri" w:cs="Calibri"/>
            </w:rPr>
            <w:id w:val="608783165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703" w:type="dxa"/>
                <w:vAlign w:val="center"/>
              </w:tcPr>
              <w:p w14:paraId="1153EB88" w14:textId="77777777" w:rsidR="0089460E" w:rsidRPr="007F3ECC" w:rsidRDefault="0089460E" w:rsidP="00EB55CB">
                <w:pPr>
                  <w:spacing w:before="40" w:after="40" w:line="240" w:lineRule="auto"/>
                  <w:jc w:val="center"/>
                  <w:rPr>
                    <w:rFonts w:ascii="Calibri" w:hAnsi="Calibri" w:cs="Calibri"/>
                    <w:sz w:val="22"/>
                    <w:szCs w:val="22"/>
                  </w:rPr>
                </w:pPr>
                <w:r w:rsidRPr="007F3ECC">
                  <w:rPr>
                    <w:rFonts w:ascii="MS Gothic" w:eastAsia="MS Gothic" w:hAnsi="MS Gothic" w:cs="Calibri" w:hint="eastAsia"/>
                  </w:rPr>
                  <w:t>☐</w:t>
                </w:r>
              </w:p>
            </w:tc>
          </w:sdtContent>
        </w:sdt>
        <w:sdt>
          <w:sdtPr>
            <w:rPr>
              <w:rFonts w:ascii="Calibri" w:hAnsi="Calibri" w:cs="Calibri"/>
            </w:rPr>
            <w:id w:val="-1413383393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703" w:type="dxa"/>
                <w:vAlign w:val="center"/>
              </w:tcPr>
              <w:p w14:paraId="5B7F7887" w14:textId="77777777" w:rsidR="0089460E" w:rsidRPr="007F3ECC" w:rsidRDefault="0089460E" w:rsidP="00EB55CB">
                <w:pPr>
                  <w:spacing w:before="40" w:after="40" w:line="240" w:lineRule="auto"/>
                  <w:jc w:val="center"/>
                  <w:rPr>
                    <w:rFonts w:ascii="Calibri" w:hAnsi="Calibri" w:cs="Calibri"/>
                    <w:sz w:val="22"/>
                    <w:szCs w:val="22"/>
                  </w:rPr>
                </w:pPr>
                <w:r w:rsidRPr="007F3ECC">
                  <w:rPr>
                    <w:rFonts w:ascii="MS Gothic" w:eastAsia="MS Gothic" w:hAnsi="MS Gothic" w:cs="Calibri" w:hint="eastAsia"/>
                  </w:rPr>
                  <w:t>☐</w:t>
                </w:r>
              </w:p>
            </w:tc>
          </w:sdtContent>
        </w:sdt>
        <w:sdt>
          <w:sdtPr>
            <w:rPr>
              <w:rFonts w:ascii="Calibri" w:hAnsi="Calibri" w:cs="Calibri"/>
            </w:rPr>
            <w:id w:val="-1646274589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703" w:type="dxa"/>
                <w:vAlign w:val="center"/>
              </w:tcPr>
              <w:p w14:paraId="443FAEC1" w14:textId="77777777" w:rsidR="0089460E" w:rsidRPr="007F3ECC" w:rsidRDefault="0089460E" w:rsidP="00EB55CB">
                <w:pPr>
                  <w:spacing w:before="40" w:after="40" w:line="240" w:lineRule="auto"/>
                  <w:jc w:val="center"/>
                  <w:rPr>
                    <w:rFonts w:ascii="Calibri" w:hAnsi="Calibri" w:cs="Calibri"/>
                    <w:sz w:val="22"/>
                    <w:szCs w:val="22"/>
                  </w:rPr>
                </w:pPr>
                <w:r w:rsidRPr="007F3ECC">
                  <w:rPr>
                    <w:rFonts w:ascii="MS Gothic" w:eastAsia="MS Gothic" w:hAnsi="MS Gothic" w:cs="Calibri" w:hint="eastAsia"/>
                  </w:rPr>
                  <w:t>☐</w:t>
                </w:r>
              </w:p>
            </w:tc>
          </w:sdtContent>
        </w:sdt>
        <w:sdt>
          <w:sdtPr>
            <w:rPr>
              <w:rFonts w:ascii="Calibri" w:hAnsi="Calibri" w:cs="Calibri"/>
            </w:rPr>
            <w:id w:val="-1703850654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703" w:type="dxa"/>
                <w:vAlign w:val="center"/>
              </w:tcPr>
              <w:p w14:paraId="5A20088A" w14:textId="77777777" w:rsidR="0089460E" w:rsidRPr="007F3ECC" w:rsidRDefault="0089460E" w:rsidP="00EB55CB">
                <w:pPr>
                  <w:spacing w:before="40" w:after="40" w:line="240" w:lineRule="auto"/>
                  <w:jc w:val="center"/>
                  <w:rPr>
                    <w:rFonts w:ascii="Calibri" w:hAnsi="Calibri" w:cs="Calibri"/>
                    <w:sz w:val="22"/>
                    <w:szCs w:val="22"/>
                  </w:rPr>
                </w:pPr>
                <w:r w:rsidRPr="007F3ECC">
                  <w:rPr>
                    <w:rFonts w:ascii="MS Gothic" w:eastAsia="MS Gothic" w:hAnsi="MS Gothic" w:cs="Calibri" w:hint="eastAsia"/>
                  </w:rPr>
                  <w:t>☐</w:t>
                </w:r>
              </w:p>
            </w:tc>
          </w:sdtContent>
        </w:sdt>
        <w:sdt>
          <w:sdtPr>
            <w:rPr>
              <w:rFonts w:ascii="Calibri" w:hAnsi="Calibri" w:cs="Calibri"/>
            </w:rPr>
            <w:id w:val="-52615082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703" w:type="dxa"/>
                <w:vAlign w:val="center"/>
              </w:tcPr>
              <w:p w14:paraId="19F47B97" w14:textId="77777777" w:rsidR="0089460E" w:rsidRPr="007F3ECC" w:rsidRDefault="0089460E" w:rsidP="00EB55CB">
                <w:pPr>
                  <w:spacing w:before="40" w:after="40" w:line="240" w:lineRule="auto"/>
                  <w:jc w:val="center"/>
                  <w:rPr>
                    <w:rFonts w:ascii="Calibri" w:hAnsi="Calibri" w:cs="Calibri"/>
                    <w:sz w:val="22"/>
                    <w:szCs w:val="22"/>
                  </w:rPr>
                </w:pPr>
                <w:r>
                  <w:rPr>
                    <w:rFonts w:ascii="MS Gothic" w:eastAsia="MS Gothic" w:hAnsi="MS Gothic" w:cs="Calibri" w:hint="eastAsia"/>
                  </w:rPr>
                  <w:t>☐</w:t>
                </w:r>
              </w:p>
            </w:tc>
          </w:sdtContent>
        </w:sdt>
        <w:sdt>
          <w:sdtPr>
            <w:rPr>
              <w:rFonts w:ascii="Calibri" w:hAnsi="Calibri" w:cs="Calibri"/>
            </w:rPr>
            <w:id w:val="-1054697208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703" w:type="dxa"/>
                <w:vAlign w:val="center"/>
              </w:tcPr>
              <w:p w14:paraId="53360115" w14:textId="77777777" w:rsidR="0089460E" w:rsidRPr="007F3ECC" w:rsidRDefault="0089460E" w:rsidP="00EB55CB">
                <w:pPr>
                  <w:spacing w:before="40" w:after="40" w:line="240" w:lineRule="auto"/>
                  <w:jc w:val="center"/>
                  <w:rPr>
                    <w:rFonts w:ascii="Calibri" w:hAnsi="Calibri" w:cs="Calibri"/>
                    <w:sz w:val="22"/>
                    <w:szCs w:val="22"/>
                  </w:rPr>
                </w:pPr>
                <w:r w:rsidRPr="007F3ECC">
                  <w:rPr>
                    <w:rFonts w:ascii="MS Gothic" w:eastAsia="MS Gothic" w:hAnsi="MS Gothic" w:cs="Calibri" w:hint="eastAsia"/>
                  </w:rPr>
                  <w:t>☐</w:t>
                </w:r>
              </w:p>
            </w:tc>
          </w:sdtContent>
        </w:sdt>
        <w:sdt>
          <w:sdtPr>
            <w:rPr>
              <w:rFonts w:ascii="Calibri" w:hAnsi="Calibri" w:cs="Calibri"/>
            </w:rPr>
            <w:id w:val="948125746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703" w:type="dxa"/>
                <w:vAlign w:val="center"/>
              </w:tcPr>
              <w:p w14:paraId="59D4696E" w14:textId="77777777" w:rsidR="0089460E" w:rsidRPr="007F3ECC" w:rsidRDefault="0089460E" w:rsidP="00EB55CB">
                <w:pPr>
                  <w:spacing w:before="40" w:after="40" w:line="240" w:lineRule="auto"/>
                  <w:jc w:val="center"/>
                  <w:rPr>
                    <w:rFonts w:ascii="Calibri" w:hAnsi="Calibri" w:cs="Calibri"/>
                    <w:sz w:val="22"/>
                    <w:szCs w:val="22"/>
                  </w:rPr>
                </w:pPr>
                <w:r w:rsidRPr="007F3ECC">
                  <w:rPr>
                    <w:rFonts w:ascii="MS Gothic" w:eastAsia="MS Gothic" w:hAnsi="MS Gothic" w:cs="Calibri" w:hint="eastAsia"/>
                  </w:rPr>
                  <w:t>☐</w:t>
                </w:r>
              </w:p>
            </w:tc>
          </w:sdtContent>
        </w:sdt>
        <w:sdt>
          <w:sdtPr>
            <w:rPr>
              <w:rFonts w:ascii="Calibri" w:hAnsi="Calibri" w:cs="Calibri"/>
            </w:rPr>
            <w:id w:val="-35127634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703" w:type="dxa"/>
                <w:vAlign w:val="center"/>
              </w:tcPr>
              <w:p w14:paraId="44DD82E4" w14:textId="77777777" w:rsidR="0089460E" w:rsidRPr="007F3ECC" w:rsidRDefault="0089460E" w:rsidP="00EB55CB">
                <w:pPr>
                  <w:spacing w:before="40" w:after="40" w:line="240" w:lineRule="auto"/>
                  <w:jc w:val="center"/>
                  <w:rPr>
                    <w:rFonts w:ascii="Calibri" w:hAnsi="Calibri" w:cs="Calibri"/>
                    <w:sz w:val="22"/>
                    <w:szCs w:val="22"/>
                  </w:rPr>
                </w:pPr>
                <w:r w:rsidRPr="007F3ECC">
                  <w:rPr>
                    <w:rFonts w:ascii="MS Gothic" w:eastAsia="MS Gothic" w:hAnsi="MS Gothic" w:cs="Calibri" w:hint="eastAsia"/>
                  </w:rPr>
                  <w:t>☐</w:t>
                </w:r>
              </w:p>
            </w:tc>
          </w:sdtContent>
        </w:sdt>
      </w:tr>
    </w:tbl>
    <w:p w14:paraId="4261B4CE" w14:textId="77777777" w:rsidR="00494BB7" w:rsidRPr="00222C48" w:rsidRDefault="00494BB7" w:rsidP="00BF6E76">
      <w:pPr>
        <w:keepNext/>
        <w:spacing w:before="240" w:after="0" w:line="240" w:lineRule="auto"/>
        <w:rPr>
          <w:b/>
          <w:bCs/>
          <w:color w:val="002060"/>
        </w:rPr>
      </w:pPr>
      <w:r w:rsidRPr="00222C48">
        <w:rPr>
          <w:b/>
          <w:bCs/>
          <w:color w:val="002060"/>
        </w:rPr>
        <w:t>Finanční náklady:</w:t>
      </w:r>
    </w:p>
    <w:p w14:paraId="39622BA9" w14:textId="474275AA" w:rsidR="00494BB7" w:rsidRDefault="00494BB7" w:rsidP="00494BB7">
      <w:pPr>
        <w:spacing w:before="120" w:line="240" w:lineRule="auto"/>
        <w:rPr>
          <w:rFonts w:cs="Arial"/>
          <w:i/>
          <w:iCs/>
          <w:lang w:eastAsia="cs-CZ"/>
        </w:rPr>
      </w:pPr>
      <w:r w:rsidRPr="00516FB2">
        <w:rPr>
          <w:rFonts w:cs="Arial"/>
          <w:i/>
          <w:iCs/>
          <w:lang w:eastAsia="cs-CZ"/>
        </w:rPr>
        <w:t>Uveďte výdaje z předloženého rozpočtu, které se váží k</w:t>
      </w:r>
      <w:r>
        <w:rPr>
          <w:rFonts w:cs="Arial"/>
          <w:i/>
          <w:iCs/>
          <w:lang w:eastAsia="cs-CZ"/>
        </w:rPr>
        <w:t> </w:t>
      </w:r>
      <w:r w:rsidRPr="00516FB2">
        <w:rPr>
          <w:rFonts w:cs="Arial"/>
          <w:i/>
          <w:iCs/>
          <w:lang w:eastAsia="cs-CZ"/>
        </w:rPr>
        <w:t>realizac</w:t>
      </w:r>
      <w:r>
        <w:rPr>
          <w:rFonts w:cs="Arial"/>
          <w:i/>
          <w:iCs/>
          <w:lang w:eastAsia="cs-CZ"/>
        </w:rPr>
        <w:t>i aktivity</w:t>
      </w:r>
      <w:r w:rsidR="002B3613">
        <w:rPr>
          <w:rFonts w:cs="Arial"/>
          <w:i/>
          <w:iCs/>
          <w:lang w:eastAsia="cs-CZ"/>
        </w:rPr>
        <w:t>.</w:t>
      </w:r>
    </w:p>
    <w:p w14:paraId="4E25ECA7" w14:textId="77777777" w:rsidR="001D2086" w:rsidRDefault="001D2086" w:rsidP="00494BB7">
      <w:pPr>
        <w:spacing w:before="120" w:line="240" w:lineRule="auto"/>
        <w:rPr>
          <w:rFonts w:cs="Arial"/>
          <w:i/>
          <w:iCs/>
          <w:lang w:eastAsia="cs-CZ"/>
        </w:rPr>
      </w:pPr>
    </w:p>
    <w:p w14:paraId="082A61A0" w14:textId="77777777" w:rsidR="001D2086" w:rsidRDefault="001D2086" w:rsidP="00494BB7">
      <w:pPr>
        <w:spacing w:before="120" w:line="240" w:lineRule="auto"/>
        <w:rPr>
          <w:rFonts w:cs="Arial"/>
          <w:i/>
          <w:iCs/>
          <w:lang w:eastAsia="cs-CZ"/>
        </w:rPr>
      </w:pPr>
    </w:p>
    <w:tbl>
      <w:tblPr>
        <w:tblStyle w:val="Mkatabulky"/>
        <w:tblW w:w="0" w:type="auto"/>
        <w:tblLook w:val="04A0" w:firstRow="1" w:lastRow="0" w:firstColumn="1" w:lastColumn="0" w:noHBand="0" w:noVBand="1"/>
      </w:tblPr>
      <w:tblGrid>
        <w:gridCol w:w="9060"/>
      </w:tblGrid>
      <w:tr w:rsidR="00097116" w:rsidRPr="00BC6B57" w14:paraId="5B0E5055" w14:textId="77777777" w:rsidTr="00267304">
        <w:tc>
          <w:tcPr>
            <w:tcW w:w="9060" w:type="dxa"/>
            <w:shd w:val="clear" w:color="auto" w:fill="B3DBD6"/>
          </w:tcPr>
          <w:p w14:paraId="6E01EDD7" w14:textId="4BE240D1" w:rsidR="00097116" w:rsidRPr="00267304" w:rsidRDefault="00097116" w:rsidP="00267304">
            <w:pPr>
              <w:shd w:val="clear" w:color="auto" w:fill="B3DBD6"/>
              <w:spacing w:before="120" w:line="240" w:lineRule="auto"/>
              <w:rPr>
                <w:rFonts w:asciiTheme="minorHAnsi" w:hAnsiTheme="minorHAnsi" w:cstheme="minorHAnsi"/>
                <w:b/>
                <w:color w:val="000000" w:themeColor="text1"/>
                <w:sz w:val="22"/>
                <w:szCs w:val="22"/>
                <w:shd w:val="clear" w:color="auto" w:fill="B3DBD6"/>
              </w:rPr>
            </w:pPr>
            <w:r w:rsidRPr="00AC30AD">
              <w:rPr>
                <w:rFonts w:asciiTheme="minorHAnsi" w:hAnsiTheme="minorHAnsi" w:cstheme="minorHAnsi"/>
                <w:b/>
                <w:bCs/>
                <w:color w:val="000000" w:themeColor="text1"/>
                <w:sz w:val="22"/>
                <w:szCs w:val="22"/>
                <w:shd w:val="clear" w:color="auto" w:fill="B3DBD6"/>
              </w:rPr>
              <w:t xml:space="preserve">Stručný popis realizace aktivity </w:t>
            </w:r>
            <w:r w:rsidRPr="00AC30AD">
              <w:rPr>
                <w:rFonts w:asciiTheme="minorHAnsi" w:hAnsiTheme="minorHAnsi" w:cstheme="minorHAnsi"/>
                <w:color w:val="000000" w:themeColor="text1"/>
                <w:sz w:val="22"/>
                <w:szCs w:val="22"/>
                <w:shd w:val="clear" w:color="auto" w:fill="B3DBD6"/>
              </w:rPr>
              <w:t>(text k převodu do ZPP):</w:t>
            </w:r>
          </w:p>
        </w:tc>
      </w:tr>
      <w:tr w:rsidR="00BC6B57" w:rsidRPr="00BC6B57" w14:paraId="30EFFD6C" w14:textId="77777777" w:rsidTr="00BC6B57">
        <w:tc>
          <w:tcPr>
            <w:tcW w:w="9060" w:type="dxa"/>
          </w:tcPr>
          <w:p w14:paraId="11A32EED" w14:textId="2A52317E" w:rsidR="00BC6B57" w:rsidRPr="00BF6E76" w:rsidRDefault="00BC6B57" w:rsidP="00BC6B57">
            <w:pPr>
              <w:spacing w:before="120" w:line="240" w:lineRule="auto"/>
              <w:rPr>
                <w:rFonts w:ascii="Calibri" w:hAnsi="Calibri" w:cs="Calibri"/>
                <w:i/>
                <w:sz w:val="22"/>
                <w:szCs w:val="22"/>
              </w:rPr>
            </w:pPr>
            <w:r w:rsidRPr="00902D26">
              <w:rPr>
                <w:rFonts w:ascii="Calibri" w:hAnsi="Calibri" w:cs="Calibri"/>
                <w:i/>
                <w:sz w:val="22"/>
                <w:szCs w:val="22"/>
              </w:rPr>
              <w:t>Uveďte stručné shrnutí realizace aktivity vycházející z textu uvedeného výše. Text by měl vystihnout hlavní podstatu realizace aktivity bez detailního rozepisování jednotlivých kroků</w:t>
            </w:r>
            <w:r w:rsidR="004500C8" w:rsidRPr="00902D26">
              <w:rPr>
                <w:rFonts w:ascii="Calibri" w:hAnsi="Calibri" w:cs="Calibri"/>
                <w:i/>
                <w:sz w:val="22"/>
                <w:szCs w:val="22"/>
              </w:rPr>
              <w:t>.</w:t>
            </w:r>
          </w:p>
          <w:p w14:paraId="3BABC1CD" w14:textId="77777777" w:rsidR="00BC6B57" w:rsidRPr="00BC6B57" w:rsidRDefault="00BC6B57" w:rsidP="00BC6B57">
            <w:pPr>
              <w:spacing w:before="120" w:line="240" w:lineRule="auto"/>
              <w:rPr>
                <w:rFonts w:asciiTheme="minorHAnsi" w:hAnsiTheme="minorHAnsi" w:cstheme="minorHAnsi"/>
                <w:iCs/>
                <w:color w:val="000000" w:themeColor="text1"/>
                <w:sz w:val="22"/>
                <w:szCs w:val="22"/>
                <w:shd w:val="clear" w:color="auto" w:fill="B3DBD6"/>
              </w:rPr>
            </w:pPr>
          </w:p>
          <w:p w14:paraId="7811B393" w14:textId="77777777" w:rsidR="00BC6B57" w:rsidRPr="00267304" w:rsidRDefault="00BC6B57" w:rsidP="00BC6B57">
            <w:pPr>
              <w:spacing w:before="120" w:line="240" w:lineRule="auto"/>
              <w:rPr>
                <w:rFonts w:asciiTheme="minorHAnsi" w:hAnsiTheme="minorHAnsi" w:cstheme="minorHAnsi"/>
                <w:color w:val="000000" w:themeColor="text1"/>
                <w:sz w:val="22"/>
                <w:szCs w:val="22"/>
                <w:shd w:val="clear" w:color="auto" w:fill="B3DBD6"/>
              </w:rPr>
            </w:pPr>
          </w:p>
          <w:p w14:paraId="7A96B896" w14:textId="77777777" w:rsidR="00BC6B57" w:rsidRPr="00267304" w:rsidRDefault="00BC6B57" w:rsidP="00BC6B57">
            <w:pPr>
              <w:spacing w:before="120" w:line="240" w:lineRule="auto"/>
              <w:rPr>
                <w:rFonts w:asciiTheme="minorHAnsi" w:hAnsiTheme="minorHAnsi" w:cstheme="minorHAnsi"/>
                <w:color w:val="000000" w:themeColor="text1"/>
                <w:sz w:val="22"/>
                <w:szCs w:val="22"/>
                <w:shd w:val="clear" w:color="auto" w:fill="B3DBD6"/>
              </w:rPr>
            </w:pPr>
          </w:p>
          <w:p w14:paraId="273F9598" w14:textId="77777777" w:rsidR="00BC6B57" w:rsidRPr="00BC6B57" w:rsidRDefault="00BC6B57" w:rsidP="00BC6B57">
            <w:pPr>
              <w:spacing w:before="120" w:line="240" w:lineRule="auto"/>
              <w:rPr>
                <w:rFonts w:asciiTheme="minorHAnsi" w:hAnsiTheme="minorHAnsi" w:cstheme="minorHAnsi"/>
                <w:iCs/>
                <w:color w:val="000000" w:themeColor="text1"/>
                <w:sz w:val="22"/>
                <w:szCs w:val="22"/>
                <w:shd w:val="clear" w:color="auto" w:fill="B3DBD6"/>
              </w:rPr>
            </w:pPr>
          </w:p>
          <w:p w14:paraId="042F010B" w14:textId="77777777" w:rsidR="00BC6B57" w:rsidRPr="00267304" w:rsidRDefault="00BC6B57" w:rsidP="00BC6B57">
            <w:pPr>
              <w:spacing w:before="120" w:line="240" w:lineRule="auto"/>
              <w:rPr>
                <w:rFonts w:asciiTheme="minorHAnsi" w:hAnsiTheme="minorHAnsi" w:cstheme="minorHAnsi"/>
                <w:color w:val="000000" w:themeColor="text1"/>
                <w:sz w:val="22"/>
                <w:szCs w:val="22"/>
                <w:shd w:val="clear" w:color="auto" w:fill="B3DBD6"/>
              </w:rPr>
            </w:pPr>
          </w:p>
          <w:p w14:paraId="6E0B6897" w14:textId="77777777" w:rsidR="00BC6B57" w:rsidRDefault="00BC6B57" w:rsidP="00BC6B57">
            <w:pPr>
              <w:spacing w:before="120" w:line="240" w:lineRule="auto"/>
              <w:rPr>
                <w:rFonts w:asciiTheme="minorHAnsi" w:hAnsiTheme="minorHAnsi" w:cstheme="minorHAnsi"/>
                <w:color w:val="000000" w:themeColor="text1"/>
                <w:sz w:val="22"/>
                <w:szCs w:val="22"/>
                <w:shd w:val="clear" w:color="auto" w:fill="B3DBD6"/>
              </w:rPr>
            </w:pPr>
          </w:p>
          <w:p w14:paraId="3D81A050" w14:textId="49A8D60E" w:rsidR="001D2086" w:rsidRPr="00267304" w:rsidRDefault="001D2086" w:rsidP="00BC6B57">
            <w:pPr>
              <w:spacing w:before="120" w:line="240" w:lineRule="auto"/>
              <w:rPr>
                <w:rFonts w:asciiTheme="minorHAnsi" w:hAnsiTheme="minorHAnsi" w:cstheme="minorHAnsi"/>
                <w:color w:val="000000" w:themeColor="text1"/>
                <w:sz w:val="22"/>
                <w:szCs w:val="22"/>
                <w:shd w:val="clear" w:color="auto" w:fill="B3DBD6"/>
              </w:rPr>
            </w:pPr>
          </w:p>
        </w:tc>
      </w:tr>
    </w:tbl>
    <w:p w14:paraId="6E814BDE" w14:textId="0C6132DA" w:rsidR="00F446CA" w:rsidRPr="000D46AD" w:rsidRDefault="00F446CA" w:rsidP="009007B6">
      <w:pPr>
        <w:pStyle w:val="OM-Nadpis2"/>
        <w:numPr>
          <w:ilvl w:val="1"/>
          <w:numId w:val="24"/>
        </w:numPr>
      </w:pPr>
      <w:bookmarkStart w:id="28" w:name="_Toc231538534"/>
      <w:r w:rsidRPr="000D46AD">
        <w:lastRenderedPageBreak/>
        <w:t>Povinn</w:t>
      </w:r>
      <w:r>
        <w:t>ě volitelné</w:t>
      </w:r>
      <w:r w:rsidRPr="000D46AD">
        <w:t xml:space="preserve"> aktivit</w:t>
      </w:r>
      <w:r>
        <w:t>y</w:t>
      </w:r>
      <w:bookmarkEnd w:id="28"/>
    </w:p>
    <w:p w14:paraId="71487E14" w14:textId="77777777" w:rsidR="00F446CA" w:rsidRDefault="00F446CA" w:rsidP="00F2343A">
      <w:pPr>
        <w:pStyle w:val="OM-nadpis3"/>
        <w:numPr>
          <w:ilvl w:val="0"/>
          <w:numId w:val="0"/>
        </w:numPr>
      </w:pPr>
      <w:bookmarkStart w:id="29" w:name="_Toc231538535"/>
      <w:r w:rsidRPr="00147841">
        <w:t>Aktivita 3 – Přípravy na výuku s využitím AI a jejich implementace ve výuce</w:t>
      </w:r>
      <w:bookmarkEnd w:id="29"/>
    </w:p>
    <w:p w14:paraId="0F34C445" w14:textId="77777777" w:rsidR="00E22F20" w:rsidRPr="00E76A4C" w:rsidRDefault="00E22F20" w:rsidP="00E22F20">
      <w:r w:rsidRPr="00147841">
        <w:rPr>
          <w:rFonts w:cs="Arial"/>
          <w:b/>
          <w:bCs/>
          <w:color w:val="002060"/>
          <w:lang w:eastAsia="cs-CZ"/>
        </w:rPr>
        <w:t>Popis cílové skupiny a způsob jejího zapojení</w:t>
      </w:r>
      <w:r>
        <w:rPr>
          <w:b/>
          <w:bCs/>
          <w:color w:val="002060"/>
        </w:rPr>
        <w:t xml:space="preserve">: </w:t>
      </w:r>
    </w:p>
    <w:p w14:paraId="3441363C" w14:textId="77777777" w:rsidR="00EA48D2" w:rsidRPr="00267304" w:rsidRDefault="00EA48D2" w:rsidP="00EA48D2">
      <w:pPr>
        <w:spacing w:before="120" w:after="0" w:line="240" w:lineRule="auto"/>
        <w:rPr>
          <w:rFonts w:cs="Arial"/>
          <w:lang w:eastAsia="cs-CZ"/>
        </w:rPr>
      </w:pPr>
      <w:r w:rsidRPr="00F568D3">
        <w:rPr>
          <w:rFonts w:cs="Arial"/>
          <w:i/>
          <w:iCs/>
          <w:lang w:eastAsia="cs-CZ"/>
        </w:rPr>
        <w:t>Uveďte konkrétní způsoby, jak budou jednotlivé zvolené kategorie cílové skupiny zapojeny do této aktivit</w:t>
      </w:r>
      <w:r>
        <w:rPr>
          <w:rFonts w:cs="Arial"/>
          <w:i/>
          <w:iCs/>
          <w:lang w:eastAsia="cs-CZ"/>
        </w:rPr>
        <w:t>y</w:t>
      </w:r>
      <w:r w:rsidRPr="00F568D3">
        <w:rPr>
          <w:rFonts w:cs="Arial"/>
          <w:i/>
          <w:iCs/>
          <w:lang w:eastAsia="cs-CZ"/>
        </w:rPr>
        <w:t>. Můžete uvést, jak budou motivovány k účasti v aktivitě apod.</w:t>
      </w:r>
    </w:p>
    <w:p w14:paraId="7818E523" w14:textId="77777777" w:rsidR="00494BB7" w:rsidRDefault="00494BB7" w:rsidP="00F2343A">
      <w:pPr>
        <w:spacing w:before="120" w:after="0" w:line="240" w:lineRule="auto"/>
        <w:rPr>
          <w:rFonts w:cs="Arial"/>
          <w:lang w:eastAsia="cs-CZ"/>
        </w:rPr>
      </w:pPr>
    </w:p>
    <w:p w14:paraId="1091F4D4" w14:textId="77777777" w:rsidR="004C36BF" w:rsidRPr="00C85B28" w:rsidRDefault="004C36BF" w:rsidP="00F2343A">
      <w:pPr>
        <w:spacing w:before="120" w:after="0" w:line="240" w:lineRule="auto"/>
        <w:rPr>
          <w:rFonts w:cs="Arial"/>
          <w:lang w:eastAsia="cs-CZ"/>
        </w:rPr>
      </w:pPr>
    </w:p>
    <w:p w14:paraId="743592A4" w14:textId="0D6A738E" w:rsidR="00E22F20" w:rsidRDefault="00E22F20" w:rsidP="00C85B28">
      <w:pPr>
        <w:spacing w:before="240" w:after="0" w:line="240" w:lineRule="auto"/>
        <w:rPr>
          <w:b/>
          <w:bCs/>
          <w:color w:val="002060"/>
        </w:rPr>
      </w:pPr>
      <w:r>
        <w:rPr>
          <w:b/>
          <w:bCs/>
          <w:color w:val="002060"/>
        </w:rPr>
        <w:t>Podrobný popis realizace aktivity</w:t>
      </w:r>
      <w:r w:rsidR="00BC6B57">
        <w:rPr>
          <w:b/>
          <w:bCs/>
          <w:color w:val="002060"/>
        </w:rPr>
        <w:t>:</w:t>
      </w:r>
      <w:r w:rsidR="005E0C4F">
        <w:rPr>
          <w:b/>
          <w:bCs/>
          <w:color w:val="002060"/>
        </w:rPr>
        <w:t xml:space="preserve"> </w:t>
      </w:r>
    </w:p>
    <w:p w14:paraId="0CB98772" w14:textId="2E0DB3CF" w:rsidR="007E2DD5" w:rsidRDefault="00E22F20" w:rsidP="00BC6B57">
      <w:pPr>
        <w:spacing w:before="120" w:after="0" w:line="240" w:lineRule="auto"/>
        <w:rPr>
          <w:rFonts w:cs="Arial"/>
          <w:i/>
          <w:iCs/>
          <w:lang w:eastAsia="cs-CZ"/>
        </w:rPr>
      </w:pPr>
      <w:r w:rsidRPr="000B4605">
        <w:rPr>
          <w:rFonts w:cs="Arial"/>
          <w:i/>
          <w:lang w:eastAsia="cs-CZ"/>
        </w:rPr>
        <w:t>Podrobně popište způsob, metody a formy realizace aktivity</w:t>
      </w:r>
      <w:r>
        <w:rPr>
          <w:rFonts w:cs="Arial"/>
          <w:i/>
          <w:iCs/>
          <w:lang w:eastAsia="cs-CZ"/>
        </w:rPr>
        <w:t>.</w:t>
      </w:r>
    </w:p>
    <w:p w14:paraId="169BDC6B" w14:textId="77777777" w:rsidR="004E60D7" w:rsidRDefault="004E60D7" w:rsidP="00BC6B57">
      <w:pPr>
        <w:spacing w:before="120" w:after="0" w:line="240" w:lineRule="auto"/>
        <w:rPr>
          <w:rFonts w:cs="Arial"/>
          <w:lang w:eastAsia="cs-CZ"/>
        </w:rPr>
      </w:pPr>
    </w:p>
    <w:p w14:paraId="65328FAA" w14:textId="77777777" w:rsidR="004C36BF" w:rsidRPr="00431AF0" w:rsidRDefault="004C36BF" w:rsidP="00BC6B57">
      <w:pPr>
        <w:spacing w:before="120" w:after="0" w:line="240" w:lineRule="auto"/>
        <w:rPr>
          <w:rFonts w:cs="Arial"/>
          <w:lang w:eastAsia="cs-CZ"/>
        </w:rPr>
      </w:pPr>
    </w:p>
    <w:p w14:paraId="45F8FE88" w14:textId="14FF1543" w:rsidR="00085847" w:rsidRPr="00977397" w:rsidRDefault="00085847" w:rsidP="004E60D7">
      <w:pPr>
        <w:spacing w:before="240" w:after="0" w:line="240" w:lineRule="auto"/>
        <w:rPr>
          <w:b/>
          <w:bCs/>
          <w:color w:val="002060"/>
        </w:rPr>
      </w:pPr>
      <w:r w:rsidRPr="00977397">
        <w:rPr>
          <w:b/>
          <w:bCs/>
          <w:color w:val="002060"/>
        </w:rPr>
        <w:t>Harmonogram realizace</w:t>
      </w:r>
      <w:r>
        <w:rPr>
          <w:b/>
          <w:bCs/>
          <w:color w:val="002060"/>
        </w:rPr>
        <w:t xml:space="preserve"> aktivity</w:t>
      </w:r>
      <w:r w:rsidRPr="00977397">
        <w:rPr>
          <w:b/>
          <w:bCs/>
          <w:color w:val="002060"/>
        </w:rPr>
        <w:t>:</w:t>
      </w:r>
    </w:p>
    <w:p w14:paraId="7C497ACC" w14:textId="2D4F219C" w:rsidR="00085847" w:rsidRDefault="00085847" w:rsidP="00C85B28">
      <w:pPr>
        <w:spacing w:before="120" w:line="240" w:lineRule="auto"/>
        <w:rPr>
          <w:rFonts w:ascii="Calibri" w:hAnsi="Calibri" w:cs="Calibri"/>
          <w:b/>
          <w:bCs/>
        </w:rPr>
      </w:pPr>
      <w:r w:rsidRPr="007F3ECC">
        <w:rPr>
          <w:i/>
        </w:rPr>
        <w:t xml:space="preserve">Vyznačte měsíce, v nichž bude </w:t>
      </w:r>
      <w:r>
        <w:rPr>
          <w:i/>
        </w:rPr>
        <w:t>aktivita</w:t>
      </w:r>
      <w:r w:rsidRPr="007F3ECC">
        <w:rPr>
          <w:i/>
        </w:rPr>
        <w:t xml:space="preserve"> realizována</w:t>
      </w:r>
      <w:r w:rsidR="00694C5E">
        <w:rPr>
          <w:i/>
        </w:rPr>
        <w:t>.</w:t>
      </w:r>
    </w:p>
    <w:tbl>
      <w:tblPr>
        <w:tblStyle w:val="Mkatabulky"/>
        <w:tblW w:w="5000" w:type="pct"/>
        <w:tblInd w:w="-5" w:type="dxa"/>
        <w:tblLook w:val="04A0" w:firstRow="1" w:lastRow="0" w:firstColumn="1" w:lastColumn="0" w:noHBand="0" w:noVBand="1"/>
      </w:tblPr>
      <w:tblGrid>
        <w:gridCol w:w="624"/>
        <w:gridCol w:w="703"/>
        <w:gridCol w:w="703"/>
        <w:gridCol w:w="703"/>
        <w:gridCol w:w="703"/>
        <w:gridCol w:w="703"/>
        <w:gridCol w:w="703"/>
        <w:gridCol w:w="703"/>
        <w:gridCol w:w="703"/>
        <w:gridCol w:w="703"/>
        <w:gridCol w:w="703"/>
        <w:gridCol w:w="703"/>
        <w:gridCol w:w="703"/>
      </w:tblGrid>
      <w:tr w:rsidR="00085847" w14:paraId="73327F6C" w14:textId="77777777" w:rsidTr="00C85B28">
        <w:trPr>
          <w:cantSplit/>
          <w:trHeight w:val="1134"/>
        </w:trPr>
        <w:tc>
          <w:tcPr>
            <w:tcW w:w="622" w:type="dxa"/>
            <w:shd w:val="clear" w:color="auto" w:fill="FFFFFF" w:themeFill="background1"/>
          </w:tcPr>
          <w:p w14:paraId="29F8EAAF" w14:textId="77777777" w:rsidR="00085847" w:rsidRPr="007F3ECC" w:rsidRDefault="00085847" w:rsidP="00D6637D">
            <w:pPr>
              <w:rPr>
                <w:rFonts w:ascii="Calibri" w:hAnsi="Calibri" w:cs="Calibri"/>
                <w:b/>
                <w:sz w:val="22"/>
                <w:szCs w:val="22"/>
              </w:rPr>
            </w:pPr>
          </w:p>
        </w:tc>
        <w:tc>
          <w:tcPr>
            <w:tcW w:w="593" w:type="dxa"/>
            <w:textDirection w:val="btLr"/>
            <w:vAlign w:val="center"/>
          </w:tcPr>
          <w:p w14:paraId="4D4FF7BE" w14:textId="77777777" w:rsidR="00085847" w:rsidRPr="007F3ECC" w:rsidRDefault="00085847" w:rsidP="00D6637D">
            <w:pPr>
              <w:ind w:left="113" w:right="113"/>
              <w:jc w:val="center"/>
              <w:rPr>
                <w:rFonts w:ascii="Calibri" w:hAnsi="Calibri" w:cs="Calibri"/>
                <w:b/>
                <w:color w:val="173271"/>
                <w:sz w:val="22"/>
                <w:szCs w:val="22"/>
              </w:rPr>
            </w:pPr>
            <w:r w:rsidRPr="004A6D18">
              <w:rPr>
                <w:rFonts w:ascii="Calibri" w:hAnsi="Calibri" w:cs="Calibri"/>
                <w:b/>
                <w:bCs/>
                <w:color w:val="173271"/>
              </w:rPr>
              <w:t>Leden</w:t>
            </w:r>
          </w:p>
        </w:tc>
        <w:tc>
          <w:tcPr>
            <w:tcW w:w="593" w:type="dxa"/>
            <w:textDirection w:val="btLr"/>
            <w:vAlign w:val="center"/>
          </w:tcPr>
          <w:p w14:paraId="0FE00865" w14:textId="77777777" w:rsidR="00085847" w:rsidRPr="007F3ECC" w:rsidRDefault="00085847" w:rsidP="00D6637D">
            <w:pPr>
              <w:ind w:left="113" w:right="113"/>
              <w:jc w:val="center"/>
              <w:rPr>
                <w:rFonts w:ascii="Calibri" w:hAnsi="Calibri" w:cs="Calibri"/>
                <w:b/>
                <w:color w:val="173271"/>
                <w:sz w:val="22"/>
                <w:szCs w:val="22"/>
              </w:rPr>
            </w:pPr>
            <w:r w:rsidRPr="004A6D18">
              <w:rPr>
                <w:rFonts w:ascii="Calibri" w:hAnsi="Calibri" w:cs="Calibri"/>
                <w:b/>
                <w:bCs/>
                <w:color w:val="173271"/>
              </w:rPr>
              <w:t>Únor</w:t>
            </w:r>
          </w:p>
        </w:tc>
        <w:tc>
          <w:tcPr>
            <w:tcW w:w="593" w:type="dxa"/>
            <w:textDirection w:val="btLr"/>
            <w:vAlign w:val="center"/>
          </w:tcPr>
          <w:p w14:paraId="20AED266" w14:textId="77777777" w:rsidR="00085847" w:rsidRPr="007F3ECC" w:rsidRDefault="00085847" w:rsidP="00D6637D">
            <w:pPr>
              <w:ind w:left="113" w:right="113"/>
              <w:jc w:val="center"/>
              <w:rPr>
                <w:rFonts w:ascii="Calibri" w:hAnsi="Calibri" w:cs="Calibri"/>
                <w:b/>
                <w:color w:val="173271"/>
                <w:sz w:val="22"/>
                <w:szCs w:val="22"/>
              </w:rPr>
            </w:pPr>
            <w:r w:rsidRPr="004A6D18">
              <w:rPr>
                <w:rFonts w:ascii="Calibri" w:hAnsi="Calibri" w:cs="Calibri"/>
                <w:b/>
                <w:bCs/>
                <w:color w:val="173271"/>
              </w:rPr>
              <w:t>Březen</w:t>
            </w:r>
          </w:p>
        </w:tc>
        <w:tc>
          <w:tcPr>
            <w:tcW w:w="593" w:type="dxa"/>
            <w:textDirection w:val="btLr"/>
            <w:vAlign w:val="center"/>
          </w:tcPr>
          <w:p w14:paraId="6DCA665F" w14:textId="77777777" w:rsidR="00085847" w:rsidRPr="007F3ECC" w:rsidRDefault="00085847" w:rsidP="00D6637D">
            <w:pPr>
              <w:ind w:left="113" w:right="113"/>
              <w:jc w:val="center"/>
              <w:rPr>
                <w:rFonts w:ascii="Calibri" w:hAnsi="Calibri" w:cs="Calibri"/>
                <w:b/>
                <w:color w:val="173271"/>
                <w:sz w:val="22"/>
                <w:szCs w:val="22"/>
              </w:rPr>
            </w:pPr>
            <w:r w:rsidRPr="004A6D18">
              <w:rPr>
                <w:rFonts w:ascii="Calibri" w:hAnsi="Calibri" w:cs="Calibri"/>
                <w:b/>
                <w:bCs/>
                <w:color w:val="173271"/>
              </w:rPr>
              <w:t>Duben</w:t>
            </w:r>
          </w:p>
        </w:tc>
        <w:tc>
          <w:tcPr>
            <w:tcW w:w="593" w:type="dxa"/>
            <w:textDirection w:val="btLr"/>
            <w:vAlign w:val="center"/>
          </w:tcPr>
          <w:p w14:paraId="08C64A1E" w14:textId="77777777" w:rsidR="00085847" w:rsidRPr="007F3ECC" w:rsidRDefault="00085847" w:rsidP="00D6637D">
            <w:pPr>
              <w:ind w:left="113" w:right="113"/>
              <w:jc w:val="center"/>
              <w:rPr>
                <w:rFonts w:ascii="Calibri" w:hAnsi="Calibri" w:cs="Calibri"/>
                <w:b/>
                <w:color w:val="173271"/>
                <w:sz w:val="22"/>
                <w:szCs w:val="22"/>
              </w:rPr>
            </w:pPr>
            <w:r w:rsidRPr="004A6D18">
              <w:rPr>
                <w:rFonts w:ascii="Calibri" w:hAnsi="Calibri" w:cs="Calibri"/>
                <w:b/>
                <w:bCs/>
                <w:color w:val="173271"/>
              </w:rPr>
              <w:t>Květen</w:t>
            </w:r>
          </w:p>
        </w:tc>
        <w:tc>
          <w:tcPr>
            <w:tcW w:w="593" w:type="dxa"/>
            <w:textDirection w:val="btLr"/>
            <w:vAlign w:val="center"/>
          </w:tcPr>
          <w:p w14:paraId="3A162143" w14:textId="77777777" w:rsidR="00085847" w:rsidRPr="007F3ECC" w:rsidRDefault="00085847" w:rsidP="00D6637D">
            <w:pPr>
              <w:ind w:left="113" w:right="113"/>
              <w:jc w:val="center"/>
              <w:rPr>
                <w:rFonts w:ascii="Calibri" w:hAnsi="Calibri" w:cs="Calibri"/>
                <w:b/>
                <w:color w:val="173271"/>
                <w:sz w:val="22"/>
                <w:szCs w:val="22"/>
              </w:rPr>
            </w:pPr>
            <w:r w:rsidRPr="004A6D18">
              <w:rPr>
                <w:rFonts w:ascii="Calibri" w:hAnsi="Calibri" w:cs="Calibri"/>
                <w:b/>
                <w:bCs/>
                <w:color w:val="173271"/>
              </w:rPr>
              <w:t>Červen</w:t>
            </w:r>
          </w:p>
        </w:tc>
        <w:tc>
          <w:tcPr>
            <w:tcW w:w="593" w:type="dxa"/>
            <w:textDirection w:val="btLr"/>
            <w:vAlign w:val="center"/>
          </w:tcPr>
          <w:p w14:paraId="7E06E24D" w14:textId="77777777" w:rsidR="00085847" w:rsidRPr="007F3ECC" w:rsidRDefault="00085847" w:rsidP="00D6637D">
            <w:pPr>
              <w:ind w:left="113" w:right="113"/>
              <w:jc w:val="center"/>
              <w:rPr>
                <w:rFonts w:ascii="Calibri" w:hAnsi="Calibri" w:cs="Calibri"/>
                <w:b/>
                <w:color w:val="173271"/>
                <w:sz w:val="22"/>
                <w:szCs w:val="22"/>
              </w:rPr>
            </w:pPr>
            <w:r w:rsidRPr="004A6D18">
              <w:rPr>
                <w:rFonts w:ascii="Calibri" w:hAnsi="Calibri" w:cs="Calibri"/>
                <w:b/>
                <w:bCs/>
                <w:color w:val="173271"/>
              </w:rPr>
              <w:t>Červenec</w:t>
            </w:r>
          </w:p>
        </w:tc>
        <w:tc>
          <w:tcPr>
            <w:tcW w:w="593" w:type="dxa"/>
            <w:textDirection w:val="btLr"/>
            <w:vAlign w:val="center"/>
          </w:tcPr>
          <w:p w14:paraId="69249171" w14:textId="77777777" w:rsidR="00085847" w:rsidRPr="007F3ECC" w:rsidRDefault="00085847" w:rsidP="00D6637D">
            <w:pPr>
              <w:ind w:left="113" w:right="113"/>
              <w:jc w:val="center"/>
              <w:rPr>
                <w:rFonts w:ascii="Calibri" w:hAnsi="Calibri" w:cs="Calibri"/>
                <w:b/>
                <w:color w:val="173271"/>
                <w:sz w:val="22"/>
                <w:szCs w:val="22"/>
              </w:rPr>
            </w:pPr>
            <w:r w:rsidRPr="004A6D18">
              <w:rPr>
                <w:rFonts w:ascii="Calibri" w:hAnsi="Calibri" w:cs="Calibri"/>
                <w:b/>
                <w:bCs/>
                <w:color w:val="173271"/>
              </w:rPr>
              <w:t>Srpen</w:t>
            </w:r>
          </w:p>
        </w:tc>
        <w:tc>
          <w:tcPr>
            <w:tcW w:w="593" w:type="dxa"/>
            <w:textDirection w:val="btLr"/>
            <w:vAlign w:val="center"/>
          </w:tcPr>
          <w:p w14:paraId="3AEC846D" w14:textId="77777777" w:rsidR="00085847" w:rsidRPr="007F3ECC" w:rsidRDefault="00085847" w:rsidP="00D6637D">
            <w:pPr>
              <w:ind w:left="113" w:right="113"/>
              <w:jc w:val="center"/>
              <w:rPr>
                <w:rFonts w:ascii="Calibri" w:hAnsi="Calibri" w:cs="Calibri"/>
                <w:b/>
                <w:color w:val="173271"/>
                <w:sz w:val="22"/>
                <w:szCs w:val="22"/>
              </w:rPr>
            </w:pPr>
            <w:r w:rsidRPr="004A6D18">
              <w:rPr>
                <w:rFonts w:ascii="Calibri" w:hAnsi="Calibri" w:cs="Calibri"/>
                <w:b/>
                <w:bCs/>
                <w:color w:val="173271"/>
              </w:rPr>
              <w:t>Září</w:t>
            </w:r>
          </w:p>
        </w:tc>
        <w:tc>
          <w:tcPr>
            <w:tcW w:w="593" w:type="dxa"/>
            <w:textDirection w:val="btLr"/>
            <w:vAlign w:val="center"/>
          </w:tcPr>
          <w:p w14:paraId="1EA1246A" w14:textId="77777777" w:rsidR="00085847" w:rsidRPr="007F3ECC" w:rsidRDefault="00085847" w:rsidP="00D6637D">
            <w:pPr>
              <w:ind w:left="113" w:right="113"/>
              <w:jc w:val="center"/>
              <w:rPr>
                <w:rFonts w:ascii="Calibri" w:hAnsi="Calibri" w:cs="Calibri"/>
                <w:b/>
                <w:color w:val="173271"/>
                <w:sz w:val="22"/>
                <w:szCs w:val="22"/>
              </w:rPr>
            </w:pPr>
            <w:r w:rsidRPr="004A6D18">
              <w:rPr>
                <w:rFonts w:ascii="Calibri" w:hAnsi="Calibri" w:cs="Calibri"/>
                <w:b/>
                <w:bCs/>
                <w:color w:val="173271"/>
              </w:rPr>
              <w:t>Říjen</w:t>
            </w:r>
          </w:p>
        </w:tc>
        <w:tc>
          <w:tcPr>
            <w:tcW w:w="593" w:type="dxa"/>
            <w:textDirection w:val="btLr"/>
            <w:vAlign w:val="center"/>
          </w:tcPr>
          <w:p w14:paraId="26FEAFAE" w14:textId="77777777" w:rsidR="00085847" w:rsidRPr="007F3ECC" w:rsidRDefault="00085847" w:rsidP="00D6637D">
            <w:pPr>
              <w:ind w:left="113" w:right="113"/>
              <w:jc w:val="center"/>
              <w:rPr>
                <w:rFonts w:ascii="Calibri" w:hAnsi="Calibri" w:cs="Calibri"/>
                <w:b/>
                <w:color w:val="173271"/>
                <w:sz w:val="22"/>
                <w:szCs w:val="22"/>
              </w:rPr>
            </w:pPr>
            <w:r w:rsidRPr="004A6D18">
              <w:rPr>
                <w:rFonts w:ascii="Calibri" w:hAnsi="Calibri" w:cs="Calibri"/>
                <w:b/>
                <w:bCs/>
                <w:color w:val="173271"/>
              </w:rPr>
              <w:t>Listopad</w:t>
            </w:r>
          </w:p>
        </w:tc>
        <w:tc>
          <w:tcPr>
            <w:tcW w:w="593" w:type="dxa"/>
            <w:textDirection w:val="btLr"/>
            <w:vAlign w:val="center"/>
          </w:tcPr>
          <w:p w14:paraId="13A67065" w14:textId="77777777" w:rsidR="00085847" w:rsidRPr="007F3ECC" w:rsidRDefault="00085847" w:rsidP="00D6637D">
            <w:pPr>
              <w:ind w:left="113" w:right="113"/>
              <w:jc w:val="center"/>
              <w:rPr>
                <w:rFonts w:ascii="Calibri" w:hAnsi="Calibri" w:cs="Calibri"/>
                <w:b/>
                <w:color w:val="173271"/>
                <w:sz w:val="22"/>
                <w:szCs w:val="22"/>
              </w:rPr>
            </w:pPr>
            <w:r w:rsidRPr="004A6D18">
              <w:rPr>
                <w:rFonts w:ascii="Calibri" w:hAnsi="Calibri" w:cs="Calibri"/>
                <w:b/>
                <w:bCs/>
                <w:color w:val="173271"/>
              </w:rPr>
              <w:t>Prosinec</w:t>
            </w:r>
          </w:p>
        </w:tc>
      </w:tr>
      <w:tr w:rsidR="00085847" w14:paraId="71EBF709" w14:textId="77777777" w:rsidTr="00C85B28">
        <w:trPr>
          <w:trHeight w:val="364"/>
        </w:trPr>
        <w:tc>
          <w:tcPr>
            <w:tcW w:w="622" w:type="dxa"/>
            <w:shd w:val="clear" w:color="auto" w:fill="173271"/>
            <w:vAlign w:val="center"/>
          </w:tcPr>
          <w:p w14:paraId="734F3CEE" w14:textId="032F91FE" w:rsidR="00085847" w:rsidRPr="007F3ECC" w:rsidRDefault="00085847" w:rsidP="00D6637D">
            <w:pPr>
              <w:spacing w:before="40" w:after="40" w:line="240" w:lineRule="auto"/>
              <w:jc w:val="center"/>
              <w:rPr>
                <w:rFonts w:ascii="Calibri" w:hAnsi="Calibri" w:cs="Calibri"/>
                <w:b/>
                <w:sz w:val="22"/>
                <w:szCs w:val="22"/>
              </w:rPr>
            </w:pPr>
            <w:r w:rsidRPr="004A6D18">
              <w:rPr>
                <w:rFonts w:ascii="Calibri" w:hAnsi="Calibri" w:cs="Calibri"/>
                <w:b/>
                <w:bCs/>
              </w:rPr>
              <w:t>202</w:t>
            </w:r>
            <w:r>
              <w:rPr>
                <w:rFonts w:ascii="Calibri" w:hAnsi="Calibri" w:cs="Calibri"/>
                <w:b/>
                <w:bCs/>
              </w:rPr>
              <w:t>6</w:t>
            </w:r>
          </w:p>
        </w:tc>
        <w:sdt>
          <w:sdtPr>
            <w:rPr>
              <w:rFonts w:ascii="Calibri" w:hAnsi="Calibri" w:cs="Calibri"/>
            </w:rPr>
            <w:id w:val="-619610971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593" w:type="dxa"/>
                <w:vAlign w:val="center"/>
              </w:tcPr>
              <w:p w14:paraId="41E1697A" w14:textId="77777777" w:rsidR="00085847" w:rsidRPr="007F3ECC" w:rsidRDefault="00085847" w:rsidP="00D6637D">
                <w:pPr>
                  <w:spacing w:before="40" w:after="40" w:line="240" w:lineRule="auto"/>
                  <w:jc w:val="center"/>
                  <w:rPr>
                    <w:rFonts w:ascii="Calibri" w:hAnsi="Calibri" w:cs="Calibri"/>
                    <w:sz w:val="22"/>
                    <w:szCs w:val="22"/>
                  </w:rPr>
                </w:pPr>
                <w:r w:rsidRPr="007F3ECC">
                  <w:rPr>
                    <w:rFonts w:ascii="MS Gothic" w:eastAsia="MS Gothic" w:hAnsi="MS Gothic" w:cs="Calibri" w:hint="eastAsia"/>
                  </w:rPr>
                  <w:t>☐</w:t>
                </w:r>
              </w:p>
            </w:tc>
          </w:sdtContent>
        </w:sdt>
        <w:sdt>
          <w:sdtPr>
            <w:rPr>
              <w:rFonts w:ascii="Calibri" w:hAnsi="Calibri" w:cs="Calibri"/>
            </w:rPr>
            <w:id w:val="445666183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593" w:type="dxa"/>
                <w:vAlign w:val="center"/>
              </w:tcPr>
              <w:p w14:paraId="7F984043" w14:textId="77777777" w:rsidR="00085847" w:rsidRPr="007F3ECC" w:rsidRDefault="00085847" w:rsidP="00D6637D">
                <w:pPr>
                  <w:spacing w:before="40" w:after="40" w:line="240" w:lineRule="auto"/>
                  <w:jc w:val="center"/>
                  <w:rPr>
                    <w:rFonts w:ascii="Calibri" w:hAnsi="Calibri" w:cs="Calibri"/>
                    <w:sz w:val="22"/>
                    <w:szCs w:val="22"/>
                  </w:rPr>
                </w:pPr>
                <w:r w:rsidRPr="007F3ECC">
                  <w:rPr>
                    <w:rFonts w:ascii="MS Gothic" w:eastAsia="MS Gothic" w:hAnsi="MS Gothic" w:cs="Calibri" w:hint="eastAsia"/>
                  </w:rPr>
                  <w:t>☐</w:t>
                </w:r>
              </w:p>
            </w:tc>
          </w:sdtContent>
        </w:sdt>
        <w:sdt>
          <w:sdtPr>
            <w:rPr>
              <w:rFonts w:ascii="Calibri" w:hAnsi="Calibri" w:cs="Calibri"/>
            </w:rPr>
            <w:id w:val="-1108892217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593" w:type="dxa"/>
                <w:vAlign w:val="center"/>
              </w:tcPr>
              <w:p w14:paraId="0EE64D78" w14:textId="77777777" w:rsidR="00085847" w:rsidRPr="007F3ECC" w:rsidRDefault="00085847" w:rsidP="00D6637D">
                <w:pPr>
                  <w:spacing w:before="40" w:after="40" w:line="240" w:lineRule="auto"/>
                  <w:jc w:val="center"/>
                  <w:rPr>
                    <w:rFonts w:ascii="Calibri" w:hAnsi="Calibri" w:cs="Calibri"/>
                    <w:sz w:val="22"/>
                    <w:szCs w:val="22"/>
                  </w:rPr>
                </w:pPr>
                <w:r w:rsidRPr="007F3ECC">
                  <w:rPr>
                    <w:rFonts w:ascii="MS Gothic" w:eastAsia="MS Gothic" w:hAnsi="MS Gothic" w:cs="Calibri" w:hint="eastAsia"/>
                  </w:rPr>
                  <w:t>☐</w:t>
                </w:r>
              </w:p>
            </w:tc>
          </w:sdtContent>
        </w:sdt>
        <w:sdt>
          <w:sdtPr>
            <w:rPr>
              <w:rFonts w:ascii="Calibri" w:hAnsi="Calibri" w:cs="Calibri"/>
            </w:rPr>
            <w:id w:val="803817078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593" w:type="dxa"/>
                <w:vAlign w:val="center"/>
              </w:tcPr>
              <w:p w14:paraId="3436A346" w14:textId="77777777" w:rsidR="00085847" w:rsidRPr="007F3ECC" w:rsidRDefault="00085847" w:rsidP="00D6637D">
                <w:pPr>
                  <w:spacing w:before="40" w:after="40" w:line="240" w:lineRule="auto"/>
                  <w:jc w:val="center"/>
                  <w:rPr>
                    <w:rFonts w:ascii="Calibri" w:hAnsi="Calibri" w:cs="Calibri"/>
                    <w:sz w:val="22"/>
                    <w:szCs w:val="22"/>
                  </w:rPr>
                </w:pPr>
                <w:r w:rsidRPr="007F3ECC">
                  <w:rPr>
                    <w:rFonts w:ascii="MS Gothic" w:eastAsia="MS Gothic" w:hAnsi="MS Gothic" w:cs="Calibri" w:hint="eastAsia"/>
                  </w:rPr>
                  <w:t>☐</w:t>
                </w:r>
              </w:p>
            </w:tc>
          </w:sdtContent>
        </w:sdt>
        <w:sdt>
          <w:sdtPr>
            <w:rPr>
              <w:rFonts w:ascii="Calibri" w:hAnsi="Calibri" w:cs="Calibri"/>
            </w:rPr>
            <w:id w:val="1644999091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593" w:type="dxa"/>
                <w:vAlign w:val="center"/>
              </w:tcPr>
              <w:p w14:paraId="2F22947D" w14:textId="77777777" w:rsidR="00085847" w:rsidRPr="007F3ECC" w:rsidRDefault="00085847" w:rsidP="00D6637D">
                <w:pPr>
                  <w:spacing w:before="40" w:after="40" w:line="240" w:lineRule="auto"/>
                  <w:jc w:val="center"/>
                  <w:rPr>
                    <w:rFonts w:ascii="Calibri" w:hAnsi="Calibri" w:cs="Calibri"/>
                    <w:sz w:val="22"/>
                    <w:szCs w:val="22"/>
                  </w:rPr>
                </w:pPr>
                <w:r w:rsidRPr="007F3ECC">
                  <w:rPr>
                    <w:rFonts w:ascii="MS Gothic" w:eastAsia="MS Gothic" w:hAnsi="MS Gothic" w:cs="Calibri" w:hint="eastAsia"/>
                  </w:rPr>
                  <w:t>☐</w:t>
                </w:r>
              </w:p>
            </w:tc>
          </w:sdtContent>
        </w:sdt>
        <w:sdt>
          <w:sdtPr>
            <w:rPr>
              <w:rFonts w:ascii="Calibri" w:hAnsi="Calibri" w:cs="Calibri"/>
            </w:rPr>
            <w:id w:val="-1930875486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593" w:type="dxa"/>
                <w:vAlign w:val="center"/>
              </w:tcPr>
              <w:p w14:paraId="5CA75401" w14:textId="77777777" w:rsidR="00085847" w:rsidRPr="007F3ECC" w:rsidRDefault="00085847" w:rsidP="00D6637D">
                <w:pPr>
                  <w:spacing w:before="40" w:after="40" w:line="240" w:lineRule="auto"/>
                  <w:jc w:val="center"/>
                  <w:rPr>
                    <w:rFonts w:ascii="Calibri" w:hAnsi="Calibri" w:cs="Calibri"/>
                    <w:sz w:val="22"/>
                    <w:szCs w:val="22"/>
                  </w:rPr>
                </w:pPr>
                <w:r w:rsidRPr="007F3ECC">
                  <w:rPr>
                    <w:rFonts w:ascii="MS Gothic" w:eastAsia="MS Gothic" w:hAnsi="MS Gothic" w:cs="Calibri" w:hint="eastAsia"/>
                  </w:rPr>
                  <w:t>☐</w:t>
                </w:r>
              </w:p>
            </w:tc>
          </w:sdtContent>
        </w:sdt>
        <w:sdt>
          <w:sdtPr>
            <w:rPr>
              <w:rFonts w:ascii="Calibri" w:hAnsi="Calibri" w:cs="Calibri"/>
            </w:rPr>
            <w:id w:val="-275635364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593" w:type="dxa"/>
                <w:vAlign w:val="center"/>
              </w:tcPr>
              <w:p w14:paraId="1A4E86FA" w14:textId="77777777" w:rsidR="00085847" w:rsidRPr="007F3ECC" w:rsidRDefault="00085847" w:rsidP="00D6637D">
                <w:pPr>
                  <w:spacing w:before="40" w:after="40" w:line="240" w:lineRule="auto"/>
                  <w:jc w:val="center"/>
                  <w:rPr>
                    <w:rFonts w:ascii="Calibri" w:hAnsi="Calibri" w:cs="Calibri"/>
                    <w:sz w:val="22"/>
                    <w:szCs w:val="22"/>
                  </w:rPr>
                </w:pPr>
                <w:r w:rsidRPr="007F3ECC">
                  <w:rPr>
                    <w:rFonts w:ascii="MS Gothic" w:eastAsia="MS Gothic" w:hAnsi="MS Gothic" w:cs="Calibri" w:hint="eastAsia"/>
                  </w:rPr>
                  <w:t>☐</w:t>
                </w:r>
              </w:p>
            </w:tc>
          </w:sdtContent>
        </w:sdt>
        <w:sdt>
          <w:sdtPr>
            <w:rPr>
              <w:rFonts w:ascii="Calibri" w:hAnsi="Calibri" w:cs="Calibri"/>
            </w:rPr>
            <w:id w:val="-541585716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593" w:type="dxa"/>
                <w:vAlign w:val="center"/>
              </w:tcPr>
              <w:p w14:paraId="519CEBC7" w14:textId="77777777" w:rsidR="00085847" w:rsidRPr="007F3ECC" w:rsidRDefault="00085847" w:rsidP="00D6637D">
                <w:pPr>
                  <w:spacing w:before="40" w:after="40" w:line="240" w:lineRule="auto"/>
                  <w:jc w:val="center"/>
                  <w:rPr>
                    <w:rFonts w:ascii="Calibri" w:hAnsi="Calibri" w:cs="Calibri"/>
                    <w:sz w:val="22"/>
                    <w:szCs w:val="22"/>
                  </w:rPr>
                </w:pPr>
                <w:r w:rsidRPr="007F3ECC">
                  <w:rPr>
                    <w:rFonts w:ascii="MS Gothic" w:eastAsia="MS Gothic" w:hAnsi="MS Gothic" w:cs="Calibri" w:hint="eastAsia"/>
                  </w:rPr>
                  <w:t>☐</w:t>
                </w:r>
              </w:p>
            </w:tc>
          </w:sdtContent>
        </w:sdt>
        <w:sdt>
          <w:sdtPr>
            <w:rPr>
              <w:rFonts w:ascii="Calibri" w:hAnsi="Calibri" w:cs="Calibri"/>
            </w:rPr>
            <w:id w:val="-6139543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593" w:type="dxa"/>
                <w:vAlign w:val="center"/>
              </w:tcPr>
              <w:p w14:paraId="0C0E0BA9" w14:textId="77777777" w:rsidR="00085847" w:rsidRPr="007F3ECC" w:rsidRDefault="00085847" w:rsidP="00D6637D">
                <w:pPr>
                  <w:spacing w:before="40" w:after="40" w:line="240" w:lineRule="auto"/>
                  <w:jc w:val="center"/>
                  <w:rPr>
                    <w:rFonts w:ascii="Calibri" w:hAnsi="Calibri" w:cs="Calibri"/>
                    <w:sz w:val="22"/>
                    <w:szCs w:val="22"/>
                  </w:rPr>
                </w:pPr>
                <w:r w:rsidRPr="007F3ECC">
                  <w:rPr>
                    <w:rFonts w:ascii="MS Gothic" w:eastAsia="MS Gothic" w:hAnsi="MS Gothic" w:cs="Calibri" w:hint="eastAsia"/>
                  </w:rPr>
                  <w:t>☐</w:t>
                </w:r>
              </w:p>
            </w:tc>
          </w:sdtContent>
        </w:sdt>
        <w:sdt>
          <w:sdtPr>
            <w:rPr>
              <w:rFonts w:ascii="Calibri" w:hAnsi="Calibri" w:cs="Calibri"/>
            </w:rPr>
            <w:id w:val="1845514736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593" w:type="dxa"/>
                <w:vAlign w:val="center"/>
              </w:tcPr>
              <w:p w14:paraId="11E2081F" w14:textId="77777777" w:rsidR="00085847" w:rsidRPr="007F3ECC" w:rsidRDefault="00085847" w:rsidP="00D6637D">
                <w:pPr>
                  <w:spacing w:before="40" w:after="40" w:line="240" w:lineRule="auto"/>
                  <w:jc w:val="center"/>
                  <w:rPr>
                    <w:rFonts w:ascii="Calibri" w:hAnsi="Calibri" w:cs="Calibri"/>
                    <w:sz w:val="22"/>
                    <w:szCs w:val="22"/>
                  </w:rPr>
                </w:pPr>
                <w:r w:rsidRPr="007F3ECC">
                  <w:rPr>
                    <w:rFonts w:ascii="MS Gothic" w:eastAsia="MS Gothic" w:hAnsi="MS Gothic" w:cs="Calibri" w:hint="eastAsia"/>
                  </w:rPr>
                  <w:t>☐</w:t>
                </w:r>
              </w:p>
            </w:tc>
          </w:sdtContent>
        </w:sdt>
        <w:sdt>
          <w:sdtPr>
            <w:rPr>
              <w:rFonts w:ascii="Calibri" w:hAnsi="Calibri" w:cs="Calibri"/>
            </w:rPr>
            <w:id w:val="-1423799975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593" w:type="dxa"/>
                <w:vAlign w:val="center"/>
              </w:tcPr>
              <w:p w14:paraId="275E49CE" w14:textId="77777777" w:rsidR="00085847" w:rsidRPr="007F3ECC" w:rsidRDefault="00085847" w:rsidP="00D6637D">
                <w:pPr>
                  <w:spacing w:before="40" w:after="40" w:line="240" w:lineRule="auto"/>
                  <w:jc w:val="center"/>
                  <w:rPr>
                    <w:rFonts w:ascii="Calibri" w:hAnsi="Calibri" w:cs="Calibri"/>
                    <w:sz w:val="22"/>
                    <w:szCs w:val="22"/>
                  </w:rPr>
                </w:pPr>
                <w:r w:rsidRPr="007F3ECC">
                  <w:rPr>
                    <w:rFonts w:ascii="MS Gothic" w:eastAsia="MS Gothic" w:hAnsi="MS Gothic" w:cs="Calibri" w:hint="eastAsia"/>
                  </w:rPr>
                  <w:t>☐</w:t>
                </w:r>
              </w:p>
            </w:tc>
          </w:sdtContent>
        </w:sdt>
        <w:sdt>
          <w:sdtPr>
            <w:rPr>
              <w:rFonts w:ascii="Calibri" w:hAnsi="Calibri" w:cs="Calibri"/>
            </w:rPr>
            <w:id w:val="1996215775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593" w:type="dxa"/>
                <w:vAlign w:val="center"/>
              </w:tcPr>
              <w:p w14:paraId="674234AE" w14:textId="77777777" w:rsidR="00085847" w:rsidRPr="007F3ECC" w:rsidRDefault="00085847" w:rsidP="00D6637D">
                <w:pPr>
                  <w:spacing w:before="40" w:after="40" w:line="240" w:lineRule="auto"/>
                  <w:jc w:val="center"/>
                  <w:rPr>
                    <w:rFonts w:ascii="Calibri" w:hAnsi="Calibri" w:cs="Calibri"/>
                    <w:sz w:val="22"/>
                    <w:szCs w:val="22"/>
                  </w:rPr>
                </w:pPr>
                <w:r w:rsidRPr="007F3ECC">
                  <w:rPr>
                    <w:rFonts w:ascii="MS Gothic" w:eastAsia="MS Gothic" w:hAnsi="MS Gothic" w:cs="Calibri" w:hint="eastAsia"/>
                  </w:rPr>
                  <w:t>☐</w:t>
                </w:r>
              </w:p>
            </w:tc>
          </w:sdtContent>
        </w:sdt>
      </w:tr>
      <w:tr w:rsidR="00085847" w14:paraId="57A4994B" w14:textId="77777777" w:rsidTr="00C85B28">
        <w:trPr>
          <w:trHeight w:val="364"/>
        </w:trPr>
        <w:tc>
          <w:tcPr>
            <w:tcW w:w="622" w:type="dxa"/>
            <w:shd w:val="clear" w:color="auto" w:fill="173271"/>
            <w:vAlign w:val="center"/>
          </w:tcPr>
          <w:p w14:paraId="04710FD5" w14:textId="27E5DB27" w:rsidR="00085847" w:rsidRPr="007F3ECC" w:rsidRDefault="00085847" w:rsidP="00D6637D">
            <w:pPr>
              <w:spacing w:before="40" w:after="40" w:line="240" w:lineRule="auto"/>
              <w:jc w:val="center"/>
              <w:rPr>
                <w:rFonts w:ascii="Calibri" w:hAnsi="Calibri" w:cs="Calibri"/>
                <w:b/>
                <w:sz w:val="22"/>
                <w:szCs w:val="22"/>
              </w:rPr>
            </w:pPr>
            <w:r w:rsidRPr="004A6D18">
              <w:rPr>
                <w:rFonts w:ascii="Calibri" w:hAnsi="Calibri" w:cs="Calibri"/>
                <w:b/>
                <w:bCs/>
              </w:rPr>
              <w:t>202</w:t>
            </w:r>
            <w:r>
              <w:rPr>
                <w:rFonts w:ascii="Calibri" w:hAnsi="Calibri" w:cs="Calibri"/>
                <w:b/>
                <w:bCs/>
              </w:rPr>
              <w:t>7</w:t>
            </w:r>
          </w:p>
        </w:tc>
        <w:sdt>
          <w:sdtPr>
            <w:rPr>
              <w:rFonts w:ascii="Calibri" w:hAnsi="Calibri" w:cs="Calibri"/>
            </w:rPr>
            <w:id w:val="880215034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593" w:type="dxa"/>
                <w:vAlign w:val="center"/>
              </w:tcPr>
              <w:p w14:paraId="0078FFBA" w14:textId="77777777" w:rsidR="00085847" w:rsidRPr="007F3ECC" w:rsidRDefault="00085847" w:rsidP="00D6637D">
                <w:pPr>
                  <w:spacing w:before="40" w:after="40" w:line="240" w:lineRule="auto"/>
                  <w:jc w:val="center"/>
                  <w:rPr>
                    <w:rFonts w:ascii="Calibri" w:hAnsi="Calibri" w:cs="Calibri"/>
                    <w:sz w:val="22"/>
                    <w:szCs w:val="22"/>
                  </w:rPr>
                </w:pPr>
                <w:r w:rsidRPr="007F3ECC">
                  <w:rPr>
                    <w:rFonts w:ascii="MS Gothic" w:eastAsia="MS Gothic" w:hAnsi="MS Gothic" w:cs="Calibri" w:hint="eastAsia"/>
                  </w:rPr>
                  <w:t>☐</w:t>
                </w:r>
              </w:p>
            </w:tc>
          </w:sdtContent>
        </w:sdt>
        <w:sdt>
          <w:sdtPr>
            <w:rPr>
              <w:rFonts w:ascii="Calibri" w:hAnsi="Calibri" w:cs="Calibri"/>
            </w:rPr>
            <w:id w:val="-545990482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593" w:type="dxa"/>
                <w:vAlign w:val="center"/>
              </w:tcPr>
              <w:p w14:paraId="3CF72F87" w14:textId="77777777" w:rsidR="00085847" w:rsidRPr="007F3ECC" w:rsidRDefault="00085847" w:rsidP="00D6637D">
                <w:pPr>
                  <w:spacing w:before="40" w:after="40" w:line="240" w:lineRule="auto"/>
                  <w:jc w:val="center"/>
                  <w:rPr>
                    <w:rFonts w:ascii="Calibri" w:hAnsi="Calibri" w:cs="Calibri"/>
                    <w:sz w:val="22"/>
                    <w:szCs w:val="22"/>
                  </w:rPr>
                </w:pPr>
                <w:r w:rsidRPr="007F3ECC">
                  <w:rPr>
                    <w:rFonts w:ascii="MS Gothic" w:eastAsia="MS Gothic" w:hAnsi="MS Gothic" w:cs="Calibri" w:hint="eastAsia"/>
                  </w:rPr>
                  <w:t>☐</w:t>
                </w:r>
              </w:p>
            </w:tc>
          </w:sdtContent>
        </w:sdt>
        <w:sdt>
          <w:sdtPr>
            <w:rPr>
              <w:rFonts w:ascii="Calibri" w:hAnsi="Calibri" w:cs="Calibri"/>
            </w:rPr>
            <w:id w:val="-152992013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593" w:type="dxa"/>
                <w:vAlign w:val="center"/>
              </w:tcPr>
              <w:p w14:paraId="71E72748" w14:textId="77777777" w:rsidR="00085847" w:rsidRPr="007F3ECC" w:rsidRDefault="00085847" w:rsidP="00D6637D">
                <w:pPr>
                  <w:spacing w:before="40" w:after="40" w:line="240" w:lineRule="auto"/>
                  <w:jc w:val="center"/>
                  <w:rPr>
                    <w:rFonts w:ascii="Calibri" w:hAnsi="Calibri" w:cs="Calibri"/>
                    <w:sz w:val="22"/>
                    <w:szCs w:val="22"/>
                  </w:rPr>
                </w:pPr>
                <w:r w:rsidRPr="007F3ECC">
                  <w:rPr>
                    <w:rFonts w:ascii="MS Gothic" w:eastAsia="MS Gothic" w:hAnsi="MS Gothic" w:cs="Calibri" w:hint="eastAsia"/>
                  </w:rPr>
                  <w:t>☐</w:t>
                </w:r>
              </w:p>
            </w:tc>
          </w:sdtContent>
        </w:sdt>
        <w:sdt>
          <w:sdtPr>
            <w:rPr>
              <w:rFonts w:ascii="Calibri" w:hAnsi="Calibri" w:cs="Calibri"/>
            </w:rPr>
            <w:id w:val="-2019141973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593" w:type="dxa"/>
                <w:vAlign w:val="center"/>
              </w:tcPr>
              <w:p w14:paraId="4BDAE746" w14:textId="77777777" w:rsidR="00085847" w:rsidRPr="007F3ECC" w:rsidRDefault="00085847" w:rsidP="00D6637D">
                <w:pPr>
                  <w:spacing w:before="40" w:after="40" w:line="240" w:lineRule="auto"/>
                  <w:jc w:val="center"/>
                  <w:rPr>
                    <w:rFonts w:ascii="Calibri" w:hAnsi="Calibri" w:cs="Calibri"/>
                    <w:sz w:val="22"/>
                    <w:szCs w:val="22"/>
                  </w:rPr>
                </w:pPr>
                <w:r w:rsidRPr="007F3ECC">
                  <w:rPr>
                    <w:rFonts w:ascii="MS Gothic" w:eastAsia="MS Gothic" w:hAnsi="MS Gothic" w:cs="Calibri" w:hint="eastAsia"/>
                  </w:rPr>
                  <w:t>☐</w:t>
                </w:r>
              </w:p>
            </w:tc>
          </w:sdtContent>
        </w:sdt>
        <w:sdt>
          <w:sdtPr>
            <w:rPr>
              <w:rFonts w:ascii="Calibri" w:hAnsi="Calibri" w:cs="Calibri"/>
            </w:rPr>
            <w:id w:val="668838743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593" w:type="dxa"/>
                <w:vAlign w:val="center"/>
              </w:tcPr>
              <w:p w14:paraId="27E7347C" w14:textId="77777777" w:rsidR="00085847" w:rsidRPr="007F3ECC" w:rsidRDefault="00085847" w:rsidP="00D6637D">
                <w:pPr>
                  <w:spacing w:before="40" w:after="40" w:line="240" w:lineRule="auto"/>
                  <w:jc w:val="center"/>
                  <w:rPr>
                    <w:rFonts w:ascii="Calibri" w:hAnsi="Calibri" w:cs="Calibri"/>
                    <w:sz w:val="22"/>
                    <w:szCs w:val="22"/>
                  </w:rPr>
                </w:pPr>
                <w:r w:rsidRPr="007F3ECC">
                  <w:rPr>
                    <w:rFonts w:ascii="MS Gothic" w:eastAsia="MS Gothic" w:hAnsi="MS Gothic" w:cs="Calibri" w:hint="eastAsia"/>
                  </w:rPr>
                  <w:t>☐</w:t>
                </w:r>
              </w:p>
            </w:tc>
          </w:sdtContent>
        </w:sdt>
        <w:sdt>
          <w:sdtPr>
            <w:rPr>
              <w:rFonts w:ascii="Calibri" w:hAnsi="Calibri" w:cs="Calibri"/>
            </w:rPr>
            <w:id w:val="-2098702148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593" w:type="dxa"/>
                <w:vAlign w:val="center"/>
              </w:tcPr>
              <w:p w14:paraId="6BD53A88" w14:textId="77777777" w:rsidR="00085847" w:rsidRPr="007F3ECC" w:rsidRDefault="00085847" w:rsidP="00D6637D">
                <w:pPr>
                  <w:spacing w:before="40" w:after="40" w:line="240" w:lineRule="auto"/>
                  <w:jc w:val="center"/>
                  <w:rPr>
                    <w:rFonts w:ascii="Calibri" w:hAnsi="Calibri" w:cs="Calibri"/>
                    <w:sz w:val="22"/>
                    <w:szCs w:val="22"/>
                  </w:rPr>
                </w:pPr>
                <w:r w:rsidRPr="007F3ECC">
                  <w:rPr>
                    <w:rFonts w:ascii="MS Gothic" w:eastAsia="MS Gothic" w:hAnsi="MS Gothic" w:cs="Calibri" w:hint="eastAsia"/>
                  </w:rPr>
                  <w:t>☐</w:t>
                </w:r>
              </w:p>
            </w:tc>
          </w:sdtContent>
        </w:sdt>
        <w:sdt>
          <w:sdtPr>
            <w:rPr>
              <w:rFonts w:ascii="Calibri" w:hAnsi="Calibri" w:cs="Calibri"/>
            </w:rPr>
            <w:id w:val="-1947079941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593" w:type="dxa"/>
                <w:vAlign w:val="center"/>
              </w:tcPr>
              <w:p w14:paraId="6E336A2A" w14:textId="77777777" w:rsidR="00085847" w:rsidRPr="007F3ECC" w:rsidRDefault="00085847" w:rsidP="00D6637D">
                <w:pPr>
                  <w:spacing w:before="40" w:after="40" w:line="240" w:lineRule="auto"/>
                  <w:jc w:val="center"/>
                  <w:rPr>
                    <w:rFonts w:ascii="Calibri" w:hAnsi="Calibri" w:cs="Calibri"/>
                    <w:sz w:val="22"/>
                    <w:szCs w:val="22"/>
                  </w:rPr>
                </w:pPr>
                <w:r w:rsidRPr="007F3ECC">
                  <w:rPr>
                    <w:rFonts w:ascii="MS Gothic" w:eastAsia="MS Gothic" w:hAnsi="MS Gothic" w:cs="Calibri" w:hint="eastAsia"/>
                  </w:rPr>
                  <w:t>☐</w:t>
                </w:r>
              </w:p>
            </w:tc>
          </w:sdtContent>
        </w:sdt>
        <w:sdt>
          <w:sdtPr>
            <w:rPr>
              <w:rFonts w:ascii="Calibri" w:hAnsi="Calibri" w:cs="Calibri"/>
            </w:rPr>
            <w:id w:val="140935458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593" w:type="dxa"/>
                <w:vAlign w:val="center"/>
              </w:tcPr>
              <w:p w14:paraId="457CC9B7" w14:textId="77777777" w:rsidR="00085847" w:rsidRPr="007F3ECC" w:rsidRDefault="00085847" w:rsidP="00D6637D">
                <w:pPr>
                  <w:spacing w:before="40" w:after="40" w:line="240" w:lineRule="auto"/>
                  <w:jc w:val="center"/>
                  <w:rPr>
                    <w:rFonts w:ascii="Calibri" w:hAnsi="Calibri" w:cs="Calibri"/>
                    <w:sz w:val="22"/>
                    <w:szCs w:val="22"/>
                  </w:rPr>
                </w:pPr>
                <w:r w:rsidRPr="007F3ECC">
                  <w:rPr>
                    <w:rFonts w:ascii="MS Gothic" w:eastAsia="MS Gothic" w:hAnsi="MS Gothic" w:cs="Calibri" w:hint="eastAsia"/>
                  </w:rPr>
                  <w:t>☐</w:t>
                </w:r>
              </w:p>
            </w:tc>
          </w:sdtContent>
        </w:sdt>
        <w:sdt>
          <w:sdtPr>
            <w:rPr>
              <w:rFonts w:ascii="Calibri" w:hAnsi="Calibri" w:cs="Calibri"/>
            </w:rPr>
            <w:id w:val="1313913494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593" w:type="dxa"/>
                <w:vAlign w:val="center"/>
              </w:tcPr>
              <w:p w14:paraId="5F534014" w14:textId="77777777" w:rsidR="00085847" w:rsidRPr="007F3ECC" w:rsidRDefault="00085847" w:rsidP="00D6637D">
                <w:pPr>
                  <w:spacing w:before="40" w:after="40" w:line="240" w:lineRule="auto"/>
                  <w:jc w:val="center"/>
                  <w:rPr>
                    <w:rFonts w:ascii="Calibri" w:hAnsi="Calibri" w:cs="Calibri"/>
                    <w:sz w:val="22"/>
                    <w:szCs w:val="22"/>
                  </w:rPr>
                </w:pPr>
                <w:r w:rsidRPr="007F3ECC">
                  <w:rPr>
                    <w:rFonts w:ascii="MS Gothic" w:eastAsia="MS Gothic" w:hAnsi="MS Gothic" w:cs="Calibri" w:hint="eastAsia"/>
                  </w:rPr>
                  <w:t>☐</w:t>
                </w:r>
              </w:p>
            </w:tc>
          </w:sdtContent>
        </w:sdt>
        <w:sdt>
          <w:sdtPr>
            <w:rPr>
              <w:rFonts w:ascii="Calibri" w:hAnsi="Calibri" w:cs="Calibri"/>
            </w:rPr>
            <w:id w:val="1741448066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593" w:type="dxa"/>
                <w:vAlign w:val="center"/>
              </w:tcPr>
              <w:p w14:paraId="17CE2DDD" w14:textId="77777777" w:rsidR="00085847" w:rsidRPr="007F3ECC" w:rsidRDefault="00085847" w:rsidP="00D6637D">
                <w:pPr>
                  <w:spacing w:before="40" w:after="40" w:line="240" w:lineRule="auto"/>
                  <w:jc w:val="center"/>
                  <w:rPr>
                    <w:rFonts w:ascii="Calibri" w:hAnsi="Calibri" w:cs="Calibri"/>
                    <w:sz w:val="22"/>
                    <w:szCs w:val="22"/>
                  </w:rPr>
                </w:pPr>
                <w:r w:rsidRPr="007F3ECC">
                  <w:rPr>
                    <w:rFonts w:ascii="MS Gothic" w:eastAsia="MS Gothic" w:hAnsi="MS Gothic" w:cs="Calibri" w:hint="eastAsia"/>
                  </w:rPr>
                  <w:t>☐</w:t>
                </w:r>
              </w:p>
            </w:tc>
          </w:sdtContent>
        </w:sdt>
        <w:sdt>
          <w:sdtPr>
            <w:rPr>
              <w:rFonts w:ascii="Calibri" w:hAnsi="Calibri" w:cs="Calibri"/>
            </w:rPr>
            <w:id w:val="-876627965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593" w:type="dxa"/>
                <w:vAlign w:val="center"/>
              </w:tcPr>
              <w:p w14:paraId="5BC22EA8" w14:textId="77777777" w:rsidR="00085847" w:rsidRPr="007F3ECC" w:rsidRDefault="00085847" w:rsidP="00D6637D">
                <w:pPr>
                  <w:spacing w:before="40" w:after="40" w:line="240" w:lineRule="auto"/>
                  <w:jc w:val="center"/>
                  <w:rPr>
                    <w:rFonts w:ascii="Calibri" w:hAnsi="Calibri" w:cs="Calibri"/>
                    <w:sz w:val="22"/>
                    <w:szCs w:val="22"/>
                  </w:rPr>
                </w:pPr>
                <w:r w:rsidRPr="007F3ECC">
                  <w:rPr>
                    <w:rFonts w:ascii="MS Gothic" w:eastAsia="MS Gothic" w:hAnsi="MS Gothic" w:cs="Calibri" w:hint="eastAsia"/>
                  </w:rPr>
                  <w:t>☐</w:t>
                </w:r>
              </w:p>
            </w:tc>
          </w:sdtContent>
        </w:sdt>
        <w:sdt>
          <w:sdtPr>
            <w:rPr>
              <w:rFonts w:ascii="Calibri" w:hAnsi="Calibri" w:cs="Calibri"/>
            </w:rPr>
            <w:id w:val="-1626847703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593" w:type="dxa"/>
                <w:vAlign w:val="center"/>
              </w:tcPr>
              <w:p w14:paraId="4384C5C9" w14:textId="77777777" w:rsidR="00085847" w:rsidRPr="007F3ECC" w:rsidRDefault="00085847" w:rsidP="00D6637D">
                <w:pPr>
                  <w:spacing w:before="40" w:after="40" w:line="240" w:lineRule="auto"/>
                  <w:jc w:val="center"/>
                  <w:rPr>
                    <w:rFonts w:ascii="Calibri" w:hAnsi="Calibri" w:cs="Calibri"/>
                    <w:sz w:val="22"/>
                    <w:szCs w:val="22"/>
                  </w:rPr>
                </w:pPr>
                <w:r w:rsidRPr="007F3ECC">
                  <w:rPr>
                    <w:rFonts w:ascii="MS Gothic" w:eastAsia="MS Gothic" w:hAnsi="MS Gothic" w:cs="Calibri" w:hint="eastAsia"/>
                  </w:rPr>
                  <w:t>☐</w:t>
                </w:r>
              </w:p>
            </w:tc>
          </w:sdtContent>
        </w:sdt>
      </w:tr>
      <w:tr w:rsidR="00085847" w14:paraId="1CC35D07" w14:textId="77777777" w:rsidTr="00C85B28">
        <w:trPr>
          <w:trHeight w:val="364"/>
        </w:trPr>
        <w:tc>
          <w:tcPr>
            <w:tcW w:w="622" w:type="dxa"/>
            <w:shd w:val="clear" w:color="auto" w:fill="173271"/>
            <w:vAlign w:val="center"/>
          </w:tcPr>
          <w:p w14:paraId="6099B3F3" w14:textId="5FDB8A3E" w:rsidR="00085847" w:rsidRPr="007F3ECC" w:rsidRDefault="00085847" w:rsidP="00D6637D">
            <w:pPr>
              <w:spacing w:before="40" w:after="40" w:line="240" w:lineRule="auto"/>
              <w:jc w:val="center"/>
              <w:rPr>
                <w:rFonts w:ascii="Calibri" w:hAnsi="Calibri" w:cs="Calibri"/>
                <w:b/>
                <w:sz w:val="22"/>
                <w:szCs w:val="22"/>
              </w:rPr>
            </w:pPr>
            <w:r w:rsidRPr="004A6D18">
              <w:rPr>
                <w:rFonts w:ascii="Calibri" w:hAnsi="Calibri" w:cs="Calibri"/>
                <w:b/>
                <w:bCs/>
              </w:rPr>
              <w:t>202</w:t>
            </w:r>
            <w:r>
              <w:rPr>
                <w:rFonts w:ascii="Calibri" w:hAnsi="Calibri" w:cs="Calibri"/>
                <w:b/>
                <w:bCs/>
              </w:rPr>
              <w:t>8</w:t>
            </w:r>
          </w:p>
        </w:tc>
        <w:sdt>
          <w:sdtPr>
            <w:rPr>
              <w:rFonts w:ascii="Calibri" w:hAnsi="Calibri" w:cs="Calibri"/>
            </w:rPr>
            <w:id w:val="-651984422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593" w:type="dxa"/>
                <w:vAlign w:val="center"/>
              </w:tcPr>
              <w:p w14:paraId="03996C17" w14:textId="77777777" w:rsidR="00085847" w:rsidRPr="007F3ECC" w:rsidRDefault="00085847" w:rsidP="00D6637D">
                <w:pPr>
                  <w:spacing w:before="40" w:after="40" w:line="240" w:lineRule="auto"/>
                  <w:jc w:val="center"/>
                  <w:rPr>
                    <w:rFonts w:ascii="Calibri" w:hAnsi="Calibri" w:cs="Calibri"/>
                    <w:sz w:val="22"/>
                    <w:szCs w:val="22"/>
                  </w:rPr>
                </w:pPr>
                <w:r w:rsidRPr="007F3ECC">
                  <w:rPr>
                    <w:rFonts w:ascii="MS Gothic" w:eastAsia="MS Gothic" w:hAnsi="MS Gothic" w:cs="Calibri" w:hint="eastAsia"/>
                  </w:rPr>
                  <w:t>☐</w:t>
                </w:r>
              </w:p>
            </w:tc>
          </w:sdtContent>
        </w:sdt>
        <w:sdt>
          <w:sdtPr>
            <w:rPr>
              <w:rFonts w:ascii="Calibri" w:hAnsi="Calibri" w:cs="Calibri"/>
            </w:rPr>
            <w:id w:val="-689214136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593" w:type="dxa"/>
                <w:vAlign w:val="center"/>
              </w:tcPr>
              <w:p w14:paraId="2FD456AB" w14:textId="77777777" w:rsidR="00085847" w:rsidRPr="007F3ECC" w:rsidRDefault="00085847" w:rsidP="00D6637D">
                <w:pPr>
                  <w:spacing w:before="40" w:after="40" w:line="240" w:lineRule="auto"/>
                  <w:jc w:val="center"/>
                  <w:rPr>
                    <w:rFonts w:ascii="Calibri" w:hAnsi="Calibri" w:cs="Calibri"/>
                    <w:sz w:val="22"/>
                    <w:szCs w:val="22"/>
                  </w:rPr>
                </w:pPr>
                <w:r w:rsidRPr="007F3ECC">
                  <w:rPr>
                    <w:rFonts w:ascii="MS Gothic" w:eastAsia="MS Gothic" w:hAnsi="MS Gothic" w:cs="Calibri" w:hint="eastAsia"/>
                  </w:rPr>
                  <w:t>☐</w:t>
                </w:r>
              </w:p>
            </w:tc>
          </w:sdtContent>
        </w:sdt>
        <w:sdt>
          <w:sdtPr>
            <w:rPr>
              <w:rFonts w:ascii="Calibri" w:hAnsi="Calibri" w:cs="Calibri"/>
            </w:rPr>
            <w:id w:val="-876548328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593" w:type="dxa"/>
                <w:vAlign w:val="center"/>
              </w:tcPr>
              <w:p w14:paraId="000DAD53" w14:textId="77777777" w:rsidR="00085847" w:rsidRPr="007F3ECC" w:rsidRDefault="00085847" w:rsidP="00D6637D">
                <w:pPr>
                  <w:spacing w:before="40" w:after="40" w:line="240" w:lineRule="auto"/>
                  <w:jc w:val="center"/>
                  <w:rPr>
                    <w:rFonts w:ascii="Calibri" w:hAnsi="Calibri" w:cs="Calibri"/>
                    <w:sz w:val="22"/>
                    <w:szCs w:val="22"/>
                  </w:rPr>
                </w:pPr>
                <w:r w:rsidRPr="007F3ECC">
                  <w:rPr>
                    <w:rFonts w:ascii="MS Gothic" w:eastAsia="MS Gothic" w:hAnsi="MS Gothic" w:cs="Calibri" w:hint="eastAsia"/>
                  </w:rPr>
                  <w:t>☐</w:t>
                </w:r>
              </w:p>
            </w:tc>
          </w:sdtContent>
        </w:sdt>
        <w:sdt>
          <w:sdtPr>
            <w:rPr>
              <w:rFonts w:ascii="Calibri" w:hAnsi="Calibri" w:cs="Calibri"/>
            </w:rPr>
            <w:id w:val="-511921086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593" w:type="dxa"/>
                <w:vAlign w:val="center"/>
              </w:tcPr>
              <w:p w14:paraId="27BEFC68" w14:textId="77777777" w:rsidR="00085847" w:rsidRPr="007F3ECC" w:rsidRDefault="00085847" w:rsidP="00D6637D">
                <w:pPr>
                  <w:spacing w:before="40" w:after="40" w:line="240" w:lineRule="auto"/>
                  <w:jc w:val="center"/>
                  <w:rPr>
                    <w:rFonts w:ascii="Calibri" w:hAnsi="Calibri" w:cs="Calibri"/>
                    <w:sz w:val="22"/>
                    <w:szCs w:val="22"/>
                  </w:rPr>
                </w:pPr>
                <w:r w:rsidRPr="007F3ECC">
                  <w:rPr>
                    <w:rFonts w:ascii="MS Gothic" w:eastAsia="MS Gothic" w:hAnsi="MS Gothic" w:cs="Calibri" w:hint="eastAsia"/>
                  </w:rPr>
                  <w:t>☐</w:t>
                </w:r>
              </w:p>
            </w:tc>
          </w:sdtContent>
        </w:sdt>
        <w:sdt>
          <w:sdtPr>
            <w:rPr>
              <w:rFonts w:ascii="Calibri" w:hAnsi="Calibri" w:cs="Calibri"/>
            </w:rPr>
            <w:id w:val="-1233692342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593" w:type="dxa"/>
                <w:vAlign w:val="center"/>
              </w:tcPr>
              <w:p w14:paraId="64E5DE8C" w14:textId="77777777" w:rsidR="00085847" w:rsidRPr="007F3ECC" w:rsidRDefault="00085847" w:rsidP="00D6637D">
                <w:pPr>
                  <w:spacing w:before="40" w:after="40" w:line="240" w:lineRule="auto"/>
                  <w:jc w:val="center"/>
                  <w:rPr>
                    <w:rFonts w:ascii="Calibri" w:hAnsi="Calibri" w:cs="Calibri"/>
                    <w:sz w:val="22"/>
                    <w:szCs w:val="22"/>
                  </w:rPr>
                </w:pPr>
                <w:r w:rsidRPr="007F3ECC">
                  <w:rPr>
                    <w:rFonts w:ascii="MS Gothic" w:eastAsia="MS Gothic" w:hAnsi="MS Gothic" w:cs="Calibri" w:hint="eastAsia"/>
                  </w:rPr>
                  <w:t>☐</w:t>
                </w:r>
              </w:p>
            </w:tc>
          </w:sdtContent>
        </w:sdt>
        <w:sdt>
          <w:sdtPr>
            <w:rPr>
              <w:rFonts w:ascii="Calibri" w:hAnsi="Calibri" w:cs="Calibri"/>
            </w:rPr>
            <w:id w:val="-1045982323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593" w:type="dxa"/>
                <w:vAlign w:val="center"/>
              </w:tcPr>
              <w:p w14:paraId="6197943F" w14:textId="77777777" w:rsidR="00085847" w:rsidRPr="007F3ECC" w:rsidRDefault="00085847" w:rsidP="00D6637D">
                <w:pPr>
                  <w:spacing w:before="40" w:after="40" w:line="240" w:lineRule="auto"/>
                  <w:jc w:val="center"/>
                  <w:rPr>
                    <w:rFonts w:ascii="Calibri" w:hAnsi="Calibri" w:cs="Calibri"/>
                    <w:sz w:val="22"/>
                    <w:szCs w:val="22"/>
                  </w:rPr>
                </w:pPr>
                <w:r w:rsidRPr="007F3ECC">
                  <w:rPr>
                    <w:rFonts w:ascii="MS Gothic" w:eastAsia="MS Gothic" w:hAnsi="MS Gothic" w:cs="Calibri" w:hint="eastAsia"/>
                  </w:rPr>
                  <w:t>☐</w:t>
                </w:r>
              </w:p>
            </w:tc>
          </w:sdtContent>
        </w:sdt>
        <w:sdt>
          <w:sdtPr>
            <w:rPr>
              <w:rFonts w:ascii="Calibri" w:hAnsi="Calibri" w:cs="Calibri"/>
            </w:rPr>
            <w:id w:val="-469901749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593" w:type="dxa"/>
                <w:vAlign w:val="center"/>
              </w:tcPr>
              <w:p w14:paraId="0F1F2A9A" w14:textId="77777777" w:rsidR="00085847" w:rsidRPr="007F3ECC" w:rsidRDefault="00085847" w:rsidP="00D6637D">
                <w:pPr>
                  <w:spacing w:before="40" w:after="40" w:line="240" w:lineRule="auto"/>
                  <w:jc w:val="center"/>
                  <w:rPr>
                    <w:rFonts w:ascii="Calibri" w:hAnsi="Calibri" w:cs="Calibri"/>
                    <w:sz w:val="22"/>
                    <w:szCs w:val="22"/>
                  </w:rPr>
                </w:pPr>
                <w:r w:rsidRPr="007F3ECC">
                  <w:rPr>
                    <w:rFonts w:ascii="MS Gothic" w:eastAsia="MS Gothic" w:hAnsi="MS Gothic" w:cs="Calibri" w:hint="eastAsia"/>
                  </w:rPr>
                  <w:t>☐</w:t>
                </w:r>
              </w:p>
            </w:tc>
          </w:sdtContent>
        </w:sdt>
        <w:sdt>
          <w:sdtPr>
            <w:rPr>
              <w:rFonts w:ascii="Calibri" w:hAnsi="Calibri" w:cs="Calibri"/>
            </w:rPr>
            <w:id w:val="1372492822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593" w:type="dxa"/>
                <w:vAlign w:val="center"/>
              </w:tcPr>
              <w:p w14:paraId="39B21722" w14:textId="77777777" w:rsidR="00085847" w:rsidRPr="007F3ECC" w:rsidRDefault="00085847" w:rsidP="00D6637D">
                <w:pPr>
                  <w:spacing w:before="40" w:after="40" w:line="240" w:lineRule="auto"/>
                  <w:jc w:val="center"/>
                  <w:rPr>
                    <w:rFonts w:ascii="Calibri" w:hAnsi="Calibri" w:cs="Calibri"/>
                    <w:sz w:val="22"/>
                    <w:szCs w:val="22"/>
                  </w:rPr>
                </w:pPr>
                <w:r w:rsidRPr="007F3ECC">
                  <w:rPr>
                    <w:rFonts w:ascii="MS Gothic" w:eastAsia="MS Gothic" w:hAnsi="MS Gothic" w:cs="Calibri" w:hint="eastAsia"/>
                  </w:rPr>
                  <w:t>☐</w:t>
                </w:r>
              </w:p>
            </w:tc>
          </w:sdtContent>
        </w:sdt>
        <w:sdt>
          <w:sdtPr>
            <w:rPr>
              <w:rFonts w:ascii="Calibri" w:hAnsi="Calibri" w:cs="Calibri"/>
            </w:rPr>
            <w:id w:val="1561754054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593" w:type="dxa"/>
                <w:vAlign w:val="center"/>
              </w:tcPr>
              <w:p w14:paraId="002E4E3E" w14:textId="77777777" w:rsidR="00085847" w:rsidRPr="007F3ECC" w:rsidRDefault="00085847" w:rsidP="00D6637D">
                <w:pPr>
                  <w:spacing w:before="40" w:after="40" w:line="240" w:lineRule="auto"/>
                  <w:jc w:val="center"/>
                  <w:rPr>
                    <w:rFonts w:ascii="Calibri" w:hAnsi="Calibri" w:cs="Calibri"/>
                    <w:sz w:val="22"/>
                    <w:szCs w:val="22"/>
                  </w:rPr>
                </w:pPr>
                <w:r w:rsidRPr="007F3ECC">
                  <w:rPr>
                    <w:rFonts w:ascii="MS Gothic" w:eastAsia="MS Gothic" w:hAnsi="MS Gothic" w:cs="Calibri" w:hint="eastAsia"/>
                  </w:rPr>
                  <w:t>☐</w:t>
                </w:r>
              </w:p>
            </w:tc>
          </w:sdtContent>
        </w:sdt>
        <w:sdt>
          <w:sdtPr>
            <w:rPr>
              <w:rFonts w:ascii="Calibri" w:hAnsi="Calibri" w:cs="Calibri"/>
            </w:rPr>
            <w:id w:val="63768618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593" w:type="dxa"/>
                <w:vAlign w:val="center"/>
              </w:tcPr>
              <w:p w14:paraId="0B7C60AA" w14:textId="77777777" w:rsidR="00085847" w:rsidRPr="007F3ECC" w:rsidRDefault="00085847" w:rsidP="00D6637D">
                <w:pPr>
                  <w:spacing w:before="40" w:after="40" w:line="240" w:lineRule="auto"/>
                  <w:jc w:val="center"/>
                  <w:rPr>
                    <w:rFonts w:ascii="Calibri" w:hAnsi="Calibri" w:cs="Calibri"/>
                    <w:sz w:val="22"/>
                    <w:szCs w:val="22"/>
                  </w:rPr>
                </w:pPr>
                <w:r w:rsidRPr="007F3ECC">
                  <w:rPr>
                    <w:rFonts w:ascii="MS Gothic" w:eastAsia="MS Gothic" w:hAnsi="MS Gothic" w:cs="Calibri" w:hint="eastAsia"/>
                  </w:rPr>
                  <w:t>☐</w:t>
                </w:r>
              </w:p>
            </w:tc>
          </w:sdtContent>
        </w:sdt>
        <w:sdt>
          <w:sdtPr>
            <w:rPr>
              <w:rFonts w:ascii="Calibri" w:hAnsi="Calibri" w:cs="Calibri"/>
            </w:rPr>
            <w:id w:val="1913657617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593" w:type="dxa"/>
                <w:vAlign w:val="center"/>
              </w:tcPr>
              <w:p w14:paraId="3D951FD1" w14:textId="77777777" w:rsidR="00085847" w:rsidRPr="007F3ECC" w:rsidRDefault="00085847" w:rsidP="00D6637D">
                <w:pPr>
                  <w:spacing w:before="40" w:after="40" w:line="240" w:lineRule="auto"/>
                  <w:jc w:val="center"/>
                  <w:rPr>
                    <w:rFonts w:ascii="Calibri" w:hAnsi="Calibri" w:cs="Calibri"/>
                    <w:sz w:val="22"/>
                    <w:szCs w:val="22"/>
                  </w:rPr>
                </w:pPr>
                <w:r w:rsidRPr="007F3ECC">
                  <w:rPr>
                    <w:rFonts w:ascii="MS Gothic" w:eastAsia="MS Gothic" w:hAnsi="MS Gothic" w:cs="Calibri" w:hint="eastAsia"/>
                  </w:rPr>
                  <w:t>☐</w:t>
                </w:r>
              </w:p>
            </w:tc>
          </w:sdtContent>
        </w:sdt>
        <w:sdt>
          <w:sdtPr>
            <w:rPr>
              <w:rFonts w:ascii="Calibri" w:hAnsi="Calibri" w:cs="Calibri"/>
            </w:rPr>
            <w:id w:val="-505518401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593" w:type="dxa"/>
                <w:vAlign w:val="center"/>
              </w:tcPr>
              <w:p w14:paraId="1CF276C6" w14:textId="77777777" w:rsidR="00085847" w:rsidRPr="007F3ECC" w:rsidRDefault="00085847" w:rsidP="00D6637D">
                <w:pPr>
                  <w:spacing w:before="40" w:after="40" w:line="240" w:lineRule="auto"/>
                  <w:jc w:val="center"/>
                  <w:rPr>
                    <w:rFonts w:ascii="Calibri" w:hAnsi="Calibri" w:cs="Calibri"/>
                    <w:sz w:val="22"/>
                    <w:szCs w:val="22"/>
                  </w:rPr>
                </w:pPr>
                <w:r w:rsidRPr="007F3ECC">
                  <w:rPr>
                    <w:rFonts w:ascii="MS Gothic" w:eastAsia="MS Gothic" w:hAnsi="MS Gothic" w:cs="Calibri" w:hint="eastAsia"/>
                  </w:rPr>
                  <w:t>☐</w:t>
                </w:r>
              </w:p>
            </w:tc>
          </w:sdtContent>
        </w:sdt>
      </w:tr>
      <w:tr w:rsidR="00085847" w14:paraId="6D68870F" w14:textId="77777777" w:rsidTr="00C85B28">
        <w:trPr>
          <w:trHeight w:val="365"/>
        </w:trPr>
        <w:tc>
          <w:tcPr>
            <w:tcW w:w="622" w:type="dxa"/>
            <w:shd w:val="clear" w:color="auto" w:fill="173271"/>
            <w:vAlign w:val="center"/>
          </w:tcPr>
          <w:p w14:paraId="0DD499E2" w14:textId="0648769B" w:rsidR="00085847" w:rsidRPr="007F3ECC" w:rsidRDefault="00085847" w:rsidP="00D6637D">
            <w:pPr>
              <w:spacing w:before="40" w:after="40" w:line="240" w:lineRule="auto"/>
              <w:jc w:val="center"/>
              <w:rPr>
                <w:rFonts w:ascii="Calibri" w:hAnsi="Calibri" w:cs="Calibri"/>
                <w:b/>
                <w:sz w:val="22"/>
                <w:szCs w:val="22"/>
              </w:rPr>
            </w:pPr>
            <w:r w:rsidRPr="004A6D18">
              <w:rPr>
                <w:rFonts w:ascii="Calibri" w:hAnsi="Calibri" w:cs="Calibri"/>
                <w:b/>
                <w:bCs/>
              </w:rPr>
              <w:t>202</w:t>
            </w:r>
            <w:r>
              <w:rPr>
                <w:rFonts w:ascii="Calibri" w:hAnsi="Calibri" w:cs="Calibri"/>
                <w:b/>
                <w:bCs/>
              </w:rPr>
              <w:t>9</w:t>
            </w:r>
          </w:p>
        </w:tc>
        <w:sdt>
          <w:sdtPr>
            <w:rPr>
              <w:rFonts w:ascii="Calibri" w:hAnsi="Calibri" w:cs="Calibri"/>
            </w:rPr>
            <w:id w:val="125357148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593" w:type="dxa"/>
                <w:vAlign w:val="center"/>
              </w:tcPr>
              <w:p w14:paraId="30201964" w14:textId="77777777" w:rsidR="00085847" w:rsidRPr="007F3ECC" w:rsidRDefault="00085847" w:rsidP="00D6637D">
                <w:pPr>
                  <w:spacing w:before="40" w:after="40" w:line="240" w:lineRule="auto"/>
                  <w:jc w:val="center"/>
                  <w:rPr>
                    <w:rFonts w:ascii="Calibri" w:hAnsi="Calibri" w:cs="Calibri"/>
                    <w:sz w:val="22"/>
                    <w:szCs w:val="22"/>
                  </w:rPr>
                </w:pPr>
                <w:r w:rsidRPr="007F3ECC">
                  <w:rPr>
                    <w:rFonts w:ascii="MS Gothic" w:eastAsia="MS Gothic" w:hAnsi="MS Gothic" w:cs="Calibri" w:hint="eastAsia"/>
                  </w:rPr>
                  <w:t>☐</w:t>
                </w:r>
              </w:p>
            </w:tc>
          </w:sdtContent>
        </w:sdt>
        <w:sdt>
          <w:sdtPr>
            <w:rPr>
              <w:rFonts w:ascii="Calibri" w:hAnsi="Calibri" w:cs="Calibri"/>
            </w:rPr>
            <w:id w:val="1348605580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593" w:type="dxa"/>
                <w:vAlign w:val="center"/>
              </w:tcPr>
              <w:p w14:paraId="5A7AE433" w14:textId="77777777" w:rsidR="00085847" w:rsidRPr="007F3ECC" w:rsidRDefault="00085847" w:rsidP="00D6637D">
                <w:pPr>
                  <w:spacing w:before="40" w:after="40" w:line="240" w:lineRule="auto"/>
                  <w:jc w:val="center"/>
                  <w:rPr>
                    <w:rFonts w:ascii="Calibri" w:hAnsi="Calibri" w:cs="Calibri"/>
                    <w:sz w:val="22"/>
                    <w:szCs w:val="22"/>
                  </w:rPr>
                </w:pPr>
                <w:r w:rsidRPr="007F3ECC">
                  <w:rPr>
                    <w:rFonts w:ascii="MS Gothic" w:eastAsia="MS Gothic" w:hAnsi="MS Gothic" w:cs="Calibri" w:hint="eastAsia"/>
                  </w:rPr>
                  <w:t>☐</w:t>
                </w:r>
              </w:p>
            </w:tc>
          </w:sdtContent>
        </w:sdt>
        <w:sdt>
          <w:sdtPr>
            <w:rPr>
              <w:rFonts w:ascii="Calibri" w:hAnsi="Calibri" w:cs="Calibri"/>
            </w:rPr>
            <w:id w:val="1482506780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593" w:type="dxa"/>
                <w:vAlign w:val="center"/>
              </w:tcPr>
              <w:p w14:paraId="37914E52" w14:textId="77777777" w:rsidR="00085847" w:rsidRPr="007F3ECC" w:rsidRDefault="00085847" w:rsidP="00D6637D">
                <w:pPr>
                  <w:spacing w:before="40" w:after="40" w:line="240" w:lineRule="auto"/>
                  <w:jc w:val="center"/>
                  <w:rPr>
                    <w:rFonts w:ascii="Calibri" w:hAnsi="Calibri" w:cs="Calibri"/>
                    <w:sz w:val="22"/>
                    <w:szCs w:val="22"/>
                  </w:rPr>
                </w:pPr>
                <w:r w:rsidRPr="007F3ECC">
                  <w:rPr>
                    <w:rFonts w:ascii="MS Gothic" w:eastAsia="MS Gothic" w:hAnsi="MS Gothic" w:cs="Calibri" w:hint="eastAsia"/>
                  </w:rPr>
                  <w:t>☐</w:t>
                </w:r>
              </w:p>
            </w:tc>
          </w:sdtContent>
        </w:sdt>
        <w:sdt>
          <w:sdtPr>
            <w:rPr>
              <w:rFonts w:ascii="Calibri" w:hAnsi="Calibri" w:cs="Calibri"/>
            </w:rPr>
            <w:id w:val="2145380881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593" w:type="dxa"/>
                <w:vAlign w:val="center"/>
              </w:tcPr>
              <w:p w14:paraId="5C7678CD" w14:textId="77777777" w:rsidR="00085847" w:rsidRPr="007F3ECC" w:rsidRDefault="00085847" w:rsidP="00D6637D">
                <w:pPr>
                  <w:spacing w:before="40" w:after="40" w:line="240" w:lineRule="auto"/>
                  <w:jc w:val="center"/>
                  <w:rPr>
                    <w:rFonts w:ascii="Calibri" w:hAnsi="Calibri" w:cs="Calibri"/>
                    <w:sz w:val="22"/>
                    <w:szCs w:val="22"/>
                  </w:rPr>
                </w:pPr>
                <w:r w:rsidRPr="007F3ECC">
                  <w:rPr>
                    <w:rFonts w:ascii="MS Gothic" w:eastAsia="MS Gothic" w:hAnsi="MS Gothic" w:cs="Calibri" w:hint="eastAsia"/>
                  </w:rPr>
                  <w:t>☐</w:t>
                </w:r>
              </w:p>
            </w:tc>
          </w:sdtContent>
        </w:sdt>
        <w:sdt>
          <w:sdtPr>
            <w:rPr>
              <w:rFonts w:ascii="Calibri" w:hAnsi="Calibri" w:cs="Calibri"/>
            </w:rPr>
            <w:id w:val="-260845417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593" w:type="dxa"/>
                <w:vAlign w:val="center"/>
              </w:tcPr>
              <w:p w14:paraId="48054895" w14:textId="77777777" w:rsidR="00085847" w:rsidRPr="007F3ECC" w:rsidRDefault="00085847" w:rsidP="00D6637D">
                <w:pPr>
                  <w:spacing w:before="40" w:after="40" w:line="240" w:lineRule="auto"/>
                  <w:jc w:val="center"/>
                  <w:rPr>
                    <w:rFonts w:ascii="Calibri" w:hAnsi="Calibri" w:cs="Calibri"/>
                    <w:sz w:val="22"/>
                    <w:szCs w:val="22"/>
                  </w:rPr>
                </w:pPr>
                <w:r w:rsidRPr="007F3ECC">
                  <w:rPr>
                    <w:rFonts w:ascii="MS Gothic" w:eastAsia="MS Gothic" w:hAnsi="MS Gothic" w:cs="Calibri" w:hint="eastAsia"/>
                  </w:rPr>
                  <w:t>☐</w:t>
                </w:r>
              </w:p>
            </w:tc>
          </w:sdtContent>
        </w:sdt>
        <w:sdt>
          <w:sdtPr>
            <w:rPr>
              <w:rFonts w:ascii="Calibri" w:hAnsi="Calibri" w:cs="Calibri"/>
            </w:rPr>
            <w:id w:val="-1557470918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593" w:type="dxa"/>
                <w:vAlign w:val="center"/>
              </w:tcPr>
              <w:p w14:paraId="0DBE5C7D" w14:textId="77777777" w:rsidR="00085847" w:rsidRPr="007F3ECC" w:rsidRDefault="00085847" w:rsidP="00D6637D">
                <w:pPr>
                  <w:spacing w:before="40" w:after="40" w:line="240" w:lineRule="auto"/>
                  <w:jc w:val="center"/>
                  <w:rPr>
                    <w:rFonts w:ascii="Calibri" w:hAnsi="Calibri" w:cs="Calibri"/>
                    <w:sz w:val="22"/>
                    <w:szCs w:val="22"/>
                  </w:rPr>
                </w:pPr>
                <w:r w:rsidRPr="007F3ECC">
                  <w:rPr>
                    <w:rFonts w:ascii="MS Gothic" w:eastAsia="MS Gothic" w:hAnsi="MS Gothic" w:cs="Calibri" w:hint="eastAsia"/>
                  </w:rPr>
                  <w:t>☐</w:t>
                </w:r>
              </w:p>
            </w:tc>
          </w:sdtContent>
        </w:sdt>
        <w:sdt>
          <w:sdtPr>
            <w:rPr>
              <w:rFonts w:ascii="Calibri" w:hAnsi="Calibri" w:cs="Calibri"/>
            </w:rPr>
            <w:id w:val="-497343078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593" w:type="dxa"/>
                <w:vAlign w:val="center"/>
              </w:tcPr>
              <w:p w14:paraId="5AEEF183" w14:textId="77777777" w:rsidR="00085847" w:rsidRPr="007F3ECC" w:rsidRDefault="00085847" w:rsidP="00D6637D">
                <w:pPr>
                  <w:spacing w:before="40" w:after="40" w:line="240" w:lineRule="auto"/>
                  <w:jc w:val="center"/>
                  <w:rPr>
                    <w:rFonts w:ascii="Calibri" w:hAnsi="Calibri" w:cs="Calibri"/>
                    <w:sz w:val="22"/>
                    <w:szCs w:val="22"/>
                  </w:rPr>
                </w:pPr>
                <w:r w:rsidRPr="007F3ECC">
                  <w:rPr>
                    <w:rFonts w:ascii="MS Gothic" w:eastAsia="MS Gothic" w:hAnsi="MS Gothic" w:cs="Calibri" w:hint="eastAsia"/>
                  </w:rPr>
                  <w:t>☐</w:t>
                </w:r>
              </w:p>
            </w:tc>
          </w:sdtContent>
        </w:sdt>
        <w:sdt>
          <w:sdtPr>
            <w:rPr>
              <w:rFonts w:ascii="Calibri" w:hAnsi="Calibri" w:cs="Calibri"/>
            </w:rPr>
            <w:id w:val="-939679891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593" w:type="dxa"/>
                <w:vAlign w:val="center"/>
              </w:tcPr>
              <w:p w14:paraId="1BB42115" w14:textId="77777777" w:rsidR="00085847" w:rsidRPr="007F3ECC" w:rsidRDefault="00085847" w:rsidP="00D6637D">
                <w:pPr>
                  <w:spacing w:before="40" w:after="40" w:line="240" w:lineRule="auto"/>
                  <w:jc w:val="center"/>
                  <w:rPr>
                    <w:rFonts w:ascii="Calibri" w:hAnsi="Calibri" w:cs="Calibri"/>
                    <w:sz w:val="22"/>
                    <w:szCs w:val="22"/>
                  </w:rPr>
                </w:pPr>
                <w:r w:rsidRPr="007F3ECC">
                  <w:rPr>
                    <w:rFonts w:ascii="MS Gothic" w:eastAsia="MS Gothic" w:hAnsi="MS Gothic" w:cs="Calibri" w:hint="eastAsia"/>
                  </w:rPr>
                  <w:t>☐</w:t>
                </w:r>
              </w:p>
            </w:tc>
          </w:sdtContent>
        </w:sdt>
        <w:sdt>
          <w:sdtPr>
            <w:rPr>
              <w:rFonts w:ascii="Calibri" w:hAnsi="Calibri" w:cs="Calibri"/>
            </w:rPr>
            <w:id w:val="2057269930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593" w:type="dxa"/>
                <w:vAlign w:val="center"/>
              </w:tcPr>
              <w:p w14:paraId="6865EB15" w14:textId="060F71D4" w:rsidR="00085847" w:rsidRPr="007F3ECC" w:rsidRDefault="00694C5E" w:rsidP="00D6637D">
                <w:pPr>
                  <w:spacing w:before="40" w:after="40" w:line="240" w:lineRule="auto"/>
                  <w:jc w:val="center"/>
                  <w:rPr>
                    <w:rFonts w:ascii="Calibri" w:hAnsi="Calibri" w:cs="Calibri"/>
                    <w:sz w:val="22"/>
                    <w:szCs w:val="22"/>
                  </w:rPr>
                </w:pPr>
                <w:r>
                  <w:rPr>
                    <w:rFonts w:ascii="MS Gothic" w:eastAsia="MS Gothic" w:hAnsi="MS Gothic" w:cs="Calibri" w:hint="eastAsia"/>
                  </w:rPr>
                  <w:t>☐</w:t>
                </w:r>
              </w:p>
            </w:tc>
          </w:sdtContent>
        </w:sdt>
        <w:sdt>
          <w:sdtPr>
            <w:rPr>
              <w:rFonts w:ascii="Calibri" w:hAnsi="Calibri" w:cs="Calibri"/>
            </w:rPr>
            <w:id w:val="1147246320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593" w:type="dxa"/>
                <w:vAlign w:val="center"/>
              </w:tcPr>
              <w:p w14:paraId="28F87745" w14:textId="77777777" w:rsidR="00085847" w:rsidRPr="007F3ECC" w:rsidRDefault="00085847" w:rsidP="00D6637D">
                <w:pPr>
                  <w:spacing w:before="40" w:after="40" w:line="240" w:lineRule="auto"/>
                  <w:jc w:val="center"/>
                  <w:rPr>
                    <w:rFonts w:ascii="Calibri" w:hAnsi="Calibri" w:cs="Calibri"/>
                    <w:sz w:val="22"/>
                    <w:szCs w:val="22"/>
                  </w:rPr>
                </w:pPr>
                <w:r w:rsidRPr="007F3ECC">
                  <w:rPr>
                    <w:rFonts w:ascii="MS Gothic" w:eastAsia="MS Gothic" w:hAnsi="MS Gothic" w:cs="Calibri" w:hint="eastAsia"/>
                  </w:rPr>
                  <w:t>☐</w:t>
                </w:r>
              </w:p>
            </w:tc>
          </w:sdtContent>
        </w:sdt>
        <w:sdt>
          <w:sdtPr>
            <w:rPr>
              <w:rFonts w:ascii="Calibri" w:hAnsi="Calibri" w:cs="Calibri"/>
            </w:rPr>
            <w:id w:val="-993181053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593" w:type="dxa"/>
                <w:vAlign w:val="center"/>
              </w:tcPr>
              <w:p w14:paraId="5F046875" w14:textId="77777777" w:rsidR="00085847" w:rsidRPr="007F3ECC" w:rsidRDefault="00085847" w:rsidP="00D6637D">
                <w:pPr>
                  <w:spacing w:before="40" w:after="40" w:line="240" w:lineRule="auto"/>
                  <w:jc w:val="center"/>
                  <w:rPr>
                    <w:rFonts w:ascii="Calibri" w:hAnsi="Calibri" w:cs="Calibri"/>
                    <w:sz w:val="22"/>
                    <w:szCs w:val="22"/>
                  </w:rPr>
                </w:pPr>
                <w:r w:rsidRPr="007F3ECC">
                  <w:rPr>
                    <w:rFonts w:ascii="MS Gothic" w:eastAsia="MS Gothic" w:hAnsi="MS Gothic" w:cs="Calibri" w:hint="eastAsia"/>
                  </w:rPr>
                  <w:t>☐</w:t>
                </w:r>
              </w:p>
            </w:tc>
          </w:sdtContent>
        </w:sdt>
        <w:sdt>
          <w:sdtPr>
            <w:rPr>
              <w:rFonts w:ascii="Calibri" w:hAnsi="Calibri" w:cs="Calibri"/>
            </w:rPr>
            <w:id w:val="-575212765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593" w:type="dxa"/>
                <w:vAlign w:val="center"/>
              </w:tcPr>
              <w:p w14:paraId="47283AE7" w14:textId="77777777" w:rsidR="00085847" w:rsidRPr="007F3ECC" w:rsidRDefault="00085847" w:rsidP="00D6637D">
                <w:pPr>
                  <w:spacing w:before="40" w:after="40" w:line="240" w:lineRule="auto"/>
                  <w:jc w:val="center"/>
                  <w:rPr>
                    <w:rFonts w:ascii="Calibri" w:hAnsi="Calibri" w:cs="Calibri"/>
                    <w:sz w:val="22"/>
                    <w:szCs w:val="22"/>
                  </w:rPr>
                </w:pPr>
                <w:r w:rsidRPr="007F3ECC">
                  <w:rPr>
                    <w:rFonts w:ascii="MS Gothic" w:eastAsia="MS Gothic" w:hAnsi="MS Gothic" w:cs="Calibri" w:hint="eastAsia"/>
                  </w:rPr>
                  <w:t>☐</w:t>
                </w:r>
              </w:p>
            </w:tc>
          </w:sdtContent>
        </w:sdt>
      </w:tr>
    </w:tbl>
    <w:p w14:paraId="443ACD61" w14:textId="7D55C5C8" w:rsidR="00E22F20" w:rsidRPr="00222C48" w:rsidRDefault="00E22F20" w:rsidP="00C85B28">
      <w:pPr>
        <w:spacing w:before="240" w:after="0" w:line="240" w:lineRule="auto"/>
        <w:rPr>
          <w:b/>
          <w:bCs/>
          <w:color w:val="002060"/>
        </w:rPr>
      </w:pPr>
      <w:r w:rsidRPr="00222C48">
        <w:rPr>
          <w:b/>
          <w:bCs/>
          <w:color w:val="002060"/>
        </w:rPr>
        <w:t>Finanční náklady:</w:t>
      </w:r>
    </w:p>
    <w:p w14:paraId="1EE5EB97" w14:textId="5452B558" w:rsidR="00E22F20" w:rsidRDefault="00E22F20" w:rsidP="00F2343A">
      <w:pPr>
        <w:spacing w:before="120" w:after="0" w:line="240" w:lineRule="auto"/>
        <w:rPr>
          <w:rFonts w:cs="Arial"/>
          <w:i/>
          <w:iCs/>
          <w:lang w:eastAsia="cs-CZ"/>
        </w:rPr>
      </w:pPr>
      <w:r w:rsidRPr="00516FB2">
        <w:rPr>
          <w:rFonts w:cs="Arial"/>
          <w:i/>
          <w:iCs/>
          <w:lang w:eastAsia="cs-CZ"/>
        </w:rPr>
        <w:t>Uveďte výdaje z předloženého rozpočtu, které se váží k</w:t>
      </w:r>
      <w:r>
        <w:rPr>
          <w:rFonts w:cs="Arial"/>
          <w:i/>
          <w:iCs/>
          <w:lang w:eastAsia="cs-CZ"/>
        </w:rPr>
        <w:t> </w:t>
      </w:r>
      <w:r w:rsidRPr="00516FB2">
        <w:rPr>
          <w:rFonts w:cs="Arial"/>
          <w:i/>
          <w:iCs/>
          <w:lang w:eastAsia="cs-CZ"/>
        </w:rPr>
        <w:t>realizac</w:t>
      </w:r>
      <w:r>
        <w:rPr>
          <w:rFonts w:cs="Arial"/>
          <w:i/>
          <w:iCs/>
          <w:lang w:eastAsia="cs-CZ"/>
        </w:rPr>
        <w:t>i aktivity</w:t>
      </w:r>
      <w:r w:rsidR="00494BB7">
        <w:rPr>
          <w:rFonts w:cs="Arial"/>
          <w:i/>
          <w:iCs/>
          <w:lang w:eastAsia="cs-CZ"/>
        </w:rPr>
        <w:t>.</w:t>
      </w:r>
    </w:p>
    <w:p w14:paraId="0524A203" w14:textId="77777777" w:rsidR="000719AD" w:rsidRDefault="000719AD" w:rsidP="00C85B28">
      <w:pPr>
        <w:spacing w:before="120" w:line="240" w:lineRule="auto"/>
        <w:rPr>
          <w:rFonts w:cs="Arial"/>
          <w:i/>
          <w:iCs/>
          <w:lang w:eastAsia="cs-CZ"/>
        </w:rPr>
      </w:pPr>
    </w:p>
    <w:p w14:paraId="26BA72CD" w14:textId="77777777" w:rsidR="004C36BF" w:rsidRPr="00516FB2" w:rsidRDefault="004C36BF" w:rsidP="00C85B28">
      <w:pPr>
        <w:spacing w:before="120" w:line="240" w:lineRule="auto"/>
        <w:rPr>
          <w:rFonts w:cs="Arial"/>
          <w:i/>
          <w:iCs/>
          <w:lang w:eastAsia="cs-CZ"/>
        </w:rPr>
      </w:pPr>
    </w:p>
    <w:tbl>
      <w:tblPr>
        <w:tblStyle w:val="Mkatabulky"/>
        <w:tblW w:w="0" w:type="auto"/>
        <w:tblLook w:val="04A0" w:firstRow="1" w:lastRow="0" w:firstColumn="1" w:lastColumn="0" w:noHBand="0" w:noVBand="1"/>
      </w:tblPr>
      <w:tblGrid>
        <w:gridCol w:w="9060"/>
      </w:tblGrid>
      <w:tr w:rsidR="00494BB7" w:rsidRPr="00BC6B57" w14:paraId="752EE534" w14:textId="77777777" w:rsidTr="00E21DF2">
        <w:tc>
          <w:tcPr>
            <w:tcW w:w="9060" w:type="dxa"/>
            <w:shd w:val="clear" w:color="auto" w:fill="B3DBD6"/>
          </w:tcPr>
          <w:p w14:paraId="31E68FFF" w14:textId="77777777" w:rsidR="00494BB7" w:rsidRPr="00E21DF2" w:rsidRDefault="00494BB7" w:rsidP="00E21DF2">
            <w:pPr>
              <w:shd w:val="clear" w:color="auto" w:fill="B3DBD6"/>
              <w:spacing w:before="120" w:line="240" w:lineRule="auto"/>
              <w:rPr>
                <w:rFonts w:asciiTheme="minorHAnsi" w:hAnsiTheme="minorHAnsi" w:cstheme="minorHAnsi"/>
                <w:b/>
                <w:bCs/>
                <w:color w:val="000000" w:themeColor="text1"/>
                <w:sz w:val="22"/>
                <w:szCs w:val="22"/>
                <w:shd w:val="clear" w:color="auto" w:fill="B3DBD6"/>
              </w:rPr>
            </w:pPr>
            <w:r w:rsidRPr="00AC30AD">
              <w:rPr>
                <w:rFonts w:asciiTheme="minorHAnsi" w:hAnsiTheme="minorHAnsi" w:cstheme="minorHAnsi"/>
                <w:b/>
                <w:bCs/>
                <w:color w:val="000000" w:themeColor="text1"/>
                <w:sz w:val="22"/>
                <w:szCs w:val="22"/>
                <w:shd w:val="clear" w:color="auto" w:fill="B3DBD6"/>
              </w:rPr>
              <w:t xml:space="preserve">Stručný popis realizace aktivity </w:t>
            </w:r>
            <w:r w:rsidRPr="00AC30AD">
              <w:rPr>
                <w:rFonts w:asciiTheme="minorHAnsi" w:hAnsiTheme="minorHAnsi" w:cstheme="minorHAnsi"/>
                <w:color w:val="000000" w:themeColor="text1"/>
                <w:sz w:val="22"/>
                <w:szCs w:val="22"/>
                <w:shd w:val="clear" w:color="auto" w:fill="B3DBD6"/>
              </w:rPr>
              <w:t>(text k převodu do ZPP):</w:t>
            </w:r>
          </w:p>
        </w:tc>
      </w:tr>
      <w:tr w:rsidR="00494BB7" w:rsidRPr="00BC6B57" w14:paraId="43C2C4F0" w14:textId="77777777" w:rsidTr="00E21DF2">
        <w:tc>
          <w:tcPr>
            <w:tcW w:w="9060" w:type="dxa"/>
          </w:tcPr>
          <w:p w14:paraId="231BE53E" w14:textId="77777777" w:rsidR="00494BB7" w:rsidRPr="00BC6B57" w:rsidRDefault="00494BB7" w:rsidP="00E21DF2">
            <w:pPr>
              <w:spacing w:before="120" w:line="240" w:lineRule="auto"/>
              <w:rPr>
                <w:rFonts w:asciiTheme="minorHAnsi" w:hAnsiTheme="minorHAnsi" w:cstheme="minorHAnsi"/>
                <w:i/>
                <w:sz w:val="22"/>
                <w:szCs w:val="22"/>
              </w:rPr>
            </w:pPr>
            <w:r w:rsidRPr="00E21DF2">
              <w:rPr>
                <w:rFonts w:asciiTheme="minorHAnsi" w:hAnsiTheme="minorHAnsi" w:cstheme="minorHAnsi"/>
                <w:i/>
                <w:sz w:val="22"/>
                <w:szCs w:val="22"/>
              </w:rPr>
              <w:t>Uveďte stručné shrnutí realizace aktivity vycházející z textu uvedeného výše. Text by měl vystihnout hlavní podstatu realizace aktivity bez detailního rozepisování jednotlivých kroků</w:t>
            </w:r>
            <w:r>
              <w:rPr>
                <w:rFonts w:asciiTheme="minorHAnsi" w:hAnsiTheme="minorHAnsi" w:cstheme="minorHAnsi"/>
                <w:i/>
                <w:sz w:val="22"/>
                <w:szCs w:val="22"/>
              </w:rPr>
              <w:t>.</w:t>
            </w:r>
          </w:p>
          <w:p w14:paraId="00363DFD" w14:textId="77777777" w:rsidR="00494BB7" w:rsidRPr="00BC6B57" w:rsidRDefault="00494BB7" w:rsidP="00E21DF2">
            <w:pPr>
              <w:spacing w:before="120" w:line="240" w:lineRule="auto"/>
              <w:rPr>
                <w:rFonts w:asciiTheme="minorHAnsi" w:hAnsiTheme="minorHAnsi" w:cstheme="minorHAnsi"/>
                <w:iCs/>
                <w:color w:val="000000" w:themeColor="text1"/>
                <w:sz w:val="22"/>
                <w:szCs w:val="22"/>
                <w:shd w:val="clear" w:color="auto" w:fill="B3DBD6"/>
              </w:rPr>
            </w:pPr>
          </w:p>
          <w:p w14:paraId="3BF4CACF" w14:textId="77777777" w:rsidR="00494BB7" w:rsidRPr="00E21DF2" w:rsidRDefault="00494BB7" w:rsidP="00E21DF2">
            <w:pPr>
              <w:spacing w:before="120" w:line="240" w:lineRule="auto"/>
              <w:rPr>
                <w:rFonts w:asciiTheme="minorHAnsi" w:hAnsiTheme="minorHAnsi" w:cstheme="minorHAnsi"/>
                <w:iCs/>
                <w:color w:val="000000" w:themeColor="text1"/>
                <w:sz w:val="22"/>
                <w:szCs w:val="22"/>
                <w:shd w:val="clear" w:color="auto" w:fill="B3DBD6"/>
              </w:rPr>
            </w:pPr>
          </w:p>
          <w:p w14:paraId="39152E02" w14:textId="77777777" w:rsidR="00494BB7" w:rsidRPr="00E21DF2" w:rsidRDefault="00494BB7" w:rsidP="00E21DF2">
            <w:pPr>
              <w:spacing w:before="120" w:line="240" w:lineRule="auto"/>
              <w:rPr>
                <w:rFonts w:asciiTheme="minorHAnsi" w:hAnsiTheme="minorHAnsi" w:cstheme="minorHAnsi"/>
                <w:iCs/>
                <w:color w:val="000000" w:themeColor="text1"/>
                <w:sz w:val="22"/>
                <w:szCs w:val="22"/>
                <w:shd w:val="clear" w:color="auto" w:fill="B3DBD6"/>
              </w:rPr>
            </w:pPr>
          </w:p>
          <w:p w14:paraId="7C92DD89" w14:textId="77777777" w:rsidR="00494BB7" w:rsidRPr="00BC6B57" w:rsidRDefault="00494BB7" w:rsidP="00E21DF2">
            <w:pPr>
              <w:spacing w:before="120" w:line="240" w:lineRule="auto"/>
              <w:rPr>
                <w:rFonts w:asciiTheme="minorHAnsi" w:hAnsiTheme="minorHAnsi" w:cstheme="minorHAnsi"/>
                <w:iCs/>
                <w:color w:val="000000" w:themeColor="text1"/>
                <w:sz w:val="22"/>
                <w:szCs w:val="22"/>
                <w:shd w:val="clear" w:color="auto" w:fill="B3DBD6"/>
              </w:rPr>
            </w:pPr>
          </w:p>
          <w:p w14:paraId="10BD2861" w14:textId="77777777" w:rsidR="00494BB7" w:rsidRPr="00E21DF2" w:rsidRDefault="00494BB7" w:rsidP="00E21DF2">
            <w:pPr>
              <w:spacing w:before="120" w:line="240" w:lineRule="auto"/>
              <w:rPr>
                <w:rFonts w:asciiTheme="minorHAnsi" w:hAnsiTheme="minorHAnsi" w:cstheme="minorHAnsi"/>
                <w:color w:val="000000" w:themeColor="text1"/>
                <w:sz w:val="22"/>
                <w:szCs w:val="22"/>
                <w:shd w:val="clear" w:color="auto" w:fill="B3DBD6"/>
              </w:rPr>
            </w:pPr>
          </w:p>
        </w:tc>
      </w:tr>
    </w:tbl>
    <w:p w14:paraId="0519BDFB" w14:textId="60DD475C" w:rsidR="00F446CA" w:rsidRDefault="00F446CA" w:rsidP="00F2343A">
      <w:pPr>
        <w:pStyle w:val="OM-nadpis3"/>
        <w:numPr>
          <w:ilvl w:val="0"/>
          <w:numId w:val="0"/>
        </w:numPr>
      </w:pPr>
      <w:bookmarkStart w:id="30" w:name="_Toc231538536"/>
      <w:r w:rsidRPr="00147841">
        <w:lastRenderedPageBreak/>
        <w:t>Aktivita 4 – Integrace AI do výuky ve spojitosti s využitím zpětné vazby při sledování pokroku žáka</w:t>
      </w:r>
      <w:bookmarkEnd w:id="30"/>
      <w:r w:rsidRPr="00147841">
        <w:t xml:space="preserve">   </w:t>
      </w:r>
    </w:p>
    <w:p w14:paraId="2738653A" w14:textId="77777777" w:rsidR="00E22F20" w:rsidRPr="00E76A4C" w:rsidRDefault="00E22F20" w:rsidP="00F2343A">
      <w:pPr>
        <w:spacing w:before="120" w:after="0" w:line="240" w:lineRule="auto"/>
      </w:pPr>
      <w:r w:rsidRPr="00147841">
        <w:rPr>
          <w:rFonts w:cs="Arial"/>
          <w:b/>
          <w:bCs/>
          <w:color w:val="002060"/>
          <w:lang w:eastAsia="cs-CZ"/>
        </w:rPr>
        <w:t>Popis cílové skupiny a způsob jejího zapojení</w:t>
      </w:r>
      <w:r>
        <w:rPr>
          <w:b/>
          <w:bCs/>
          <w:color w:val="002060"/>
        </w:rPr>
        <w:t xml:space="preserve">: </w:t>
      </w:r>
    </w:p>
    <w:p w14:paraId="3EEAD27C" w14:textId="77777777" w:rsidR="00783449" w:rsidRPr="00267304" w:rsidRDefault="00783449" w:rsidP="00783449">
      <w:pPr>
        <w:spacing w:before="120" w:after="0" w:line="240" w:lineRule="auto"/>
        <w:rPr>
          <w:rFonts w:cs="Arial"/>
          <w:lang w:eastAsia="cs-CZ"/>
        </w:rPr>
      </w:pPr>
      <w:r w:rsidRPr="00F568D3">
        <w:rPr>
          <w:rFonts w:cs="Arial"/>
          <w:i/>
          <w:iCs/>
          <w:lang w:eastAsia="cs-CZ"/>
        </w:rPr>
        <w:t>Uveďte konkrétní způsoby, jak budou jednotlivé zvolené kategorie cílové skupiny zapojeny do této aktivit</w:t>
      </w:r>
      <w:r>
        <w:rPr>
          <w:rFonts w:cs="Arial"/>
          <w:i/>
          <w:iCs/>
          <w:lang w:eastAsia="cs-CZ"/>
        </w:rPr>
        <w:t>y</w:t>
      </w:r>
      <w:r w:rsidRPr="00F568D3">
        <w:rPr>
          <w:rFonts w:cs="Arial"/>
          <w:i/>
          <w:iCs/>
          <w:lang w:eastAsia="cs-CZ"/>
        </w:rPr>
        <w:t>. Můžete uvést, jak budou motivovány k účasti v aktivitě apod.</w:t>
      </w:r>
    </w:p>
    <w:p w14:paraId="6A632D54" w14:textId="77777777" w:rsidR="00E22F20" w:rsidRDefault="00E22F20" w:rsidP="00F2343A">
      <w:pPr>
        <w:spacing w:before="120" w:after="0" w:line="240" w:lineRule="auto"/>
        <w:rPr>
          <w:color w:val="002060"/>
        </w:rPr>
      </w:pPr>
    </w:p>
    <w:p w14:paraId="0AE4C03E" w14:textId="77777777" w:rsidR="004C36BF" w:rsidRPr="00F2343A" w:rsidRDefault="004C36BF" w:rsidP="00F2343A">
      <w:pPr>
        <w:spacing w:before="120" w:after="0" w:line="240" w:lineRule="auto"/>
        <w:rPr>
          <w:color w:val="002060"/>
        </w:rPr>
      </w:pPr>
    </w:p>
    <w:p w14:paraId="79CED291" w14:textId="77777777" w:rsidR="00E22F20" w:rsidRDefault="00E22F20" w:rsidP="00C85B28">
      <w:pPr>
        <w:spacing w:before="240" w:after="0" w:line="240" w:lineRule="auto"/>
        <w:rPr>
          <w:b/>
          <w:bCs/>
          <w:color w:val="002060"/>
        </w:rPr>
      </w:pPr>
      <w:r>
        <w:rPr>
          <w:b/>
          <w:bCs/>
          <w:color w:val="002060"/>
        </w:rPr>
        <w:t>Podrobný popis realizace aktivity:</w:t>
      </w:r>
    </w:p>
    <w:p w14:paraId="50D31C12" w14:textId="77777777" w:rsidR="007E2DD5" w:rsidRDefault="00E22F20" w:rsidP="007E2DD5">
      <w:pPr>
        <w:spacing w:before="120" w:after="0" w:line="240" w:lineRule="auto"/>
        <w:rPr>
          <w:rFonts w:cs="Arial"/>
          <w:i/>
          <w:iCs/>
          <w:lang w:eastAsia="cs-CZ"/>
        </w:rPr>
      </w:pPr>
      <w:r w:rsidRPr="000B4605">
        <w:rPr>
          <w:rFonts w:cs="Arial"/>
          <w:i/>
          <w:lang w:eastAsia="cs-CZ"/>
        </w:rPr>
        <w:t>Podrobně popište způsob, metody a formy realizace aktivity</w:t>
      </w:r>
      <w:r>
        <w:rPr>
          <w:rFonts w:cs="Arial"/>
          <w:i/>
          <w:iCs/>
          <w:lang w:eastAsia="cs-CZ"/>
        </w:rPr>
        <w:t>.</w:t>
      </w:r>
    </w:p>
    <w:p w14:paraId="248E1742" w14:textId="77777777" w:rsidR="00494BB7" w:rsidRDefault="00494BB7" w:rsidP="007E2DD5">
      <w:pPr>
        <w:spacing w:before="120" w:after="0" w:line="240" w:lineRule="auto"/>
        <w:rPr>
          <w:rFonts w:cs="Arial"/>
          <w:lang w:eastAsia="cs-CZ"/>
        </w:rPr>
      </w:pPr>
    </w:p>
    <w:p w14:paraId="65E7CE5C" w14:textId="77777777" w:rsidR="004C36BF" w:rsidRPr="00C85B28" w:rsidRDefault="004C36BF" w:rsidP="007E2DD5">
      <w:pPr>
        <w:spacing w:before="120" w:after="0" w:line="240" w:lineRule="auto"/>
        <w:rPr>
          <w:rFonts w:cs="Arial"/>
          <w:lang w:eastAsia="cs-CZ"/>
        </w:rPr>
      </w:pPr>
    </w:p>
    <w:p w14:paraId="4059B2E2" w14:textId="77777777" w:rsidR="00982560" w:rsidRPr="00977397" w:rsidRDefault="00982560" w:rsidP="00C85B28">
      <w:pPr>
        <w:spacing w:before="240" w:after="0" w:line="240" w:lineRule="auto"/>
        <w:rPr>
          <w:b/>
          <w:bCs/>
          <w:color w:val="002060"/>
        </w:rPr>
      </w:pPr>
      <w:r w:rsidRPr="00977397">
        <w:rPr>
          <w:b/>
          <w:bCs/>
          <w:color w:val="002060"/>
        </w:rPr>
        <w:t>Harmonogram realizace</w:t>
      </w:r>
      <w:r>
        <w:rPr>
          <w:b/>
          <w:bCs/>
          <w:color w:val="002060"/>
        </w:rPr>
        <w:t xml:space="preserve"> aktivity</w:t>
      </w:r>
      <w:r w:rsidRPr="00977397">
        <w:rPr>
          <w:b/>
          <w:bCs/>
          <w:color w:val="002060"/>
        </w:rPr>
        <w:t>:</w:t>
      </w:r>
    </w:p>
    <w:p w14:paraId="3BA2B303" w14:textId="70601E78" w:rsidR="00982560" w:rsidRDefault="00982560" w:rsidP="00C85B28">
      <w:pPr>
        <w:spacing w:before="120" w:line="240" w:lineRule="auto"/>
        <w:rPr>
          <w:rFonts w:cs="Arial"/>
          <w:iCs/>
          <w:lang w:eastAsia="cs-CZ"/>
        </w:rPr>
      </w:pPr>
      <w:r w:rsidRPr="007F3ECC">
        <w:rPr>
          <w:i/>
        </w:rPr>
        <w:t xml:space="preserve">Vyznačte měsíce, v nichž bude </w:t>
      </w:r>
      <w:r>
        <w:rPr>
          <w:i/>
        </w:rPr>
        <w:t>aktivita</w:t>
      </w:r>
      <w:r w:rsidRPr="007F3ECC">
        <w:rPr>
          <w:i/>
        </w:rPr>
        <w:t xml:space="preserve"> realizována</w:t>
      </w:r>
      <w:r>
        <w:rPr>
          <w:i/>
        </w:rPr>
        <w:t>.</w:t>
      </w:r>
    </w:p>
    <w:tbl>
      <w:tblPr>
        <w:tblStyle w:val="Mkatabulky"/>
        <w:tblW w:w="5000" w:type="pct"/>
        <w:tblInd w:w="-5" w:type="dxa"/>
        <w:tblLook w:val="04A0" w:firstRow="1" w:lastRow="0" w:firstColumn="1" w:lastColumn="0" w:noHBand="0" w:noVBand="1"/>
      </w:tblPr>
      <w:tblGrid>
        <w:gridCol w:w="624"/>
        <w:gridCol w:w="703"/>
        <w:gridCol w:w="703"/>
        <w:gridCol w:w="703"/>
        <w:gridCol w:w="703"/>
        <w:gridCol w:w="703"/>
        <w:gridCol w:w="703"/>
        <w:gridCol w:w="703"/>
        <w:gridCol w:w="703"/>
        <w:gridCol w:w="703"/>
        <w:gridCol w:w="703"/>
        <w:gridCol w:w="703"/>
        <w:gridCol w:w="703"/>
      </w:tblGrid>
      <w:tr w:rsidR="00982560" w14:paraId="653D571A" w14:textId="77777777" w:rsidTr="00C85B28">
        <w:trPr>
          <w:cantSplit/>
          <w:trHeight w:val="1134"/>
        </w:trPr>
        <w:tc>
          <w:tcPr>
            <w:tcW w:w="622" w:type="dxa"/>
            <w:shd w:val="clear" w:color="auto" w:fill="FFFFFF" w:themeFill="background1"/>
          </w:tcPr>
          <w:p w14:paraId="4AE50DE9" w14:textId="77777777" w:rsidR="00982560" w:rsidRPr="007F3ECC" w:rsidRDefault="00982560" w:rsidP="0004796B">
            <w:pPr>
              <w:rPr>
                <w:rFonts w:ascii="Calibri" w:hAnsi="Calibri" w:cs="Calibri"/>
                <w:b/>
                <w:sz w:val="22"/>
                <w:szCs w:val="22"/>
              </w:rPr>
            </w:pPr>
          </w:p>
        </w:tc>
        <w:tc>
          <w:tcPr>
            <w:tcW w:w="702" w:type="dxa"/>
            <w:textDirection w:val="btLr"/>
            <w:vAlign w:val="center"/>
          </w:tcPr>
          <w:p w14:paraId="505371F2" w14:textId="77777777" w:rsidR="00982560" w:rsidRPr="007F3ECC" w:rsidRDefault="00982560" w:rsidP="0004796B">
            <w:pPr>
              <w:ind w:left="113" w:right="113"/>
              <w:jc w:val="center"/>
              <w:rPr>
                <w:rFonts w:ascii="Calibri" w:hAnsi="Calibri" w:cs="Calibri"/>
                <w:b/>
                <w:color w:val="173271"/>
                <w:sz w:val="22"/>
                <w:szCs w:val="22"/>
              </w:rPr>
            </w:pPr>
            <w:r w:rsidRPr="004A6D18">
              <w:rPr>
                <w:rFonts w:ascii="Calibri" w:hAnsi="Calibri" w:cs="Calibri"/>
                <w:b/>
                <w:bCs/>
                <w:color w:val="173271"/>
              </w:rPr>
              <w:t>Leden</w:t>
            </w:r>
          </w:p>
        </w:tc>
        <w:tc>
          <w:tcPr>
            <w:tcW w:w="702" w:type="dxa"/>
            <w:textDirection w:val="btLr"/>
            <w:vAlign w:val="center"/>
          </w:tcPr>
          <w:p w14:paraId="2C4723A3" w14:textId="77777777" w:rsidR="00982560" w:rsidRPr="007F3ECC" w:rsidRDefault="00982560" w:rsidP="0004796B">
            <w:pPr>
              <w:ind w:left="113" w:right="113"/>
              <w:jc w:val="center"/>
              <w:rPr>
                <w:rFonts w:ascii="Calibri" w:hAnsi="Calibri" w:cs="Calibri"/>
                <w:b/>
                <w:color w:val="173271"/>
                <w:sz w:val="22"/>
                <w:szCs w:val="22"/>
              </w:rPr>
            </w:pPr>
            <w:r w:rsidRPr="004A6D18">
              <w:rPr>
                <w:rFonts w:ascii="Calibri" w:hAnsi="Calibri" w:cs="Calibri"/>
                <w:b/>
                <w:bCs/>
                <w:color w:val="173271"/>
              </w:rPr>
              <w:t>Únor</w:t>
            </w:r>
          </w:p>
        </w:tc>
        <w:tc>
          <w:tcPr>
            <w:tcW w:w="702" w:type="dxa"/>
            <w:textDirection w:val="btLr"/>
            <w:vAlign w:val="center"/>
          </w:tcPr>
          <w:p w14:paraId="402EEC12" w14:textId="77777777" w:rsidR="00982560" w:rsidRPr="007F3ECC" w:rsidRDefault="00982560" w:rsidP="0004796B">
            <w:pPr>
              <w:ind w:left="113" w:right="113"/>
              <w:jc w:val="center"/>
              <w:rPr>
                <w:rFonts w:ascii="Calibri" w:hAnsi="Calibri" w:cs="Calibri"/>
                <w:b/>
                <w:color w:val="173271"/>
                <w:sz w:val="22"/>
                <w:szCs w:val="22"/>
              </w:rPr>
            </w:pPr>
            <w:r w:rsidRPr="004A6D18">
              <w:rPr>
                <w:rFonts w:ascii="Calibri" w:hAnsi="Calibri" w:cs="Calibri"/>
                <w:b/>
                <w:bCs/>
                <w:color w:val="173271"/>
              </w:rPr>
              <w:t>Březen</w:t>
            </w:r>
          </w:p>
        </w:tc>
        <w:tc>
          <w:tcPr>
            <w:tcW w:w="702" w:type="dxa"/>
            <w:textDirection w:val="btLr"/>
            <w:vAlign w:val="center"/>
          </w:tcPr>
          <w:p w14:paraId="63234FCB" w14:textId="77777777" w:rsidR="00982560" w:rsidRPr="007F3ECC" w:rsidRDefault="00982560" w:rsidP="0004796B">
            <w:pPr>
              <w:ind w:left="113" w:right="113"/>
              <w:jc w:val="center"/>
              <w:rPr>
                <w:rFonts w:ascii="Calibri" w:hAnsi="Calibri" w:cs="Calibri"/>
                <w:b/>
                <w:color w:val="173271"/>
                <w:sz w:val="22"/>
                <w:szCs w:val="22"/>
              </w:rPr>
            </w:pPr>
            <w:r w:rsidRPr="004A6D18">
              <w:rPr>
                <w:rFonts w:ascii="Calibri" w:hAnsi="Calibri" w:cs="Calibri"/>
                <w:b/>
                <w:bCs/>
                <w:color w:val="173271"/>
              </w:rPr>
              <w:t>Duben</w:t>
            </w:r>
          </w:p>
        </w:tc>
        <w:tc>
          <w:tcPr>
            <w:tcW w:w="702" w:type="dxa"/>
            <w:textDirection w:val="btLr"/>
            <w:vAlign w:val="center"/>
          </w:tcPr>
          <w:p w14:paraId="5CB9161B" w14:textId="77777777" w:rsidR="00982560" w:rsidRPr="007F3ECC" w:rsidRDefault="00982560" w:rsidP="0004796B">
            <w:pPr>
              <w:ind w:left="113" w:right="113"/>
              <w:jc w:val="center"/>
              <w:rPr>
                <w:rFonts w:ascii="Calibri" w:hAnsi="Calibri" w:cs="Calibri"/>
                <w:b/>
                <w:color w:val="173271"/>
                <w:sz w:val="22"/>
                <w:szCs w:val="22"/>
              </w:rPr>
            </w:pPr>
            <w:r w:rsidRPr="004A6D18">
              <w:rPr>
                <w:rFonts w:ascii="Calibri" w:hAnsi="Calibri" w:cs="Calibri"/>
                <w:b/>
                <w:bCs/>
                <w:color w:val="173271"/>
              </w:rPr>
              <w:t>Květen</w:t>
            </w:r>
          </w:p>
        </w:tc>
        <w:tc>
          <w:tcPr>
            <w:tcW w:w="702" w:type="dxa"/>
            <w:textDirection w:val="btLr"/>
            <w:vAlign w:val="center"/>
          </w:tcPr>
          <w:p w14:paraId="4391F136" w14:textId="77777777" w:rsidR="00982560" w:rsidRPr="007F3ECC" w:rsidRDefault="00982560" w:rsidP="0004796B">
            <w:pPr>
              <w:ind w:left="113" w:right="113"/>
              <w:jc w:val="center"/>
              <w:rPr>
                <w:rFonts w:ascii="Calibri" w:hAnsi="Calibri" w:cs="Calibri"/>
                <w:b/>
                <w:color w:val="173271"/>
                <w:sz w:val="22"/>
                <w:szCs w:val="22"/>
              </w:rPr>
            </w:pPr>
            <w:r w:rsidRPr="004A6D18">
              <w:rPr>
                <w:rFonts w:ascii="Calibri" w:hAnsi="Calibri" w:cs="Calibri"/>
                <w:b/>
                <w:bCs/>
                <w:color w:val="173271"/>
              </w:rPr>
              <w:t>Červen</w:t>
            </w:r>
          </w:p>
        </w:tc>
        <w:tc>
          <w:tcPr>
            <w:tcW w:w="702" w:type="dxa"/>
            <w:textDirection w:val="btLr"/>
            <w:vAlign w:val="center"/>
          </w:tcPr>
          <w:p w14:paraId="50DF7191" w14:textId="77777777" w:rsidR="00982560" w:rsidRPr="007F3ECC" w:rsidRDefault="00982560" w:rsidP="0004796B">
            <w:pPr>
              <w:ind w:left="113" w:right="113"/>
              <w:jc w:val="center"/>
              <w:rPr>
                <w:rFonts w:ascii="Calibri" w:hAnsi="Calibri" w:cs="Calibri"/>
                <w:b/>
                <w:color w:val="173271"/>
                <w:sz w:val="22"/>
                <w:szCs w:val="22"/>
              </w:rPr>
            </w:pPr>
            <w:r w:rsidRPr="004A6D18">
              <w:rPr>
                <w:rFonts w:ascii="Calibri" w:hAnsi="Calibri" w:cs="Calibri"/>
                <w:b/>
                <w:bCs/>
                <w:color w:val="173271"/>
              </w:rPr>
              <w:t>Červenec</w:t>
            </w:r>
          </w:p>
        </w:tc>
        <w:tc>
          <w:tcPr>
            <w:tcW w:w="702" w:type="dxa"/>
            <w:textDirection w:val="btLr"/>
            <w:vAlign w:val="center"/>
          </w:tcPr>
          <w:p w14:paraId="2714B66C" w14:textId="77777777" w:rsidR="00982560" w:rsidRPr="007F3ECC" w:rsidRDefault="00982560" w:rsidP="0004796B">
            <w:pPr>
              <w:ind w:left="113" w:right="113"/>
              <w:jc w:val="center"/>
              <w:rPr>
                <w:rFonts w:ascii="Calibri" w:hAnsi="Calibri" w:cs="Calibri"/>
                <w:b/>
                <w:color w:val="173271"/>
                <w:sz w:val="22"/>
                <w:szCs w:val="22"/>
              </w:rPr>
            </w:pPr>
            <w:r w:rsidRPr="004A6D18">
              <w:rPr>
                <w:rFonts w:ascii="Calibri" w:hAnsi="Calibri" w:cs="Calibri"/>
                <w:b/>
                <w:bCs/>
                <w:color w:val="173271"/>
              </w:rPr>
              <w:t>Srpen</w:t>
            </w:r>
          </w:p>
        </w:tc>
        <w:tc>
          <w:tcPr>
            <w:tcW w:w="702" w:type="dxa"/>
            <w:textDirection w:val="btLr"/>
            <w:vAlign w:val="center"/>
          </w:tcPr>
          <w:p w14:paraId="60A7128B" w14:textId="77777777" w:rsidR="00982560" w:rsidRPr="007F3ECC" w:rsidRDefault="00982560" w:rsidP="0004796B">
            <w:pPr>
              <w:ind w:left="113" w:right="113"/>
              <w:jc w:val="center"/>
              <w:rPr>
                <w:rFonts w:ascii="Calibri" w:hAnsi="Calibri" w:cs="Calibri"/>
                <w:b/>
                <w:color w:val="173271"/>
                <w:sz w:val="22"/>
                <w:szCs w:val="22"/>
              </w:rPr>
            </w:pPr>
            <w:r w:rsidRPr="004A6D18">
              <w:rPr>
                <w:rFonts w:ascii="Calibri" w:hAnsi="Calibri" w:cs="Calibri"/>
                <w:b/>
                <w:bCs/>
                <w:color w:val="173271"/>
              </w:rPr>
              <w:t>Září</w:t>
            </w:r>
          </w:p>
        </w:tc>
        <w:tc>
          <w:tcPr>
            <w:tcW w:w="702" w:type="dxa"/>
            <w:textDirection w:val="btLr"/>
            <w:vAlign w:val="center"/>
          </w:tcPr>
          <w:p w14:paraId="047F3903" w14:textId="77777777" w:rsidR="00982560" w:rsidRPr="007F3ECC" w:rsidRDefault="00982560" w:rsidP="0004796B">
            <w:pPr>
              <w:ind w:left="113" w:right="113"/>
              <w:jc w:val="center"/>
              <w:rPr>
                <w:rFonts w:ascii="Calibri" w:hAnsi="Calibri" w:cs="Calibri"/>
                <w:b/>
                <w:color w:val="173271"/>
                <w:sz w:val="22"/>
                <w:szCs w:val="22"/>
              </w:rPr>
            </w:pPr>
            <w:r w:rsidRPr="004A6D18">
              <w:rPr>
                <w:rFonts w:ascii="Calibri" w:hAnsi="Calibri" w:cs="Calibri"/>
                <w:b/>
                <w:bCs/>
                <w:color w:val="173271"/>
              </w:rPr>
              <w:t>Říjen</w:t>
            </w:r>
          </w:p>
        </w:tc>
        <w:tc>
          <w:tcPr>
            <w:tcW w:w="702" w:type="dxa"/>
            <w:textDirection w:val="btLr"/>
            <w:vAlign w:val="center"/>
          </w:tcPr>
          <w:p w14:paraId="1FBAEBC1" w14:textId="77777777" w:rsidR="00982560" w:rsidRPr="007F3ECC" w:rsidRDefault="00982560" w:rsidP="0004796B">
            <w:pPr>
              <w:ind w:left="113" w:right="113"/>
              <w:jc w:val="center"/>
              <w:rPr>
                <w:rFonts w:ascii="Calibri" w:hAnsi="Calibri" w:cs="Calibri"/>
                <w:b/>
                <w:color w:val="173271"/>
                <w:sz w:val="22"/>
                <w:szCs w:val="22"/>
              </w:rPr>
            </w:pPr>
            <w:r w:rsidRPr="004A6D18">
              <w:rPr>
                <w:rFonts w:ascii="Calibri" w:hAnsi="Calibri" w:cs="Calibri"/>
                <w:b/>
                <w:bCs/>
                <w:color w:val="173271"/>
              </w:rPr>
              <w:t>Listopad</w:t>
            </w:r>
          </w:p>
        </w:tc>
        <w:tc>
          <w:tcPr>
            <w:tcW w:w="702" w:type="dxa"/>
            <w:textDirection w:val="btLr"/>
            <w:vAlign w:val="center"/>
          </w:tcPr>
          <w:p w14:paraId="60F2FF69" w14:textId="77777777" w:rsidR="00982560" w:rsidRPr="007F3ECC" w:rsidRDefault="00982560" w:rsidP="0004796B">
            <w:pPr>
              <w:ind w:left="113" w:right="113"/>
              <w:jc w:val="center"/>
              <w:rPr>
                <w:rFonts w:ascii="Calibri" w:hAnsi="Calibri" w:cs="Calibri"/>
                <w:b/>
                <w:color w:val="173271"/>
                <w:sz w:val="22"/>
                <w:szCs w:val="22"/>
              </w:rPr>
            </w:pPr>
            <w:r w:rsidRPr="004A6D18">
              <w:rPr>
                <w:rFonts w:ascii="Calibri" w:hAnsi="Calibri" w:cs="Calibri"/>
                <w:b/>
                <w:bCs/>
                <w:color w:val="173271"/>
              </w:rPr>
              <w:t>Prosinec</w:t>
            </w:r>
          </w:p>
        </w:tc>
      </w:tr>
      <w:tr w:rsidR="00982560" w14:paraId="2AD5BA12" w14:textId="77777777" w:rsidTr="00C85B28">
        <w:trPr>
          <w:trHeight w:val="364"/>
        </w:trPr>
        <w:tc>
          <w:tcPr>
            <w:tcW w:w="622" w:type="dxa"/>
            <w:shd w:val="clear" w:color="auto" w:fill="173271"/>
            <w:vAlign w:val="center"/>
          </w:tcPr>
          <w:p w14:paraId="7D43793A" w14:textId="77777777" w:rsidR="00982560" w:rsidRPr="007F3ECC" w:rsidRDefault="00982560" w:rsidP="0004796B">
            <w:pPr>
              <w:spacing w:before="40" w:after="40" w:line="240" w:lineRule="auto"/>
              <w:jc w:val="center"/>
              <w:rPr>
                <w:rFonts w:ascii="Calibri" w:hAnsi="Calibri" w:cs="Calibri"/>
                <w:b/>
                <w:sz w:val="22"/>
                <w:szCs w:val="22"/>
              </w:rPr>
            </w:pPr>
            <w:r w:rsidRPr="004A6D18">
              <w:rPr>
                <w:rFonts w:ascii="Calibri" w:hAnsi="Calibri" w:cs="Calibri"/>
                <w:b/>
                <w:bCs/>
              </w:rPr>
              <w:t>202</w:t>
            </w:r>
            <w:r>
              <w:rPr>
                <w:rFonts w:ascii="Calibri" w:hAnsi="Calibri" w:cs="Calibri"/>
                <w:b/>
                <w:bCs/>
              </w:rPr>
              <w:t>6</w:t>
            </w:r>
          </w:p>
        </w:tc>
        <w:sdt>
          <w:sdtPr>
            <w:rPr>
              <w:rFonts w:ascii="Calibri" w:hAnsi="Calibri" w:cs="Calibri"/>
            </w:rPr>
            <w:id w:val="-2127219319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702" w:type="dxa"/>
                <w:vAlign w:val="center"/>
              </w:tcPr>
              <w:p w14:paraId="208E9EC8" w14:textId="77777777" w:rsidR="00982560" w:rsidRPr="007F3ECC" w:rsidRDefault="00982560" w:rsidP="0004796B">
                <w:pPr>
                  <w:spacing w:before="40" w:after="40" w:line="240" w:lineRule="auto"/>
                  <w:jc w:val="center"/>
                  <w:rPr>
                    <w:rFonts w:ascii="Calibri" w:hAnsi="Calibri" w:cs="Calibri"/>
                    <w:sz w:val="22"/>
                    <w:szCs w:val="22"/>
                  </w:rPr>
                </w:pPr>
                <w:r w:rsidRPr="007F3ECC">
                  <w:rPr>
                    <w:rFonts w:ascii="MS Gothic" w:eastAsia="MS Gothic" w:hAnsi="MS Gothic" w:cs="Calibri" w:hint="eastAsia"/>
                  </w:rPr>
                  <w:t>☐</w:t>
                </w:r>
              </w:p>
            </w:tc>
          </w:sdtContent>
        </w:sdt>
        <w:sdt>
          <w:sdtPr>
            <w:rPr>
              <w:rFonts w:ascii="Calibri" w:hAnsi="Calibri" w:cs="Calibri"/>
            </w:rPr>
            <w:id w:val="388537635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702" w:type="dxa"/>
                <w:vAlign w:val="center"/>
              </w:tcPr>
              <w:p w14:paraId="1A6E2A1D" w14:textId="77777777" w:rsidR="00982560" w:rsidRPr="007F3ECC" w:rsidRDefault="00982560" w:rsidP="0004796B">
                <w:pPr>
                  <w:spacing w:before="40" w:after="40" w:line="240" w:lineRule="auto"/>
                  <w:jc w:val="center"/>
                  <w:rPr>
                    <w:rFonts w:ascii="Calibri" w:hAnsi="Calibri" w:cs="Calibri"/>
                    <w:sz w:val="22"/>
                    <w:szCs w:val="22"/>
                  </w:rPr>
                </w:pPr>
                <w:r w:rsidRPr="007F3ECC">
                  <w:rPr>
                    <w:rFonts w:ascii="MS Gothic" w:eastAsia="MS Gothic" w:hAnsi="MS Gothic" w:cs="Calibri" w:hint="eastAsia"/>
                  </w:rPr>
                  <w:t>☐</w:t>
                </w:r>
              </w:p>
            </w:tc>
          </w:sdtContent>
        </w:sdt>
        <w:sdt>
          <w:sdtPr>
            <w:rPr>
              <w:rFonts w:ascii="Calibri" w:hAnsi="Calibri" w:cs="Calibri"/>
            </w:rPr>
            <w:id w:val="-1633708645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702" w:type="dxa"/>
                <w:vAlign w:val="center"/>
              </w:tcPr>
              <w:p w14:paraId="0F524AA4" w14:textId="77777777" w:rsidR="00982560" w:rsidRPr="007F3ECC" w:rsidRDefault="00982560" w:rsidP="0004796B">
                <w:pPr>
                  <w:spacing w:before="40" w:after="40" w:line="240" w:lineRule="auto"/>
                  <w:jc w:val="center"/>
                  <w:rPr>
                    <w:rFonts w:ascii="Calibri" w:hAnsi="Calibri" w:cs="Calibri"/>
                    <w:sz w:val="22"/>
                    <w:szCs w:val="22"/>
                  </w:rPr>
                </w:pPr>
                <w:r w:rsidRPr="007F3ECC">
                  <w:rPr>
                    <w:rFonts w:ascii="MS Gothic" w:eastAsia="MS Gothic" w:hAnsi="MS Gothic" w:cs="Calibri" w:hint="eastAsia"/>
                  </w:rPr>
                  <w:t>☐</w:t>
                </w:r>
              </w:p>
            </w:tc>
          </w:sdtContent>
        </w:sdt>
        <w:sdt>
          <w:sdtPr>
            <w:rPr>
              <w:rFonts w:ascii="Calibri" w:hAnsi="Calibri" w:cs="Calibri"/>
            </w:rPr>
            <w:id w:val="-1296207254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702" w:type="dxa"/>
                <w:vAlign w:val="center"/>
              </w:tcPr>
              <w:p w14:paraId="63064094" w14:textId="77777777" w:rsidR="00982560" w:rsidRPr="007F3ECC" w:rsidRDefault="00982560" w:rsidP="0004796B">
                <w:pPr>
                  <w:spacing w:before="40" w:after="40" w:line="240" w:lineRule="auto"/>
                  <w:jc w:val="center"/>
                  <w:rPr>
                    <w:rFonts w:ascii="Calibri" w:hAnsi="Calibri" w:cs="Calibri"/>
                    <w:sz w:val="22"/>
                    <w:szCs w:val="22"/>
                  </w:rPr>
                </w:pPr>
                <w:r w:rsidRPr="007F3ECC">
                  <w:rPr>
                    <w:rFonts w:ascii="MS Gothic" w:eastAsia="MS Gothic" w:hAnsi="MS Gothic" w:cs="Calibri" w:hint="eastAsia"/>
                  </w:rPr>
                  <w:t>☐</w:t>
                </w:r>
              </w:p>
            </w:tc>
          </w:sdtContent>
        </w:sdt>
        <w:sdt>
          <w:sdtPr>
            <w:rPr>
              <w:rFonts w:ascii="Calibri" w:hAnsi="Calibri" w:cs="Calibri"/>
            </w:rPr>
            <w:id w:val="-1511748306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702" w:type="dxa"/>
                <w:vAlign w:val="center"/>
              </w:tcPr>
              <w:p w14:paraId="01E86727" w14:textId="77777777" w:rsidR="00982560" w:rsidRPr="007F3ECC" w:rsidRDefault="00982560" w:rsidP="0004796B">
                <w:pPr>
                  <w:spacing w:before="40" w:after="40" w:line="240" w:lineRule="auto"/>
                  <w:jc w:val="center"/>
                  <w:rPr>
                    <w:rFonts w:ascii="Calibri" w:hAnsi="Calibri" w:cs="Calibri"/>
                    <w:sz w:val="22"/>
                    <w:szCs w:val="22"/>
                  </w:rPr>
                </w:pPr>
                <w:r w:rsidRPr="007F3ECC">
                  <w:rPr>
                    <w:rFonts w:ascii="MS Gothic" w:eastAsia="MS Gothic" w:hAnsi="MS Gothic" w:cs="Calibri" w:hint="eastAsia"/>
                  </w:rPr>
                  <w:t>☐</w:t>
                </w:r>
              </w:p>
            </w:tc>
          </w:sdtContent>
        </w:sdt>
        <w:sdt>
          <w:sdtPr>
            <w:rPr>
              <w:rFonts w:ascii="Calibri" w:hAnsi="Calibri" w:cs="Calibri"/>
            </w:rPr>
            <w:id w:val="1805347967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702" w:type="dxa"/>
                <w:vAlign w:val="center"/>
              </w:tcPr>
              <w:p w14:paraId="4BCA0089" w14:textId="77777777" w:rsidR="00982560" w:rsidRPr="007F3ECC" w:rsidRDefault="00982560" w:rsidP="0004796B">
                <w:pPr>
                  <w:spacing w:before="40" w:after="40" w:line="240" w:lineRule="auto"/>
                  <w:jc w:val="center"/>
                  <w:rPr>
                    <w:rFonts w:ascii="Calibri" w:hAnsi="Calibri" w:cs="Calibri"/>
                    <w:sz w:val="22"/>
                    <w:szCs w:val="22"/>
                  </w:rPr>
                </w:pPr>
                <w:r w:rsidRPr="007F3ECC">
                  <w:rPr>
                    <w:rFonts w:ascii="MS Gothic" w:eastAsia="MS Gothic" w:hAnsi="MS Gothic" w:cs="Calibri" w:hint="eastAsia"/>
                  </w:rPr>
                  <w:t>☐</w:t>
                </w:r>
              </w:p>
            </w:tc>
          </w:sdtContent>
        </w:sdt>
        <w:sdt>
          <w:sdtPr>
            <w:rPr>
              <w:rFonts w:ascii="Calibri" w:hAnsi="Calibri" w:cs="Calibri"/>
            </w:rPr>
            <w:id w:val="-1838986515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702" w:type="dxa"/>
                <w:vAlign w:val="center"/>
              </w:tcPr>
              <w:p w14:paraId="1F83588C" w14:textId="327DE133" w:rsidR="00982560" w:rsidRPr="007F3ECC" w:rsidRDefault="00CF2BBA" w:rsidP="0004796B">
                <w:pPr>
                  <w:spacing w:before="40" w:after="40" w:line="240" w:lineRule="auto"/>
                  <w:jc w:val="center"/>
                  <w:rPr>
                    <w:rFonts w:ascii="Calibri" w:hAnsi="Calibri" w:cs="Calibri"/>
                    <w:sz w:val="22"/>
                    <w:szCs w:val="22"/>
                  </w:rPr>
                </w:pPr>
                <w:r>
                  <w:rPr>
                    <w:rFonts w:ascii="MS Gothic" w:eastAsia="MS Gothic" w:hAnsi="MS Gothic" w:cs="Calibri" w:hint="eastAsia"/>
                  </w:rPr>
                  <w:t>☐</w:t>
                </w:r>
              </w:p>
            </w:tc>
          </w:sdtContent>
        </w:sdt>
        <w:sdt>
          <w:sdtPr>
            <w:rPr>
              <w:rFonts w:ascii="Calibri" w:hAnsi="Calibri" w:cs="Calibri"/>
            </w:rPr>
            <w:id w:val="-1034420140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702" w:type="dxa"/>
                <w:vAlign w:val="center"/>
              </w:tcPr>
              <w:p w14:paraId="0CE8B600" w14:textId="77777777" w:rsidR="00982560" w:rsidRPr="007F3ECC" w:rsidRDefault="00982560" w:rsidP="0004796B">
                <w:pPr>
                  <w:spacing w:before="40" w:after="40" w:line="240" w:lineRule="auto"/>
                  <w:jc w:val="center"/>
                  <w:rPr>
                    <w:rFonts w:ascii="Calibri" w:hAnsi="Calibri" w:cs="Calibri"/>
                    <w:sz w:val="22"/>
                    <w:szCs w:val="22"/>
                  </w:rPr>
                </w:pPr>
                <w:r w:rsidRPr="007F3ECC">
                  <w:rPr>
                    <w:rFonts w:ascii="MS Gothic" w:eastAsia="MS Gothic" w:hAnsi="MS Gothic" w:cs="Calibri" w:hint="eastAsia"/>
                  </w:rPr>
                  <w:t>☐</w:t>
                </w:r>
              </w:p>
            </w:tc>
          </w:sdtContent>
        </w:sdt>
        <w:sdt>
          <w:sdtPr>
            <w:rPr>
              <w:rFonts w:ascii="Calibri" w:hAnsi="Calibri" w:cs="Calibri"/>
            </w:rPr>
            <w:id w:val="-746180377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702" w:type="dxa"/>
                <w:vAlign w:val="center"/>
              </w:tcPr>
              <w:p w14:paraId="569AC7E2" w14:textId="77777777" w:rsidR="00982560" w:rsidRPr="007F3ECC" w:rsidRDefault="00982560" w:rsidP="0004796B">
                <w:pPr>
                  <w:spacing w:before="40" w:after="40" w:line="240" w:lineRule="auto"/>
                  <w:jc w:val="center"/>
                  <w:rPr>
                    <w:rFonts w:ascii="Calibri" w:hAnsi="Calibri" w:cs="Calibri"/>
                    <w:sz w:val="22"/>
                    <w:szCs w:val="22"/>
                  </w:rPr>
                </w:pPr>
                <w:r w:rsidRPr="007F3ECC">
                  <w:rPr>
                    <w:rFonts w:ascii="MS Gothic" w:eastAsia="MS Gothic" w:hAnsi="MS Gothic" w:cs="Calibri" w:hint="eastAsia"/>
                  </w:rPr>
                  <w:t>☐</w:t>
                </w:r>
              </w:p>
            </w:tc>
          </w:sdtContent>
        </w:sdt>
        <w:sdt>
          <w:sdtPr>
            <w:rPr>
              <w:rFonts w:ascii="Calibri" w:hAnsi="Calibri" w:cs="Calibri"/>
            </w:rPr>
            <w:id w:val="1833716377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702" w:type="dxa"/>
                <w:vAlign w:val="center"/>
              </w:tcPr>
              <w:p w14:paraId="0AF3178D" w14:textId="77777777" w:rsidR="00982560" w:rsidRPr="007F3ECC" w:rsidRDefault="00982560" w:rsidP="0004796B">
                <w:pPr>
                  <w:spacing w:before="40" w:after="40" w:line="240" w:lineRule="auto"/>
                  <w:jc w:val="center"/>
                  <w:rPr>
                    <w:rFonts w:ascii="Calibri" w:hAnsi="Calibri" w:cs="Calibri"/>
                    <w:sz w:val="22"/>
                    <w:szCs w:val="22"/>
                  </w:rPr>
                </w:pPr>
                <w:r w:rsidRPr="007F3ECC">
                  <w:rPr>
                    <w:rFonts w:ascii="MS Gothic" w:eastAsia="MS Gothic" w:hAnsi="MS Gothic" w:cs="Calibri" w:hint="eastAsia"/>
                  </w:rPr>
                  <w:t>☐</w:t>
                </w:r>
              </w:p>
            </w:tc>
          </w:sdtContent>
        </w:sdt>
        <w:sdt>
          <w:sdtPr>
            <w:rPr>
              <w:rFonts w:ascii="Calibri" w:hAnsi="Calibri" w:cs="Calibri"/>
            </w:rPr>
            <w:id w:val="293952079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702" w:type="dxa"/>
                <w:vAlign w:val="center"/>
              </w:tcPr>
              <w:p w14:paraId="2ADB25A9" w14:textId="77777777" w:rsidR="00982560" w:rsidRPr="007F3ECC" w:rsidRDefault="00982560" w:rsidP="0004796B">
                <w:pPr>
                  <w:spacing w:before="40" w:after="40" w:line="240" w:lineRule="auto"/>
                  <w:jc w:val="center"/>
                  <w:rPr>
                    <w:rFonts w:ascii="Calibri" w:hAnsi="Calibri" w:cs="Calibri"/>
                    <w:sz w:val="22"/>
                    <w:szCs w:val="22"/>
                  </w:rPr>
                </w:pPr>
                <w:r w:rsidRPr="007F3ECC">
                  <w:rPr>
                    <w:rFonts w:ascii="MS Gothic" w:eastAsia="MS Gothic" w:hAnsi="MS Gothic" w:cs="Calibri" w:hint="eastAsia"/>
                  </w:rPr>
                  <w:t>☐</w:t>
                </w:r>
              </w:p>
            </w:tc>
          </w:sdtContent>
        </w:sdt>
        <w:sdt>
          <w:sdtPr>
            <w:rPr>
              <w:rFonts w:ascii="Calibri" w:hAnsi="Calibri" w:cs="Calibri"/>
            </w:rPr>
            <w:id w:val="-250899639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702" w:type="dxa"/>
                <w:vAlign w:val="center"/>
              </w:tcPr>
              <w:p w14:paraId="34408908" w14:textId="77777777" w:rsidR="00982560" w:rsidRPr="007F3ECC" w:rsidRDefault="00982560" w:rsidP="0004796B">
                <w:pPr>
                  <w:spacing w:before="40" w:after="40" w:line="240" w:lineRule="auto"/>
                  <w:jc w:val="center"/>
                  <w:rPr>
                    <w:rFonts w:ascii="Calibri" w:hAnsi="Calibri" w:cs="Calibri"/>
                    <w:sz w:val="22"/>
                    <w:szCs w:val="22"/>
                  </w:rPr>
                </w:pPr>
                <w:r w:rsidRPr="007F3ECC">
                  <w:rPr>
                    <w:rFonts w:ascii="MS Gothic" w:eastAsia="MS Gothic" w:hAnsi="MS Gothic" w:cs="Calibri" w:hint="eastAsia"/>
                  </w:rPr>
                  <w:t>☐</w:t>
                </w:r>
              </w:p>
            </w:tc>
          </w:sdtContent>
        </w:sdt>
      </w:tr>
      <w:tr w:rsidR="00982560" w14:paraId="189A7DB5" w14:textId="77777777" w:rsidTr="00C85B28">
        <w:trPr>
          <w:trHeight w:val="364"/>
        </w:trPr>
        <w:tc>
          <w:tcPr>
            <w:tcW w:w="622" w:type="dxa"/>
            <w:shd w:val="clear" w:color="auto" w:fill="173271"/>
            <w:vAlign w:val="center"/>
          </w:tcPr>
          <w:p w14:paraId="645006EC" w14:textId="77777777" w:rsidR="00982560" w:rsidRPr="007F3ECC" w:rsidRDefault="00982560" w:rsidP="0004796B">
            <w:pPr>
              <w:spacing w:before="40" w:after="40" w:line="240" w:lineRule="auto"/>
              <w:jc w:val="center"/>
              <w:rPr>
                <w:rFonts w:ascii="Calibri" w:hAnsi="Calibri" w:cs="Calibri"/>
                <w:b/>
                <w:sz w:val="22"/>
                <w:szCs w:val="22"/>
              </w:rPr>
            </w:pPr>
            <w:r w:rsidRPr="004A6D18">
              <w:rPr>
                <w:rFonts w:ascii="Calibri" w:hAnsi="Calibri" w:cs="Calibri"/>
                <w:b/>
                <w:bCs/>
              </w:rPr>
              <w:t>202</w:t>
            </w:r>
            <w:r>
              <w:rPr>
                <w:rFonts w:ascii="Calibri" w:hAnsi="Calibri" w:cs="Calibri"/>
                <w:b/>
                <w:bCs/>
              </w:rPr>
              <w:t>7</w:t>
            </w:r>
          </w:p>
        </w:tc>
        <w:sdt>
          <w:sdtPr>
            <w:rPr>
              <w:rFonts w:ascii="Calibri" w:hAnsi="Calibri" w:cs="Calibri"/>
            </w:rPr>
            <w:id w:val="-1065718778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702" w:type="dxa"/>
                <w:vAlign w:val="center"/>
              </w:tcPr>
              <w:p w14:paraId="6D268963" w14:textId="77777777" w:rsidR="00982560" w:rsidRPr="007F3ECC" w:rsidRDefault="00982560" w:rsidP="0004796B">
                <w:pPr>
                  <w:spacing w:before="40" w:after="40" w:line="240" w:lineRule="auto"/>
                  <w:jc w:val="center"/>
                  <w:rPr>
                    <w:rFonts w:ascii="Calibri" w:hAnsi="Calibri" w:cs="Calibri"/>
                    <w:sz w:val="22"/>
                    <w:szCs w:val="22"/>
                  </w:rPr>
                </w:pPr>
                <w:r w:rsidRPr="007F3ECC">
                  <w:rPr>
                    <w:rFonts w:ascii="MS Gothic" w:eastAsia="MS Gothic" w:hAnsi="MS Gothic" w:cs="Calibri" w:hint="eastAsia"/>
                  </w:rPr>
                  <w:t>☐</w:t>
                </w:r>
              </w:p>
            </w:tc>
          </w:sdtContent>
        </w:sdt>
        <w:sdt>
          <w:sdtPr>
            <w:rPr>
              <w:rFonts w:ascii="Calibri" w:hAnsi="Calibri" w:cs="Calibri"/>
            </w:rPr>
            <w:id w:val="1764954293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702" w:type="dxa"/>
                <w:vAlign w:val="center"/>
              </w:tcPr>
              <w:p w14:paraId="7A718C41" w14:textId="77777777" w:rsidR="00982560" w:rsidRPr="007F3ECC" w:rsidRDefault="00982560" w:rsidP="0004796B">
                <w:pPr>
                  <w:spacing w:before="40" w:after="40" w:line="240" w:lineRule="auto"/>
                  <w:jc w:val="center"/>
                  <w:rPr>
                    <w:rFonts w:ascii="Calibri" w:hAnsi="Calibri" w:cs="Calibri"/>
                    <w:sz w:val="22"/>
                    <w:szCs w:val="22"/>
                  </w:rPr>
                </w:pPr>
                <w:r w:rsidRPr="007F3ECC">
                  <w:rPr>
                    <w:rFonts w:ascii="MS Gothic" w:eastAsia="MS Gothic" w:hAnsi="MS Gothic" w:cs="Calibri" w:hint="eastAsia"/>
                  </w:rPr>
                  <w:t>☐</w:t>
                </w:r>
              </w:p>
            </w:tc>
          </w:sdtContent>
        </w:sdt>
        <w:sdt>
          <w:sdtPr>
            <w:rPr>
              <w:rFonts w:ascii="Calibri" w:hAnsi="Calibri" w:cs="Calibri"/>
            </w:rPr>
            <w:id w:val="1067377625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702" w:type="dxa"/>
                <w:vAlign w:val="center"/>
              </w:tcPr>
              <w:p w14:paraId="711E8C07" w14:textId="77777777" w:rsidR="00982560" w:rsidRPr="007F3ECC" w:rsidRDefault="00982560" w:rsidP="0004796B">
                <w:pPr>
                  <w:spacing w:before="40" w:after="40" w:line="240" w:lineRule="auto"/>
                  <w:jc w:val="center"/>
                  <w:rPr>
                    <w:rFonts w:ascii="Calibri" w:hAnsi="Calibri" w:cs="Calibri"/>
                    <w:sz w:val="22"/>
                    <w:szCs w:val="22"/>
                  </w:rPr>
                </w:pPr>
                <w:r w:rsidRPr="007F3ECC">
                  <w:rPr>
                    <w:rFonts w:ascii="MS Gothic" w:eastAsia="MS Gothic" w:hAnsi="MS Gothic" w:cs="Calibri" w:hint="eastAsia"/>
                  </w:rPr>
                  <w:t>☐</w:t>
                </w:r>
              </w:p>
            </w:tc>
          </w:sdtContent>
        </w:sdt>
        <w:sdt>
          <w:sdtPr>
            <w:rPr>
              <w:rFonts w:ascii="Calibri" w:hAnsi="Calibri" w:cs="Calibri"/>
            </w:rPr>
            <w:id w:val="1459599946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702" w:type="dxa"/>
                <w:vAlign w:val="center"/>
              </w:tcPr>
              <w:p w14:paraId="3BEED078" w14:textId="77777777" w:rsidR="00982560" w:rsidRPr="007F3ECC" w:rsidRDefault="00982560" w:rsidP="0004796B">
                <w:pPr>
                  <w:spacing w:before="40" w:after="40" w:line="240" w:lineRule="auto"/>
                  <w:jc w:val="center"/>
                  <w:rPr>
                    <w:rFonts w:ascii="Calibri" w:hAnsi="Calibri" w:cs="Calibri"/>
                    <w:sz w:val="22"/>
                    <w:szCs w:val="22"/>
                  </w:rPr>
                </w:pPr>
                <w:r w:rsidRPr="007F3ECC">
                  <w:rPr>
                    <w:rFonts w:ascii="MS Gothic" w:eastAsia="MS Gothic" w:hAnsi="MS Gothic" w:cs="Calibri" w:hint="eastAsia"/>
                  </w:rPr>
                  <w:t>☐</w:t>
                </w:r>
              </w:p>
            </w:tc>
          </w:sdtContent>
        </w:sdt>
        <w:sdt>
          <w:sdtPr>
            <w:rPr>
              <w:rFonts w:ascii="Calibri" w:hAnsi="Calibri" w:cs="Calibri"/>
            </w:rPr>
            <w:id w:val="-50000781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702" w:type="dxa"/>
                <w:vAlign w:val="center"/>
              </w:tcPr>
              <w:p w14:paraId="53C06309" w14:textId="77777777" w:rsidR="00982560" w:rsidRPr="007F3ECC" w:rsidRDefault="00982560" w:rsidP="0004796B">
                <w:pPr>
                  <w:spacing w:before="40" w:after="40" w:line="240" w:lineRule="auto"/>
                  <w:jc w:val="center"/>
                  <w:rPr>
                    <w:rFonts w:ascii="Calibri" w:hAnsi="Calibri" w:cs="Calibri"/>
                    <w:sz w:val="22"/>
                    <w:szCs w:val="22"/>
                  </w:rPr>
                </w:pPr>
                <w:r w:rsidRPr="007F3ECC">
                  <w:rPr>
                    <w:rFonts w:ascii="MS Gothic" w:eastAsia="MS Gothic" w:hAnsi="MS Gothic" w:cs="Calibri" w:hint="eastAsia"/>
                  </w:rPr>
                  <w:t>☐</w:t>
                </w:r>
              </w:p>
            </w:tc>
          </w:sdtContent>
        </w:sdt>
        <w:sdt>
          <w:sdtPr>
            <w:rPr>
              <w:rFonts w:ascii="Calibri" w:hAnsi="Calibri" w:cs="Calibri"/>
            </w:rPr>
            <w:id w:val="-358809197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702" w:type="dxa"/>
                <w:vAlign w:val="center"/>
              </w:tcPr>
              <w:p w14:paraId="16A42923" w14:textId="77777777" w:rsidR="00982560" w:rsidRPr="007F3ECC" w:rsidRDefault="00982560" w:rsidP="0004796B">
                <w:pPr>
                  <w:spacing w:before="40" w:after="40" w:line="240" w:lineRule="auto"/>
                  <w:jc w:val="center"/>
                  <w:rPr>
                    <w:rFonts w:ascii="Calibri" w:hAnsi="Calibri" w:cs="Calibri"/>
                    <w:sz w:val="22"/>
                    <w:szCs w:val="22"/>
                  </w:rPr>
                </w:pPr>
                <w:r w:rsidRPr="007F3ECC">
                  <w:rPr>
                    <w:rFonts w:ascii="MS Gothic" w:eastAsia="MS Gothic" w:hAnsi="MS Gothic" w:cs="Calibri" w:hint="eastAsia"/>
                  </w:rPr>
                  <w:t>☐</w:t>
                </w:r>
              </w:p>
            </w:tc>
          </w:sdtContent>
        </w:sdt>
        <w:sdt>
          <w:sdtPr>
            <w:rPr>
              <w:rFonts w:ascii="Calibri" w:hAnsi="Calibri" w:cs="Calibri"/>
            </w:rPr>
            <w:id w:val="-1178272313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702" w:type="dxa"/>
                <w:vAlign w:val="center"/>
              </w:tcPr>
              <w:p w14:paraId="32CAE787" w14:textId="77777777" w:rsidR="00982560" w:rsidRPr="007F3ECC" w:rsidRDefault="00982560" w:rsidP="0004796B">
                <w:pPr>
                  <w:spacing w:before="40" w:after="40" w:line="240" w:lineRule="auto"/>
                  <w:jc w:val="center"/>
                  <w:rPr>
                    <w:rFonts w:ascii="Calibri" w:hAnsi="Calibri" w:cs="Calibri"/>
                    <w:sz w:val="22"/>
                    <w:szCs w:val="22"/>
                  </w:rPr>
                </w:pPr>
                <w:r w:rsidRPr="007F3ECC">
                  <w:rPr>
                    <w:rFonts w:ascii="MS Gothic" w:eastAsia="MS Gothic" w:hAnsi="MS Gothic" w:cs="Calibri" w:hint="eastAsia"/>
                  </w:rPr>
                  <w:t>☐</w:t>
                </w:r>
              </w:p>
            </w:tc>
          </w:sdtContent>
        </w:sdt>
        <w:sdt>
          <w:sdtPr>
            <w:rPr>
              <w:rFonts w:ascii="Calibri" w:hAnsi="Calibri" w:cs="Calibri"/>
            </w:rPr>
            <w:id w:val="893627019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702" w:type="dxa"/>
                <w:vAlign w:val="center"/>
              </w:tcPr>
              <w:p w14:paraId="2D20E848" w14:textId="77777777" w:rsidR="00982560" w:rsidRPr="007F3ECC" w:rsidRDefault="00982560" w:rsidP="0004796B">
                <w:pPr>
                  <w:spacing w:before="40" w:after="40" w:line="240" w:lineRule="auto"/>
                  <w:jc w:val="center"/>
                  <w:rPr>
                    <w:rFonts w:ascii="Calibri" w:hAnsi="Calibri" w:cs="Calibri"/>
                    <w:sz w:val="22"/>
                    <w:szCs w:val="22"/>
                  </w:rPr>
                </w:pPr>
                <w:r w:rsidRPr="007F3ECC">
                  <w:rPr>
                    <w:rFonts w:ascii="MS Gothic" w:eastAsia="MS Gothic" w:hAnsi="MS Gothic" w:cs="Calibri" w:hint="eastAsia"/>
                  </w:rPr>
                  <w:t>☐</w:t>
                </w:r>
              </w:p>
            </w:tc>
          </w:sdtContent>
        </w:sdt>
        <w:sdt>
          <w:sdtPr>
            <w:rPr>
              <w:rFonts w:ascii="Calibri" w:hAnsi="Calibri" w:cs="Calibri"/>
            </w:rPr>
            <w:id w:val="-99800300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702" w:type="dxa"/>
                <w:vAlign w:val="center"/>
              </w:tcPr>
              <w:p w14:paraId="627BDB82" w14:textId="77777777" w:rsidR="00982560" w:rsidRPr="007F3ECC" w:rsidRDefault="00982560" w:rsidP="0004796B">
                <w:pPr>
                  <w:spacing w:before="40" w:after="40" w:line="240" w:lineRule="auto"/>
                  <w:jc w:val="center"/>
                  <w:rPr>
                    <w:rFonts w:ascii="Calibri" w:hAnsi="Calibri" w:cs="Calibri"/>
                    <w:sz w:val="22"/>
                    <w:szCs w:val="22"/>
                  </w:rPr>
                </w:pPr>
                <w:r w:rsidRPr="007F3ECC">
                  <w:rPr>
                    <w:rFonts w:ascii="MS Gothic" w:eastAsia="MS Gothic" w:hAnsi="MS Gothic" w:cs="Calibri" w:hint="eastAsia"/>
                  </w:rPr>
                  <w:t>☐</w:t>
                </w:r>
              </w:p>
            </w:tc>
          </w:sdtContent>
        </w:sdt>
        <w:sdt>
          <w:sdtPr>
            <w:rPr>
              <w:rFonts w:ascii="Calibri" w:hAnsi="Calibri" w:cs="Calibri"/>
            </w:rPr>
            <w:id w:val="-330989556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702" w:type="dxa"/>
                <w:vAlign w:val="center"/>
              </w:tcPr>
              <w:p w14:paraId="44A103C3" w14:textId="77777777" w:rsidR="00982560" w:rsidRPr="007F3ECC" w:rsidRDefault="00982560" w:rsidP="0004796B">
                <w:pPr>
                  <w:spacing w:before="40" w:after="40" w:line="240" w:lineRule="auto"/>
                  <w:jc w:val="center"/>
                  <w:rPr>
                    <w:rFonts w:ascii="Calibri" w:hAnsi="Calibri" w:cs="Calibri"/>
                    <w:sz w:val="22"/>
                    <w:szCs w:val="22"/>
                  </w:rPr>
                </w:pPr>
                <w:r w:rsidRPr="007F3ECC">
                  <w:rPr>
                    <w:rFonts w:ascii="MS Gothic" w:eastAsia="MS Gothic" w:hAnsi="MS Gothic" w:cs="Calibri" w:hint="eastAsia"/>
                  </w:rPr>
                  <w:t>☐</w:t>
                </w:r>
              </w:p>
            </w:tc>
          </w:sdtContent>
        </w:sdt>
        <w:sdt>
          <w:sdtPr>
            <w:rPr>
              <w:rFonts w:ascii="Calibri" w:hAnsi="Calibri" w:cs="Calibri"/>
            </w:rPr>
            <w:id w:val="-1532572147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702" w:type="dxa"/>
                <w:vAlign w:val="center"/>
              </w:tcPr>
              <w:p w14:paraId="701A1B24" w14:textId="77777777" w:rsidR="00982560" w:rsidRPr="007F3ECC" w:rsidRDefault="00982560" w:rsidP="0004796B">
                <w:pPr>
                  <w:spacing w:before="40" w:after="40" w:line="240" w:lineRule="auto"/>
                  <w:jc w:val="center"/>
                  <w:rPr>
                    <w:rFonts w:ascii="Calibri" w:hAnsi="Calibri" w:cs="Calibri"/>
                    <w:sz w:val="22"/>
                    <w:szCs w:val="22"/>
                  </w:rPr>
                </w:pPr>
                <w:r w:rsidRPr="007F3ECC">
                  <w:rPr>
                    <w:rFonts w:ascii="MS Gothic" w:eastAsia="MS Gothic" w:hAnsi="MS Gothic" w:cs="Calibri" w:hint="eastAsia"/>
                  </w:rPr>
                  <w:t>☐</w:t>
                </w:r>
              </w:p>
            </w:tc>
          </w:sdtContent>
        </w:sdt>
        <w:sdt>
          <w:sdtPr>
            <w:rPr>
              <w:rFonts w:ascii="Calibri" w:hAnsi="Calibri" w:cs="Calibri"/>
            </w:rPr>
            <w:id w:val="1081407367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702" w:type="dxa"/>
                <w:vAlign w:val="center"/>
              </w:tcPr>
              <w:p w14:paraId="349022F9" w14:textId="77777777" w:rsidR="00982560" w:rsidRPr="007F3ECC" w:rsidRDefault="00982560" w:rsidP="0004796B">
                <w:pPr>
                  <w:spacing w:before="40" w:after="40" w:line="240" w:lineRule="auto"/>
                  <w:jc w:val="center"/>
                  <w:rPr>
                    <w:rFonts w:ascii="Calibri" w:hAnsi="Calibri" w:cs="Calibri"/>
                    <w:sz w:val="22"/>
                    <w:szCs w:val="22"/>
                  </w:rPr>
                </w:pPr>
                <w:r w:rsidRPr="007F3ECC">
                  <w:rPr>
                    <w:rFonts w:ascii="MS Gothic" w:eastAsia="MS Gothic" w:hAnsi="MS Gothic" w:cs="Calibri" w:hint="eastAsia"/>
                  </w:rPr>
                  <w:t>☐</w:t>
                </w:r>
              </w:p>
            </w:tc>
          </w:sdtContent>
        </w:sdt>
      </w:tr>
      <w:tr w:rsidR="00982560" w14:paraId="613431B8" w14:textId="77777777" w:rsidTr="00C85B28">
        <w:trPr>
          <w:trHeight w:val="364"/>
        </w:trPr>
        <w:tc>
          <w:tcPr>
            <w:tcW w:w="622" w:type="dxa"/>
            <w:shd w:val="clear" w:color="auto" w:fill="173271"/>
            <w:vAlign w:val="center"/>
          </w:tcPr>
          <w:p w14:paraId="79D534A9" w14:textId="77777777" w:rsidR="00982560" w:rsidRPr="007F3ECC" w:rsidRDefault="00982560" w:rsidP="0004796B">
            <w:pPr>
              <w:spacing w:before="40" w:after="40" w:line="240" w:lineRule="auto"/>
              <w:jc w:val="center"/>
              <w:rPr>
                <w:rFonts w:ascii="Calibri" w:hAnsi="Calibri" w:cs="Calibri"/>
                <w:b/>
                <w:sz w:val="22"/>
                <w:szCs w:val="22"/>
              </w:rPr>
            </w:pPr>
            <w:r w:rsidRPr="004A6D18">
              <w:rPr>
                <w:rFonts w:ascii="Calibri" w:hAnsi="Calibri" w:cs="Calibri"/>
                <w:b/>
                <w:bCs/>
              </w:rPr>
              <w:t>202</w:t>
            </w:r>
            <w:r>
              <w:rPr>
                <w:rFonts w:ascii="Calibri" w:hAnsi="Calibri" w:cs="Calibri"/>
                <w:b/>
                <w:bCs/>
              </w:rPr>
              <w:t>8</w:t>
            </w:r>
          </w:p>
        </w:tc>
        <w:sdt>
          <w:sdtPr>
            <w:rPr>
              <w:rFonts w:ascii="Calibri" w:hAnsi="Calibri" w:cs="Calibri"/>
            </w:rPr>
            <w:id w:val="1944570622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702" w:type="dxa"/>
                <w:vAlign w:val="center"/>
              </w:tcPr>
              <w:p w14:paraId="0352222C" w14:textId="77777777" w:rsidR="00982560" w:rsidRPr="007F3ECC" w:rsidRDefault="00982560" w:rsidP="0004796B">
                <w:pPr>
                  <w:spacing w:before="40" w:after="40" w:line="240" w:lineRule="auto"/>
                  <w:jc w:val="center"/>
                  <w:rPr>
                    <w:rFonts w:ascii="Calibri" w:hAnsi="Calibri" w:cs="Calibri"/>
                    <w:sz w:val="22"/>
                    <w:szCs w:val="22"/>
                  </w:rPr>
                </w:pPr>
                <w:r w:rsidRPr="007F3ECC">
                  <w:rPr>
                    <w:rFonts w:ascii="MS Gothic" w:eastAsia="MS Gothic" w:hAnsi="MS Gothic" w:cs="Calibri" w:hint="eastAsia"/>
                  </w:rPr>
                  <w:t>☐</w:t>
                </w:r>
              </w:p>
            </w:tc>
          </w:sdtContent>
        </w:sdt>
        <w:sdt>
          <w:sdtPr>
            <w:rPr>
              <w:rFonts w:ascii="Calibri" w:hAnsi="Calibri" w:cs="Calibri"/>
            </w:rPr>
            <w:id w:val="-482999489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702" w:type="dxa"/>
                <w:vAlign w:val="center"/>
              </w:tcPr>
              <w:p w14:paraId="00F59F52" w14:textId="77777777" w:rsidR="00982560" w:rsidRPr="007F3ECC" w:rsidRDefault="00982560" w:rsidP="0004796B">
                <w:pPr>
                  <w:spacing w:before="40" w:after="40" w:line="240" w:lineRule="auto"/>
                  <w:jc w:val="center"/>
                  <w:rPr>
                    <w:rFonts w:ascii="Calibri" w:hAnsi="Calibri" w:cs="Calibri"/>
                    <w:sz w:val="22"/>
                    <w:szCs w:val="22"/>
                  </w:rPr>
                </w:pPr>
                <w:r w:rsidRPr="007F3ECC">
                  <w:rPr>
                    <w:rFonts w:ascii="MS Gothic" w:eastAsia="MS Gothic" w:hAnsi="MS Gothic" w:cs="Calibri" w:hint="eastAsia"/>
                  </w:rPr>
                  <w:t>☐</w:t>
                </w:r>
              </w:p>
            </w:tc>
          </w:sdtContent>
        </w:sdt>
        <w:sdt>
          <w:sdtPr>
            <w:rPr>
              <w:rFonts w:ascii="Calibri" w:hAnsi="Calibri" w:cs="Calibri"/>
            </w:rPr>
            <w:id w:val="-643433058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702" w:type="dxa"/>
                <w:vAlign w:val="center"/>
              </w:tcPr>
              <w:p w14:paraId="69EDBC25" w14:textId="77777777" w:rsidR="00982560" w:rsidRPr="007F3ECC" w:rsidRDefault="00982560" w:rsidP="0004796B">
                <w:pPr>
                  <w:spacing w:before="40" w:after="40" w:line="240" w:lineRule="auto"/>
                  <w:jc w:val="center"/>
                  <w:rPr>
                    <w:rFonts w:ascii="Calibri" w:hAnsi="Calibri" w:cs="Calibri"/>
                    <w:sz w:val="22"/>
                    <w:szCs w:val="22"/>
                  </w:rPr>
                </w:pPr>
                <w:r w:rsidRPr="007F3ECC">
                  <w:rPr>
                    <w:rFonts w:ascii="MS Gothic" w:eastAsia="MS Gothic" w:hAnsi="MS Gothic" w:cs="Calibri" w:hint="eastAsia"/>
                  </w:rPr>
                  <w:t>☐</w:t>
                </w:r>
              </w:p>
            </w:tc>
          </w:sdtContent>
        </w:sdt>
        <w:sdt>
          <w:sdtPr>
            <w:rPr>
              <w:rFonts w:ascii="Calibri" w:hAnsi="Calibri" w:cs="Calibri"/>
            </w:rPr>
            <w:id w:val="-134569418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702" w:type="dxa"/>
                <w:vAlign w:val="center"/>
              </w:tcPr>
              <w:p w14:paraId="6057C07C" w14:textId="77777777" w:rsidR="00982560" w:rsidRPr="007F3ECC" w:rsidRDefault="00982560" w:rsidP="0004796B">
                <w:pPr>
                  <w:spacing w:before="40" w:after="40" w:line="240" w:lineRule="auto"/>
                  <w:jc w:val="center"/>
                  <w:rPr>
                    <w:rFonts w:ascii="Calibri" w:hAnsi="Calibri" w:cs="Calibri"/>
                    <w:sz w:val="22"/>
                    <w:szCs w:val="22"/>
                  </w:rPr>
                </w:pPr>
                <w:r w:rsidRPr="007F3ECC">
                  <w:rPr>
                    <w:rFonts w:ascii="MS Gothic" w:eastAsia="MS Gothic" w:hAnsi="MS Gothic" w:cs="Calibri" w:hint="eastAsia"/>
                  </w:rPr>
                  <w:t>☐</w:t>
                </w:r>
              </w:p>
            </w:tc>
          </w:sdtContent>
        </w:sdt>
        <w:sdt>
          <w:sdtPr>
            <w:rPr>
              <w:rFonts w:ascii="Calibri" w:hAnsi="Calibri" w:cs="Calibri"/>
            </w:rPr>
            <w:id w:val="1165746024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702" w:type="dxa"/>
                <w:vAlign w:val="center"/>
              </w:tcPr>
              <w:p w14:paraId="2180351B" w14:textId="77777777" w:rsidR="00982560" w:rsidRPr="007F3ECC" w:rsidRDefault="00982560" w:rsidP="0004796B">
                <w:pPr>
                  <w:spacing w:before="40" w:after="40" w:line="240" w:lineRule="auto"/>
                  <w:jc w:val="center"/>
                  <w:rPr>
                    <w:rFonts w:ascii="Calibri" w:hAnsi="Calibri" w:cs="Calibri"/>
                    <w:sz w:val="22"/>
                    <w:szCs w:val="22"/>
                  </w:rPr>
                </w:pPr>
                <w:r w:rsidRPr="007F3ECC">
                  <w:rPr>
                    <w:rFonts w:ascii="MS Gothic" w:eastAsia="MS Gothic" w:hAnsi="MS Gothic" w:cs="Calibri" w:hint="eastAsia"/>
                  </w:rPr>
                  <w:t>☐</w:t>
                </w:r>
              </w:p>
            </w:tc>
          </w:sdtContent>
        </w:sdt>
        <w:sdt>
          <w:sdtPr>
            <w:rPr>
              <w:rFonts w:ascii="Calibri" w:hAnsi="Calibri" w:cs="Calibri"/>
            </w:rPr>
            <w:id w:val="137930132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702" w:type="dxa"/>
                <w:vAlign w:val="center"/>
              </w:tcPr>
              <w:p w14:paraId="4E822167" w14:textId="77777777" w:rsidR="00982560" w:rsidRPr="007F3ECC" w:rsidRDefault="00982560" w:rsidP="0004796B">
                <w:pPr>
                  <w:spacing w:before="40" w:after="40" w:line="240" w:lineRule="auto"/>
                  <w:jc w:val="center"/>
                  <w:rPr>
                    <w:rFonts w:ascii="Calibri" w:hAnsi="Calibri" w:cs="Calibri"/>
                    <w:sz w:val="22"/>
                    <w:szCs w:val="22"/>
                  </w:rPr>
                </w:pPr>
                <w:r w:rsidRPr="007F3ECC">
                  <w:rPr>
                    <w:rFonts w:ascii="MS Gothic" w:eastAsia="MS Gothic" w:hAnsi="MS Gothic" w:cs="Calibri" w:hint="eastAsia"/>
                  </w:rPr>
                  <w:t>☐</w:t>
                </w:r>
              </w:p>
            </w:tc>
          </w:sdtContent>
        </w:sdt>
        <w:sdt>
          <w:sdtPr>
            <w:rPr>
              <w:rFonts w:ascii="Calibri" w:hAnsi="Calibri" w:cs="Calibri"/>
            </w:rPr>
            <w:id w:val="-1914613900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702" w:type="dxa"/>
                <w:vAlign w:val="center"/>
              </w:tcPr>
              <w:p w14:paraId="71484907" w14:textId="77777777" w:rsidR="00982560" w:rsidRPr="007F3ECC" w:rsidRDefault="00982560" w:rsidP="0004796B">
                <w:pPr>
                  <w:spacing w:before="40" w:after="40" w:line="240" w:lineRule="auto"/>
                  <w:jc w:val="center"/>
                  <w:rPr>
                    <w:rFonts w:ascii="Calibri" w:hAnsi="Calibri" w:cs="Calibri"/>
                    <w:sz w:val="22"/>
                    <w:szCs w:val="22"/>
                  </w:rPr>
                </w:pPr>
                <w:r w:rsidRPr="007F3ECC">
                  <w:rPr>
                    <w:rFonts w:ascii="MS Gothic" w:eastAsia="MS Gothic" w:hAnsi="MS Gothic" w:cs="Calibri" w:hint="eastAsia"/>
                  </w:rPr>
                  <w:t>☐</w:t>
                </w:r>
              </w:p>
            </w:tc>
          </w:sdtContent>
        </w:sdt>
        <w:sdt>
          <w:sdtPr>
            <w:rPr>
              <w:rFonts w:ascii="Calibri" w:hAnsi="Calibri" w:cs="Calibri"/>
            </w:rPr>
            <w:id w:val="1742984713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702" w:type="dxa"/>
                <w:vAlign w:val="center"/>
              </w:tcPr>
              <w:p w14:paraId="7D267EDC" w14:textId="77777777" w:rsidR="00982560" w:rsidRPr="007F3ECC" w:rsidRDefault="00982560" w:rsidP="0004796B">
                <w:pPr>
                  <w:spacing w:before="40" w:after="40" w:line="240" w:lineRule="auto"/>
                  <w:jc w:val="center"/>
                  <w:rPr>
                    <w:rFonts w:ascii="Calibri" w:hAnsi="Calibri" w:cs="Calibri"/>
                    <w:sz w:val="22"/>
                    <w:szCs w:val="22"/>
                  </w:rPr>
                </w:pPr>
                <w:r w:rsidRPr="007F3ECC">
                  <w:rPr>
                    <w:rFonts w:ascii="MS Gothic" w:eastAsia="MS Gothic" w:hAnsi="MS Gothic" w:cs="Calibri" w:hint="eastAsia"/>
                  </w:rPr>
                  <w:t>☐</w:t>
                </w:r>
              </w:p>
            </w:tc>
          </w:sdtContent>
        </w:sdt>
        <w:sdt>
          <w:sdtPr>
            <w:rPr>
              <w:rFonts w:ascii="Calibri" w:hAnsi="Calibri" w:cs="Calibri"/>
            </w:rPr>
            <w:id w:val="1987516517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702" w:type="dxa"/>
                <w:vAlign w:val="center"/>
              </w:tcPr>
              <w:p w14:paraId="48DDBEB9" w14:textId="77777777" w:rsidR="00982560" w:rsidRPr="007F3ECC" w:rsidRDefault="00982560" w:rsidP="0004796B">
                <w:pPr>
                  <w:spacing w:before="40" w:after="40" w:line="240" w:lineRule="auto"/>
                  <w:jc w:val="center"/>
                  <w:rPr>
                    <w:rFonts w:ascii="Calibri" w:hAnsi="Calibri" w:cs="Calibri"/>
                    <w:sz w:val="22"/>
                    <w:szCs w:val="22"/>
                  </w:rPr>
                </w:pPr>
                <w:r w:rsidRPr="007F3ECC">
                  <w:rPr>
                    <w:rFonts w:ascii="MS Gothic" w:eastAsia="MS Gothic" w:hAnsi="MS Gothic" w:cs="Calibri" w:hint="eastAsia"/>
                  </w:rPr>
                  <w:t>☐</w:t>
                </w:r>
              </w:p>
            </w:tc>
          </w:sdtContent>
        </w:sdt>
        <w:sdt>
          <w:sdtPr>
            <w:rPr>
              <w:rFonts w:ascii="Calibri" w:hAnsi="Calibri" w:cs="Calibri"/>
            </w:rPr>
            <w:id w:val="853696701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702" w:type="dxa"/>
                <w:vAlign w:val="center"/>
              </w:tcPr>
              <w:p w14:paraId="7DEAA255" w14:textId="77777777" w:rsidR="00982560" w:rsidRPr="007F3ECC" w:rsidRDefault="00982560" w:rsidP="0004796B">
                <w:pPr>
                  <w:spacing w:before="40" w:after="40" w:line="240" w:lineRule="auto"/>
                  <w:jc w:val="center"/>
                  <w:rPr>
                    <w:rFonts w:ascii="Calibri" w:hAnsi="Calibri" w:cs="Calibri"/>
                    <w:sz w:val="22"/>
                    <w:szCs w:val="22"/>
                  </w:rPr>
                </w:pPr>
                <w:r w:rsidRPr="007F3ECC">
                  <w:rPr>
                    <w:rFonts w:ascii="MS Gothic" w:eastAsia="MS Gothic" w:hAnsi="MS Gothic" w:cs="Calibri" w:hint="eastAsia"/>
                  </w:rPr>
                  <w:t>☐</w:t>
                </w:r>
              </w:p>
            </w:tc>
          </w:sdtContent>
        </w:sdt>
        <w:sdt>
          <w:sdtPr>
            <w:rPr>
              <w:rFonts w:ascii="Calibri" w:hAnsi="Calibri" w:cs="Calibri"/>
            </w:rPr>
            <w:id w:val="-1790347886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702" w:type="dxa"/>
                <w:vAlign w:val="center"/>
              </w:tcPr>
              <w:p w14:paraId="2D62A2FF" w14:textId="77777777" w:rsidR="00982560" w:rsidRPr="007F3ECC" w:rsidRDefault="00982560" w:rsidP="0004796B">
                <w:pPr>
                  <w:spacing w:before="40" w:after="40" w:line="240" w:lineRule="auto"/>
                  <w:jc w:val="center"/>
                  <w:rPr>
                    <w:rFonts w:ascii="Calibri" w:hAnsi="Calibri" w:cs="Calibri"/>
                    <w:sz w:val="22"/>
                    <w:szCs w:val="22"/>
                  </w:rPr>
                </w:pPr>
                <w:r w:rsidRPr="007F3ECC">
                  <w:rPr>
                    <w:rFonts w:ascii="MS Gothic" w:eastAsia="MS Gothic" w:hAnsi="MS Gothic" w:cs="Calibri" w:hint="eastAsia"/>
                  </w:rPr>
                  <w:t>☐</w:t>
                </w:r>
              </w:p>
            </w:tc>
          </w:sdtContent>
        </w:sdt>
        <w:sdt>
          <w:sdtPr>
            <w:rPr>
              <w:rFonts w:ascii="Calibri" w:hAnsi="Calibri" w:cs="Calibri"/>
            </w:rPr>
            <w:id w:val="-1090077594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702" w:type="dxa"/>
                <w:vAlign w:val="center"/>
              </w:tcPr>
              <w:p w14:paraId="3C13DDE3" w14:textId="77777777" w:rsidR="00982560" w:rsidRPr="007F3ECC" w:rsidRDefault="00982560" w:rsidP="0004796B">
                <w:pPr>
                  <w:spacing w:before="40" w:after="40" w:line="240" w:lineRule="auto"/>
                  <w:jc w:val="center"/>
                  <w:rPr>
                    <w:rFonts w:ascii="Calibri" w:hAnsi="Calibri" w:cs="Calibri"/>
                    <w:sz w:val="22"/>
                    <w:szCs w:val="22"/>
                  </w:rPr>
                </w:pPr>
                <w:r w:rsidRPr="007F3ECC">
                  <w:rPr>
                    <w:rFonts w:ascii="MS Gothic" w:eastAsia="MS Gothic" w:hAnsi="MS Gothic" w:cs="Calibri" w:hint="eastAsia"/>
                  </w:rPr>
                  <w:t>☐</w:t>
                </w:r>
              </w:p>
            </w:tc>
          </w:sdtContent>
        </w:sdt>
      </w:tr>
      <w:tr w:rsidR="00982560" w14:paraId="566456EA" w14:textId="77777777" w:rsidTr="00C85B28">
        <w:trPr>
          <w:trHeight w:val="365"/>
        </w:trPr>
        <w:tc>
          <w:tcPr>
            <w:tcW w:w="622" w:type="dxa"/>
            <w:shd w:val="clear" w:color="auto" w:fill="173271"/>
            <w:vAlign w:val="center"/>
          </w:tcPr>
          <w:p w14:paraId="2A643B08" w14:textId="77777777" w:rsidR="00982560" w:rsidRPr="007F3ECC" w:rsidRDefault="00982560" w:rsidP="0004796B">
            <w:pPr>
              <w:spacing w:before="40" w:after="40" w:line="240" w:lineRule="auto"/>
              <w:jc w:val="center"/>
              <w:rPr>
                <w:rFonts w:ascii="Calibri" w:hAnsi="Calibri" w:cs="Calibri"/>
                <w:b/>
                <w:sz w:val="22"/>
                <w:szCs w:val="22"/>
              </w:rPr>
            </w:pPr>
            <w:r w:rsidRPr="004A6D18">
              <w:rPr>
                <w:rFonts w:ascii="Calibri" w:hAnsi="Calibri" w:cs="Calibri"/>
                <w:b/>
                <w:bCs/>
              </w:rPr>
              <w:t>202</w:t>
            </w:r>
            <w:r>
              <w:rPr>
                <w:rFonts w:ascii="Calibri" w:hAnsi="Calibri" w:cs="Calibri"/>
                <w:b/>
                <w:bCs/>
              </w:rPr>
              <w:t>9</w:t>
            </w:r>
          </w:p>
        </w:tc>
        <w:sdt>
          <w:sdtPr>
            <w:rPr>
              <w:rFonts w:ascii="Calibri" w:hAnsi="Calibri" w:cs="Calibri"/>
            </w:rPr>
            <w:id w:val="-134566798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702" w:type="dxa"/>
                <w:vAlign w:val="center"/>
              </w:tcPr>
              <w:p w14:paraId="62397DEB" w14:textId="77777777" w:rsidR="00982560" w:rsidRPr="007F3ECC" w:rsidRDefault="00982560" w:rsidP="0004796B">
                <w:pPr>
                  <w:spacing w:before="40" w:after="40" w:line="240" w:lineRule="auto"/>
                  <w:jc w:val="center"/>
                  <w:rPr>
                    <w:rFonts w:ascii="Calibri" w:hAnsi="Calibri" w:cs="Calibri"/>
                    <w:sz w:val="22"/>
                    <w:szCs w:val="22"/>
                  </w:rPr>
                </w:pPr>
                <w:r w:rsidRPr="007F3ECC">
                  <w:rPr>
                    <w:rFonts w:ascii="MS Gothic" w:eastAsia="MS Gothic" w:hAnsi="MS Gothic" w:cs="Calibri" w:hint="eastAsia"/>
                  </w:rPr>
                  <w:t>☐</w:t>
                </w:r>
              </w:p>
            </w:tc>
          </w:sdtContent>
        </w:sdt>
        <w:sdt>
          <w:sdtPr>
            <w:rPr>
              <w:rFonts w:ascii="Calibri" w:hAnsi="Calibri" w:cs="Calibri"/>
            </w:rPr>
            <w:id w:val="-418333568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702" w:type="dxa"/>
                <w:vAlign w:val="center"/>
              </w:tcPr>
              <w:p w14:paraId="52A07C4F" w14:textId="77777777" w:rsidR="00982560" w:rsidRPr="007F3ECC" w:rsidRDefault="00982560" w:rsidP="0004796B">
                <w:pPr>
                  <w:spacing w:before="40" w:after="40" w:line="240" w:lineRule="auto"/>
                  <w:jc w:val="center"/>
                  <w:rPr>
                    <w:rFonts w:ascii="Calibri" w:hAnsi="Calibri" w:cs="Calibri"/>
                    <w:sz w:val="22"/>
                    <w:szCs w:val="22"/>
                  </w:rPr>
                </w:pPr>
                <w:r w:rsidRPr="007F3ECC">
                  <w:rPr>
                    <w:rFonts w:ascii="MS Gothic" w:eastAsia="MS Gothic" w:hAnsi="MS Gothic" w:cs="Calibri" w:hint="eastAsia"/>
                  </w:rPr>
                  <w:t>☐</w:t>
                </w:r>
              </w:p>
            </w:tc>
          </w:sdtContent>
        </w:sdt>
        <w:sdt>
          <w:sdtPr>
            <w:rPr>
              <w:rFonts w:ascii="Calibri" w:hAnsi="Calibri" w:cs="Calibri"/>
            </w:rPr>
            <w:id w:val="-253131348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702" w:type="dxa"/>
                <w:vAlign w:val="center"/>
              </w:tcPr>
              <w:p w14:paraId="71CDB7AA" w14:textId="77777777" w:rsidR="00982560" w:rsidRPr="007F3ECC" w:rsidRDefault="00982560" w:rsidP="0004796B">
                <w:pPr>
                  <w:spacing w:before="40" w:after="40" w:line="240" w:lineRule="auto"/>
                  <w:jc w:val="center"/>
                  <w:rPr>
                    <w:rFonts w:ascii="Calibri" w:hAnsi="Calibri" w:cs="Calibri"/>
                    <w:sz w:val="22"/>
                    <w:szCs w:val="22"/>
                  </w:rPr>
                </w:pPr>
                <w:r w:rsidRPr="007F3ECC">
                  <w:rPr>
                    <w:rFonts w:ascii="MS Gothic" w:eastAsia="MS Gothic" w:hAnsi="MS Gothic" w:cs="Calibri" w:hint="eastAsia"/>
                  </w:rPr>
                  <w:t>☐</w:t>
                </w:r>
              </w:p>
            </w:tc>
          </w:sdtContent>
        </w:sdt>
        <w:sdt>
          <w:sdtPr>
            <w:rPr>
              <w:rFonts w:ascii="Calibri" w:hAnsi="Calibri" w:cs="Calibri"/>
            </w:rPr>
            <w:id w:val="1806034583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702" w:type="dxa"/>
                <w:vAlign w:val="center"/>
              </w:tcPr>
              <w:p w14:paraId="7C0BF435" w14:textId="77777777" w:rsidR="00982560" w:rsidRPr="007F3ECC" w:rsidRDefault="00982560" w:rsidP="0004796B">
                <w:pPr>
                  <w:spacing w:before="40" w:after="40" w:line="240" w:lineRule="auto"/>
                  <w:jc w:val="center"/>
                  <w:rPr>
                    <w:rFonts w:ascii="Calibri" w:hAnsi="Calibri" w:cs="Calibri"/>
                    <w:sz w:val="22"/>
                    <w:szCs w:val="22"/>
                  </w:rPr>
                </w:pPr>
                <w:r w:rsidRPr="007F3ECC">
                  <w:rPr>
                    <w:rFonts w:ascii="MS Gothic" w:eastAsia="MS Gothic" w:hAnsi="MS Gothic" w:cs="Calibri" w:hint="eastAsia"/>
                  </w:rPr>
                  <w:t>☐</w:t>
                </w:r>
              </w:p>
            </w:tc>
          </w:sdtContent>
        </w:sdt>
        <w:sdt>
          <w:sdtPr>
            <w:rPr>
              <w:rFonts w:ascii="Calibri" w:hAnsi="Calibri" w:cs="Calibri"/>
            </w:rPr>
            <w:id w:val="-1550754840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702" w:type="dxa"/>
                <w:vAlign w:val="center"/>
              </w:tcPr>
              <w:p w14:paraId="71A49468" w14:textId="77777777" w:rsidR="00982560" w:rsidRPr="007F3ECC" w:rsidRDefault="00982560" w:rsidP="0004796B">
                <w:pPr>
                  <w:spacing w:before="40" w:after="40" w:line="240" w:lineRule="auto"/>
                  <w:jc w:val="center"/>
                  <w:rPr>
                    <w:rFonts w:ascii="Calibri" w:hAnsi="Calibri" w:cs="Calibri"/>
                    <w:sz w:val="22"/>
                    <w:szCs w:val="22"/>
                  </w:rPr>
                </w:pPr>
                <w:r w:rsidRPr="007F3ECC">
                  <w:rPr>
                    <w:rFonts w:ascii="MS Gothic" w:eastAsia="MS Gothic" w:hAnsi="MS Gothic" w:cs="Calibri" w:hint="eastAsia"/>
                  </w:rPr>
                  <w:t>☐</w:t>
                </w:r>
              </w:p>
            </w:tc>
          </w:sdtContent>
        </w:sdt>
        <w:sdt>
          <w:sdtPr>
            <w:rPr>
              <w:rFonts w:ascii="Calibri" w:hAnsi="Calibri" w:cs="Calibri"/>
            </w:rPr>
            <w:id w:val="883371781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702" w:type="dxa"/>
                <w:vAlign w:val="center"/>
              </w:tcPr>
              <w:p w14:paraId="51DE3D0F" w14:textId="77777777" w:rsidR="00982560" w:rsidRPr="007F3ECC" w:rsidRDefault="00982560" w:rsidP="0004796B">
                <w:pPr>
                  <w:spacing w:before="40" w:after="40" w:line="240" w:lineRule="auto"/>
                  <w:jc w:val="center"/>
                  <w:rPr>
                    <w:rFonts w:ascii="Calibri" w:hAnsi="Calibri" w:cs="Calibri"/>
                    <w:sz w:val="22"/>
                    <w:szCs w:val="22"/>
                  </w:rPr>
                </w:pPr>
                <w:r w:rsidRPr="007F3ECC">
                  <w:rPr>
                    <w:rFonts w:ascii="MS Gothic" w:eastAsia="MS Gothic" w:hAnsi="MS Gothic" w:cs="Calibri" w:hint="eastAsia"/>
                  </w:rPr>
                  <w:t>☐</w:t>
                </w:r>
              </w:p>
            </w:tc>
          </w:sdtContent>
        </w:sdt>
        <w:sdt>
          <w:sdtPr>
            <w:rPr>
              <w:rFonts w:ascii="Calibri" w:hAnsi="Calibri" w:cs="Calibri"/>
            </w:rPr>
            <w:id w:val="461396064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702" w:type="dxa"/>
                <w:vAlign w:val="center"/>
              </w:tcPr>
              <w:p w14:paraId="55D95C36" w14:textId="77777777" w:rsidR="00982560" w:rsidRPr="007F3ECC" w:rsidRDefault="00982560" w:rsidP="0004796B">
                <w:pPr>
                  <w:spacing w:before="40" w:after="40" w:line="240" w:lineRule="auto"/>
                  <w:jc w:val="center"/>
                  <w:rPr>
                    <w:rFonts w:ascii="Calibri" w:hAnsi="Calibri" w:cs="Calibri"/>
                    <w:sz w:val="22"/>
                    <w:szCs w:val="22"/>
                  </w:rPr>
                </w:pPr>
                <w:r w:rsidRPr="007F3ECC">
                  <w:rPr>
                    <w:rFonts w:ascii="MS Gothic" w:eastAsia="MS Gothic" w:hAnsi="MS Gothic" w:cs="Calibri" w:hint="eastAsia"/>
                  </w:rPr>
                  <w:t>☐</w:t>
                </w:r>
              </w:p>
            </w:tc>
          </w:sdtContent>
        </w:sdt>
        <w:sdt>
          <w:sdtPr>
            <w:rPr>
              <w:rFonts w:ascii="Calibri" w:hAnsi="Calibri" w:cs="Calibri"/>
            </w:rPr>
            <w:id w:val="-1050842535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702" w:type="dxa"/>
                <w:vAlign w:val="center"/>
              </w:tcPr>
              <w:p w14:paraId="0EB375D0" w14:textId="77777777" w:rsidR="00982560" w:rsidRPr="007F3ECC" w:rsidRDefault="00982560" w:rsidP="0004796B">
                <w:pPr>
                  <w:spacing w:before="40" w:after="40" w:line="240" w:lineRule="auto"/>
                  <w:jc w:val="center"/>
                  <w:rPr>
                    <w:rFonts w:ascii="Calibri" w:hAnsi="Calibri" w:cs="Calibri"/>
                    <w:sz w:val="22"/>
                    <w:szCs w:val="22"/>
                  </w:rPr>
                </w:pPr>
                <w:r w:rsidRPr="007F3ECC">
                  <w:rPr>
                    <w:rFonts w:ascii="MS Gothic" w:eastAsia="MS Gothic" w:hAnsi="MS Gothic" w:cs="Calibri" w:hint="eastAsia"/>
                  </w:rPr>
                  <w:t>☐</w:t>
                </w:r>
              </w:p>
            </w:tc>
          </w:sdtContent>
        </w:sdt>
        <w:sdt>
          <w:sdtPr>
            <w:rPr>
              <w:rFonts w:ascii="Calibri" w:hAnsi="Calibri" w:cs="Calibri"/>
            </w:rPr>
            <w:id w:val="1076402783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702" w:type="dxa"/>
                <w:vAlign w:val="center"/>
              </w:tcPr>
              <w:p w14:paraId="15BB5926" w14:textId="77777777" w:rsidR="00982560" w:rsidRPr="007F3ECC" w:rsidRDefault="00982560" w:rsidP="0004796B">
                <w:pPr>
                  <w:spacing w:before="40" w:after="40" w:line="240" w:lineRule="auto"/>
                  <w:jc w:val="center"/>
                  <w:rPr>
                    <w:rFonts w:ascii="Calibri" w:hAnsi="Calibri" w:cs="Calibri"/>
                    <w:sz w:val="22"/>
                    <w:szCs w:val="22"/>
                  </w:rPr>
                </w:pPr>
                <w:r>
                  <w:rPr>
                    <w:rFonts w:ascii="MS Gothic" w:eastAsia="MS Gothic" w:hAnsi="MS Gothic" w:cs="Calibri" w:hint="eastAsia"/>
                  </w:rPr>
                  <w:t>☐</w:t>
                </w:r>
              </w:p>
            </w:tc>
          </w:sdtContent>
        </w:sdt>
        <w:sdt>
          <w:sdtPr>
            <w:rPr>
              <w:rFonts w:ascii="Calibri" w:hAnsi="Calibri" w:cs="Calibri"/>
            </w:rPr>
            <w:id w:val="-1587989084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702" w:type="dxa"/>
                <w:vAlign w:val="center"/>
              </w:tcPr>
              <w:p w14:paraId="4F57BD34" w14:textId="77777777" w:rsidR="00982560" w:rsidRPr="007F3ECC" w:rsidRDefault="00982560" w:rsidP="0004796B">
                <w:pPr>
                  <w:spacing w:before="40" w:after="40" w:line="240" w:lineRule="auto"/>
                  <w:jc w:val="center"/>
                  <w:rPr>
                    <w:rFonts w:ascii="Calibri" w:hAnsi="Calibri" w:cs="Calibri"/>
                    <w:sz w:val="22"/>
                    <w:szCs w:val="22"/>
                  </w:rPr>
                </w:pPr>
                <w:r w:rsidRPr="007F3ECC">
                  <w:rPr>
                    <w:rFonts w:ascii="MS Gothic" w:eastAsia="MS Gothic" w:hAnsi="MS Gothic" w:cs="Calibri" w:hint="eastAsia"/>
                  </w:rPr>
                  <w:t>☐</w:t>
                </w:r>
              </w:p>
            </w:tc>
          </w:sdtContent>
        </w:sdt>
        <w:sdt>
          <w:sdtPr>
            <w:rPr>
              <w:rFonts w:ascii="Calibri" w:hAnsi="Calibri" w:cs="Calibri"/>
            </w:rPr>
            <w:id w:val="315387854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702" w:type="dxa"/>
                <w:vAlign w:val="center"/>
              </w:tcPr>
              <w:p w14:paraId="740248C8" w14:textId="77777777" w:rsidR="00982560" w:rsidRPr="007F3ECC" w:rsidRDefault="00982560" w:rsidP="0004796B">
                <w:pPr>
                  <w:spacing w:before="40" w:after="40" w:line="240" w:lineRule="auto"/>
                  <w:jc w:val="center"/>
                  <w:rPr>
                    <w:rFonts w:ascii="Calibri" w:hAnsi="Calibri" w:cs="Calibri"/>
                    <w:sz w:val="22"/>
                    <w:szCs w:val="22"/>
                  </w:rPr>
                </w:pPr>
                <w:r w:rsidRPr="007F3ECC">
                  <w:rPr>
                    <w:rFonts w:ascii="MS Gothic" w:eastAsia="MS Gothic" w:hAnsi="MS Gothic" w:cs="Calibri" w:hint="eastAsia"/>
                  </w:rPr>
                  <w:t>☐</w:t>
                </w:r>
              </w:p>
            </w:tc>
          </w:sdtContent>
        </w:sdt>
        <w:sdt>
          <w:sdtPr>
            <w:rPr>
              <w:rFonts w:ascii="Calibri" w:hAnsi="Calibri" w:cs="Calibri"/>
            </w:rPr>
            <w:id w:val="2082321567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702" w:type="dxa"/>
                <w:vAlign w:val="center"/>
              </w:tcPr>
              <w:p w14:paraId="16AF1925" w14:textId="77777777" w:rsidR="00982560" w:rsidRPr="007F3ECC" w:rsidRDefault="00982560" w:rsidP="0004796B">
                <w:pPr>
                  <w:spacing w:before="40" w:after="40" w:line="240" w:lineRule="auto"/>
                  <w:jc w:val="center"/>
                  <w:rPr>
                    <w:rFonts w:ascii="Calibri" w:hAnsi="Calibri" w:cs="Calibri"/>
                    <w:sz w:val="22"/>
                    <w:szCs w:val="22"/>
                  </w:rPr>
                </w:pPr>
                <w:r w:rsidRPr="007F3ECC">
                  <w:rPr>
                    <w:rFonts w:ascii="MS Gothic" w:eastAsia="MS Gothic" w:hAnsi="MS Gothic" w:cs="Calibri" w:hint="eastAsia"/>
                  </w:rPr>
                  <w:t>☐</w:t>
                </w:r>
              </w:p>
            </w:tc>
          </w:sdtContent>
        </w:sdt>
      </w:tr>
    </w:tbl>
    <w:p w14:paraId="2192B4F4" w14:textId="77777777" w:rsidR="00E22F20" w:rsidRPr="00222C48" w:rsidRDefault="00E22F20" w:rsidP="00C85B28">
      <w:pPr>
        <w:spacing w:before="240" w:after="0" w:line="240" w:lineRule="auto"/>
        <w:rPr>
          <w:b/>
          <w:bCs/>
          <w:color w:val="002060"/>
        </w:rPr>
      </w:pPr>
      <w:r w:rsidRPr="00222C48">
        <w:rPr>
          <w:b/>
          <w:bCs/>
          <w:color w:val="002060"/>
        </w:rPr>
        <w:t>Finanční náklady:</w:t>
      </w:r>
    </w:p>
    <w:p w14:paraId="1434AB31" w14:textId="5BA8E335" w:rsidR="00E22F20" w:rsidRPr="00516FB2" w:rsidRDefault="00E22F20" w:rsidP="00F2343A">
      <w:pPr>
        <w:spacing w:before="120" w:after="0" w:line="240" w:lineRule="auto"/>
        <w:rPr>
          <w:rFonts w:cs="Arial"/>
          <w:i/>
          <w:iCs/>
          <w:lang w:eastAsia="cs-CZ"/>
        </w:rPr>
      </w:pPr>
      <w:r w:rsidRPr="00516FB2">
        <w:rPr>
          <w:rFonts w:cs="Arial"/>
          <w:i/>
          <w:iCs/>
          <w:lang w:eastAsia="cs-CZ"/>
        </w:rPr>
        <w:t>Uveďte výdaje z předloženého rozpočtu, které se váží k</w:t>
      </w:r>
      <w:r>
        <w:rPr>
          <w:rFonts w:cs="Arial"/>
          <w:i/>
          <w:iCs/>
          <w:lang w:eastAsia="cs-CZ"/>
        </w:rPr>
        <w:t> </w:t>
      </w:r>
      <w:r w:rsidRPr="00516FB2">
        <w:rPr>
          <w:rFonts w:cs="Arial"/>
          <w:i/>
          <w:iCs/>
          <w:lang w:eastAsia="cs-CZ"/>
        </w:rPr>
        <w:t>realizac</w:t>
      </w:r>
      <w:r>
        <w:rPr>
          <w:rFonts w:cs="Arial"/>
          <w:i/>
          <w:iCs/>
          <w:lang w:eastAsia="cs-CZ"/>
        </w:rPr>
        <w:t>i aktivity</w:t>
      </w:r>
      <w:r w:rsidR="002B3613">
        <w:rPr>
          <w:rFonts w:cs="Arial"/>
          <w:i/>
          <w:iCs/>
          <w:lang w:eastAsia="cs-CZ"/>
        </w:rPr>
        <w:t>.</w:t>
      </w:r>
    </w:p>
    <w:p w14:paraId="563CAD89" w14:textId="77777777" w:rsidR="00494BB7" w:rsidRDefault="00494BB7" w:rsidP="00C85B28">
      <w:pPr>
        <w:spacing w:before="120" w:line="240" w:lineRule="auto"/>
        <w:rPr>
          <w:rFonts w:cs="Arial"/>
          <w:lang w:eastAsia="cs-CZ"/>
        </w:rPr>
      </w:pPr>
    </w:p>
    <w:p w14:paraId="41828033" w14:textId="77777777" w:rsidR="004C36BF" w:rsidRPr="00C85B28" w:rsidRDefault="004C36BF" w:rsidP="00C85B28">
      <w:pPr>
        <w:spacing w:before="120" w:line="240" w:lineRule="auto"/>
        <w:rPr>
          <w:rFonts w:cs="Arial"/>
          <w:lang w:eastAsia="cs-CZ"/>
        </w:rPr>
      </w:pPr>
    </w:p>
    <w:tbl>
      <w:tblPr>
        <w:tblStyle w:val="Mkatabulky"/>
        <w:tblW w:w="0" w:type="auto"/>
        <w:tblLook w:val="04A0" w:firstRow="1" w:lastRow="0" w:firstColumn="1" w:lastColumn="0" w:noHBand="0" w:noVBand="1"/>
      </w:tblPr>
      <w:tblGrid>
        <w:gridCol w:w="9060"/>
      </w:tblGrid>
      <w:tr w:rsidR="00494BB7" w:rsidRPr="00BC6B57" w14:paraId="610F681F" w14:textId="77777777" w:rsidTr="00E21DF2">
        <w:tc>
          <w:tcPr>
            <w:tcW w:w="9060" w:type="dxa"/>
            <w:shd w:val="clear" w:color="auto" w:fill="B3DBD6"/>
          </w:tcPr>
          <w:p w14:paraId="5520A965" w14:textId="77777777" w:rsidR="00494BB7" w:rsidRPr="00E21DF2" w:rsidRDefault="00494BB7" w:rsidP="00E21DF2">
            <w:pPr>
              <w:shd w:val="clear" w:color="auto" w:fill="B3DBD6"/>
              <w:spacing w:before="120" w:line="240" w:lineRule="auto"/>
              <w:rPr>
                <w:rFonts w:asciiTheme="minorHAnsi" w:hAnsiTheme="minorHAnsi" w:cstheme="minorHAnsi"/>
                <w:b/>
                <w:bCs/>
                <w:color w:val="000000" w:themeColor="text1"/>
                <w:sz w:val="22"/>
                <w:szCs w:val="22"/>
                <w:shd w:val="clear" w:color="auto" w:fill="B3DBD6"/>
              </w:rPr>
            </w:pPr>
            <w:r w:rsidRPr="00AC30AD">
              <w:rPr>
                <w:rFonts w:asciiTheme="minorHAnsi" w:hAnsiTheme="minorHAnsi" w:cstheme="minorHAnsi"/>
                <w:b/>
                <w:bCs/>
                <w:color w:val="000000" w:themeColor="text1"/>
                <w:sz w:val="22"/>
                <w:szCs w:val="22"/>
                <w:shd w:val="clear" w:color="auto" w:fill="B3DBD6"/>
              </w:rPr>
              <w:t xml:space="preserve">Stručný popis realizace aktivity </w:t>
            </w:r>
            <w:r w:rsidRPr="00AC30AD">
              <w:rPr>
                <w:rFonts w:asciiTheme="minorHAnsi" w:hAnsiTheme="minorHAnsi" w:cstheme="minorHAnsi"/>
                <w:color w:val="000000" w:themeColor="text1"/>
                <w:sz w:val="22"/>
                <w:szCs w:val="22"/>
                <w:shd w:val="clear" w:color="auto" w:fill="B3DBD6"/>
              </w:rPr>
              <w:t>(text k převodu do ZPP):</w:t>
            </w:r>
          </w:p>
        </w:tc>
      </w:tr>
      <w:tr w:rsidR="00494BB7" w:rsidRPr="00BC6B57" w14:paraId="3338D92B" w14:textId="77777777" w:rsidTr="00E21DF2">
        <w:tc>
          <w:tcPr>
            <w:tcW w:w="9060" w:type="dxa"/>
          </w:tcPr>
          <w:p w14:paraId="271A64B3" w14:textId="77777777" w:rsidR="00494BB7" w:rsidRPr="00BC6B57" w:rsidRDefault="00494BB7" w:rsidP="00E21DF2">
            <w:pPr>
              <w:spacing w:before="120" w:line="240" w:lineRule="auto"/>
              <w:rPr>
                <w:rFonts w:asciiTheme="minorHAnsi" w:hAnsiTheme="minorHAnsi" w:cstheme="minorHAnsi"/>
                <w:i/>
                <w:sz w:val="22"/>
                <w:szCs w:val="22"/>
              </w:rPr>
            </w:pPr>
            <w:r w:rsidRPr="00E21DF2">
              <w:rPr>
                <w:rFonts w:asciiTheme="minorHAnsi" w:hAnsiTheme="minorHAnsi" w:cstheme="minorHAnsi"/>
                <w:i/>
                <w:sz w:val="22"/>
                <w:szCs w:val="22"/>
              </w:rPr>
              <w:t>Uveďte stručné shrnutí realizace aktivity vycházející z textu uvedeného výše. Text by měl vystihnout hlavní podstatu realizace aktivity bez detailního rozepisování jednotlivých kroků</w:t>
            </w:r>
            <w:r>
              <w:rPr>
                <w:rFonts w:asciiTheme="minorHAnsi" w:hAnsiTheme="minorHAnsi" w:cstheme="minorHAnsi"/>
                <w:i/>
                <w:sz w:val="22"/>
                <w:szCs w:val="22"/>
              </w:rPr>
              <w:t>.</w:t>
            </w:r>
          </w:p>
          <w:p w14:paraId="3A95EF09" w14:textId="77777777" w:rsidR="00494BB7" w:rsidRPr="00BC6B57" w:rsidRDefault="00494BB7" w:rsidP="00E21DF2">
            <w:pPr>
              <w:spacing w:before="120" w:line="240" w:lineRule="auto"/>
              <w:rPr>
                <w:rFonts w:asciiTheme="minorHAnsi" w:hAnsiTheme="minorHAnsi" w:cstheme="minorHAnsi"/>
                <w:iCs/>
                <w:color w:val="000000" w:themeColor="text1"/>
                <w:sz w:val="22"/>
                <w:szCs w:val="22"/>
                <w:shd w:val="clear" w:color="auto" w:fill="B3DBD6"/>
              </w:rPr>
            </w:pPr>
          </w:p>
          <w:p w14:paraId="24FFF51A" w14:textId="77777777" w:rsidR="00494BB7" w:rsidRPr="00E21DF2" w:rsidRDefault="00494BB7" w:rsidP="00E21DF2">
            <w:pPr>
              <w:spacing w:before="120" w:line="240" w:lineRule="auto"/>
              <w:rPr>
                <w:rFonts w:asciiTheme="minorHAnsi" w:hAnsiTheme="minorHAnsi" w:cstheme="minorHAnsi"/>
                <w:iCs/>
                <w:color w:val="000000" w:themeColor="text1"/>
                <w:sz w:val="22"/>
                <w:szCs w:val="22"/>
                <w:shd w:val="clear" w:color="auto" w:fill="B3DBD6"/>
              </w:rPr>
            </w:pPr>
          </w:p>
          <w:p w14:paraId="0A6AAF34" w14:textId="77777777" w:rsidR="00494BB7" w:rsidRPr="00E21DF2" w:rsidRDefault="00494BB7" w:rsidP="00E21DF2">
            <w:pPr>
              <w:spacing w:before="120" w:line="240" w:lineRule="auto"/>
              <w:rPr>
                <w:rFonts w:asciiTheme="minorHAnsi" w:hAnsiTheme="minorHAnsi" w:cstheme="minorHAnsi"/>
                <w:iCs/>
                <w:color w:val="000000" w:themeColor="text1"/>
                <w:sz w:val="22"/>
                <w:szCs w:val="22"/>
                <w:shd w:val="clear" w:color="auto" w:fill="B3DBD6"/>
              </w:rPr>
            </w:pPr>
          </w:p>
          <w:p w14:paraId="39D01FAE" w14:textId="77777777" w:rsidR="00494BB7" w:rsidRPr="00BC6B57" w:rsidRDefault="00494BB7" w:rsidP="00E21DF2">
            <w:pPr>
              <w:spacing w:before="120" w:line="240" w:lineRule="auto"/>
              <w:rPr>
                <w:rFonts w:asciiTheme="minorHAnsi" w:hAnsiTheme="minorHAnsi" w:cstheme="minorHAnsi"/>
                <w:iCs/>
                <w:color w:val="000000" w:themeColor="text1"/>
                <w:sz w:val="22"/>
                <w:szCs w:val="22"/>
                <w:shd w:val="clear" w:color="auto" w:fill="B3DBD6"/>
              </w:rPr>
            </w:pPr>
          </w:p>
          <w:p w14:paraId="005C1C20" w14:textId="77777777" w:rsidR="00494BB7" w:rsidRPr="00E21DF2" w:rsidRDefault="00494BB7" w:rsidP="00E21DF2">
            <w:pPr>
              <w:spacing w:before="120" w:line="240" w:lineRule="auto"/>
              <w:rPr>
                <w:rFonts w:asciiTheme="minorHAnsi" w:hAnsiTheme="minorHAnsi" w:cstheme="minorHAnsi"/>
                <w:iCs/>
                <w:color w:val="000000" w:themeColor="text1"/>
                <w:sz w:val="22"/>
                <w:szCs w:val="22"/>
                <w:shd w:val="clear" w:color="auto" w:fill="B3DBD6"/>
              </w:rPr>
            </w:pPr>
          </w:p>
          <w:p w14:paraId="68AF96CB" w14:textId="77777777" w:rsidR="00494BB7" w:rsidRPr="00E21DF2" w:rsidRDefault="00494BB7" w:rsidP="00E21DF2">
            <w:pPr>
              <w:spacing w:before="120" w:line="240" w:lineRule="auto"/>
              <w:rPr>
                <w:rFonts w:asciiTheme="minorHAnsi" w:hAnsiTheme="minorHAnsi" w:cstheme="minorHAnsi"/>
                <w:color w:val="000000" w:themeColor="text1"/>
                <w:sz w:val="22"/>
                <w:szCs w:val="22"/>
                <w:shd w:val="clear" w:color="auto" w:fill="B3DBD6"/>
              </w:rPr>
            </w:pPr>
          </w:p>
        </w:tc>
      </w:tr>
    </w:tbl>
    <w:p w14:paraId="4799EB46" w14:textId="77777777" w:rsidR="00F446CA" w:rsidRDefault="00F446CA" w:rsidP="00F2343A">
      <w:pPr>
        <w:pStyle w:val="OM-nadpis3"/>
        <w:numPr>
          <w:ilvl w:val="0"/>
          <w:numId w:val="0"/>
        </w:numPr>
      </w:pPr>
      <w:bookmarkStart w:id="31" w:name="_Toc231538537"/>
      <w:r w:rsidRPr="00147841">
        <w:lastRenderedPageBreak/>
        <w:t>Aktivita 5 – Třídnictví – podpora sociálních vztahů</w:t>
      </w:r>
      <w:bookmarkEnd w:id="31"/>
      <w:r w:rsidRPr="00147841">
        <w:t xml:space="preserve"> </w:t>
      </w:r>
    </w:p>
    <w:p w14:paraId="3076EEEC" w14:textId="77777777" w:rsidR="00E22F20" w:rsidRPr="00E76A4C" w:rsidRDefault="00E22F20" w:rsidP="00F2343A">
      <w:pPr>
        <w:spacing w:before="120" w:after="0" w:line="240" w:lineRule="auto"/>
      </w:pPr>
      <w:r w:rsidRPr="00147841">
        <w:rPr>
          <w:rFonts w:cs="Arial"/>
          <w:b/>
          <w:bCs/>
          <w:color w:val="002060"/>
          <w:lang w:eastAsia="cs-CZ"/>
        </w:rPr>
        <w:t>Popis cílové skupiny a způsob jejího zapojení</w:t>
      </w:r>
      <w:r>
        <w:rPr>
          <w:b/>
          <w:bCs/>
          <w:color w:val="002060"/>
        </w:rPr>
        <w:t xml:space="preserve">: </w:t>
      </w:r>
    </w:p>
    <w:p w14:paraId="49FFEF14" w14:textId="77777777" w:rsidR="00BF6E58" w:rsidRPr="00267304" w:rsidRDefault="00BF6E58" w:rsidP="00BF6E58">
      <w:pPr>
        <w:spacing w:before="120" w:after="0" w:line="240" w:lineRule="auto"/>
        <w:rPr>
          <w:rFonts w:cs="Arial"/>
          <w:lang w:eastAsia="cs-CZ"/>
        </w:rPr>
      </w:pPr>
      <w:r w:rsidRPr="00F568D3">
        <w:rPr>
          <w:rFonts w:cs="Arial"/>
          <w:i/>
          <w:iCs/>
          <w:lang w:eastAsia="cs-CZ"/>
        </w:rPr>
        <w:t>Uveďte konkrétní způsoby, jak budou jednotlivé zvolené kategorie cílové skupiny zapojeny do této aktivit</w:t>
      </w:r>
      <w:r>
        <w:rPr>
          <w:rFonts w:cs="Arial"/>
          <w:i/>
          <w:iCs/>
          <w:lang w:eastAsia="cs-CZ"/>
        </w:rPr>
        <w:t>y</w:t>
      </w:r>
      <w:r w:rsidRPr="00F568D3">
        <w:rPr>
          <w:rFonts w:cs="Arial"/>
          <w:i/>
          <w:iCs/>
          <w:lang w:eastAsia="cs-CZ"/>
        </w:rPr>
        <w:t>. Můžete uvést, jak budou motivovány k účasti v aktivitě apod.</w:t>
      </w:r>
    </w:p>
    <w:p w14:paraId="0CAEE2B4" w14:textId="77777777" w:rsidR="00E22F20" w:rsidRDefault="00E22F20" w:rsidP="00F2343A">
      <w:pPr>
        <w:spacing w:before="120" w:after="0" w:line="240" w:lineRule="auto"/>
        <w:rPr>
          <w:color w:val="002060"/>
        </w:rPr>
      </w:pPr>
    </w:p>
    <w:p w14:paraId="4459AC45" w14:textId="77777777" w:rsidR="004C36BF" w:rsidRPr="00F2343A" w:rsidRDefault="004C36BF" w:rsidP="00F2343A">
      <w:pPr>
        <w:spacing w:before="120" w:after="0" w:line="240" w:lineRule="auto"/>
        <w:rPr>
          <w:color w:val="002060"/>
        </w:rPr>
      </w:pPr>
    </w:p>
    <w:p w14:paraId="2C3BD567" w14:textId="77777777" w:rsidR="00E22F20" w:rsidRDefault="00E22F20" w:rsidP="00C85B28">
      <w:pPr>
        <w:spacing w:before="240" w:after="0" w:line="240" w:lineRule="auto"/>
        <w:rPr>
          <w:b/>
          <w:bCs/>
          <w:color w:val="002060"/>
        </w:rPr>
      </w:pPr>
      <w:r>
        <w:rPr>
          <w:b/>
          <w:bCs/>
          <w:color w:val="002060"/>
        </w:rPr>
        <w:t>Podrobný popis realizace aktivity:</w:t>
      </w:r>
    </w:p>
    <w:p w14:paraId="7DB70DD4" w14:textId="77777777" w:rsidR="00950CC8" w:rsidRDefault="00E22F20" w:rsidP="00950CC8">
      <w:pPr>
        <w:spacing w:before="120" w:after="0" w:line="240" w:lineRule="auto"/>
        <w:rPr>
          <w:rFonts w:cs="Arial"/>
          <w:i/>
          <w:iCs/>
          <w:lang w:eastAsia="cs-CZ"/>
        </w:rPr>
      </w:pPr>
      <w:r w:rsidRPr="000B4605">
        <w:rPr>
          <w:rFonts w:cs="Arial"/>
          <w:i/>
          <w:lang w:eastAsia="cs-CZ"/>
        </w:rPr>
        <w:t>Podrobně popište způsob, metody a formy realizace aktivity</w:t>
      </w:r>
      <w:r>
        <w:rPr>
          <w:rFonts w:cs="Arial"/>
          <w:i/>
          <w:iCs/>
          <w:lang w:eastAsia="cs-CZ"/>
        </w:rPr>
        <w:t>.</w:t>
      </w:r>
    </w:p>
    <w:p w14:paraId="0E76AB3C" w14:textId="5EBD9835" w:rsidR="00E22F20" w:rsidRDefault="00E22F20" w:rsidP="00F2343A">
      <w:pPr>
        <w:spacing w:before="120" w:after="0" w:line="240" w:lineRule="auto"/>
        <w:rPr>
          <w:rFonts w:cs="Arial"/>
          <w:iCs/>
          <w:color w:val="000000" w:themeColor="text1"/>
          <w:lang w:eastAsia="cs-CZ"/>
        </w:rPr>
      </w:pPr>
    </w:p>
    <w:p w14:paraId="146565DF" w14:textId="77777777" w:rsidR="004C36BF" w:rsidRPr="00F2343A" w:rsidRDefault="004C36BF" w:rsidP="00F2343A">
      <w:pPr>
        <w:spacing w:before="120" w:after="0" w:line="240" w:lineRule="auto"/>
        <w:rPr>
          <w:rFonts w:cs="Arial"/>
          <w:iCs/>
          <w:color w:val="000000" w:themeColor="text1"/>
          <w:lang w:eastAsia="cs-CZ"/>
        </w:rPr>
      </w:pPr>
    </w:p>
    <w:p w14:paraId="2B63C3E2" w14:textId="77777777" w:rsidR="00982560" w:rsidRPr="00977397" w:rsidRDefault="00982560" w:rsidP="00C85B28">
      <w:pPr>
        <w:spacing w:before="240" w:after="0" w:line="240" w:lineRule="auto"/>
        <w:rPr>
          <w:b/>
          <w:bCs/>
          <w:color w:val="002060"/>
        </w:rPr>
      </w:pPr>
      <w:r w:rsidRPr="00977397">
        <w:rPr>
          <w:b/>
          <w:bCs/>
          <w:color w:val="002060"/>
        </w:rPr>
        <w:t>Harmonogram realizace</w:t>
      </w:r>
      <w:r>
        <w:rPr>
          <w:b/>
          <w:bCs/>
          <w:color w:val="002060"/>
        </w:rPr>
        <w:t xml:space="preserve"> aktivity</w:t>
      </w:r>
      <w:r w:rsidRPr="00977397">
        <w:rPr>
          <w:b/>
          <w:bCs/>
          <w:color w:val="002060"/>
        </w:rPr>
        <w:t>:</w:t>
      </w:r>
    </w:p>
    <w:p w14:paraId="2D5E7FF5" w14:textId="77777777" w:rsidR="00982560" w:rsidRDefault="00982560" w:rsidP="00C85B28">
      <w:pPr>
        <w:spacing w:before="120" w:line="240" w:lineRule="auto"/>
        <w:rPr>
          <w:rFonts w:ascii="Calibri" w:hAnsi="Calibri" w:cs="Calibri"/>
          <w:b/>
          <w:bCs/>
        </w:rPr>
      </w:pPr>
      <w:r w:rsidRPr="007F3ECC">
        <w:rPr>
          <w:i/>
        </w:rPr>
        <w:t xml:space="preserve">Vyznačte měsíce, v nichž bude </w:t>
      </w:r>
      <w:r>
        <w:rPr>
          <w:i/>
        </w:rPr>
        <w:t>aktivita</w:t>
      </w:r>
      <w:r w:rsidRPr="007F3ECC">
        <w:rPr>
          <w:i/>
        </w:rPr>
        <w:t xml:space="preserve"> realizována</w:t>
      </w:r>
      <w:r>
        <w:rPr>
          <w:i/>
        </w:rPr>
        <w:t>.</w:t>
      </w:r>
    </w:p>
    <w:p w14:paraId="1D5F9F17" w14:textId="77777777" w:rsidR="00982560" w:rsidRDefault="00982560" w:rsidP="00982560">
      <w:pPr>
        <w:spacing w:before="120" w:after="0" w:line="240" w:lineRule="auto"/>
        <w:rPr>
          <w:rFonts w:cs="Arial"/>
          <w:iCs/>
          <w:lang w:eastAsia="cs-CZ"/>
        </w:rPr>
      </w:pPr>
    </w:p>
    <w:tbl>
      <w:tblPr>
        <w:tblStyle w:val="Mkatabulky"/>
        <w:tblW w:w="5000" w:type="pct"/>
        <w:tblInd w:w="-5" w:type="dxa"/>
        <w:tblLook w:val="04A0" w:firstRow="1" w:lastRow="0" w:firstColumn="1" w:lastColumn="0" w:noHBand="0" w:noVBand="1"/>
      </w:tblPr>
      <w:tblGrid>
        <w:gridCol w:w="624"/>
        <w:gridCol w:w="703"/>
        <w:gridCol w:w="703"/>
        <w:gridCol w:w="703"/>
        <w:gridCol w:w="703"/>
        <w:gridCol w:w="703"/>
        <w:gridCol w:w="703"/>
        <w:gridCol w:w="703"/>
        <w:gridCol w:w="703"/>
        <w:gridCol w:w="703"/>
        <w:gridCol w:w="703"/>
        <w:gridCol w:w="703"/>
        <w:gridCol w:w="703"/>
      </w:tblGrid>
      <w:tr w:rsidR="00982560" w14:paraId="006C2B8B" w14:textId="77777777" w:rsidTr="00C85B28">
        <w:trPr>
          <w:cantSplit/>
          <w:trHeight w:val="1134"/>
        </w:trPr>
        <w:tc>
          <w:tcPr>
            <w:tcW w:w="622" w:type="dxa"/>
            <w:shd w:val="clear" w:color="auto" w:fill="FFFFFF" w:themeFill="background1"/>
          </w:tcPr>
          <w:p w14:paraId="7866FAF6" w14:textId="77777777" w:rsidR="00982560" w:rsidRPr="007F3ECC" w:rsidRDefault="00982560" w:rsidP="0004796B">
            <w:pPr>
              <w:rPr>
                <w:rFonts w:ascii="Calibri" w:hAnsi="Calibri" w:cs="Calibri"/>
                <w:b/>
                <w:sz w:val="22"/>
                <w:szCs w:val="22"/>
              </w:rPr>
            </w:pPr>
          </w:p>
        </w:tc>
        <w:tc>
          <w:tcPr>
            <w:tcW w:w="702" w:type="dxa"/>
            <w:textDirection w:val="btLr"/>
            <w:vAlign w:val="center"/>
          </w:tcPr>
          <w:p w14:paraId="21B6A5C2" w14:textId="77777777" w:rsidR="00982560" w:rsidRPr="007F3ECC" w:rsidRDefault="00982560" w:rsidP="0004796B">
            <w:pPr>
              <w:ind w:left="113" w:right="113"/>
              <w:jc w:val="center"/>
              <w:rPr>
                <w:rFonts w:ascii="Calibri" w:hAnsi="Calibri" w:cs="Calibri"/>
                <w:b/>
                <w:color w:val="173271"/>
                <w:sz w:val="22"/>
                <w:szCs w:val="22"/>
              </w:rPr>
            </w:pPr>
            <w:r w:rsidRPr="004A6D18">
              <w:rPr>
                <w:rFonts w:ascii="Calibri" w:hAnsi="Calibri" w:cs="Calibri"/>
                <w:b/>
                <w:bCs/>
                <w:color w:val="173271"/>
              </w:rPr>
              <w:t>Leden</w:t>
            </w:r>
          </w:p>
        </w:tc>
        <w:tc>
          <w:tcPr>
            <w:tcW w:w="702" w:type="dxa"/>
            <w:textDirection w:val="btLr"/>
            <w:vAlign w:val="center"/>
          </w:tcPr>
          <w:p w14:paraId="7701B6A6" w14:textId="77777777" w:rsidR="00982560" w:rsidRPr="007F3ECC" w:rsidRDefault="00982560" w:rsidP="0004796B">
            <w:pPr>
              <w:ind w:left="113" w:right="113"/>
              <w:jc w:val="center"/>
              <w:rPr>
                <w:rFonts w:ascii="Calibri" w:hAnsi="Calibri" w:cs="Calibri"/>
                <w:b/>
                <w:color w:val="173271"/>
                <w:sz w:val="22"/>
                <w:szCs w:val="22"/>
              </w:rPr>
            </w:pPr>
            <w:r w:rsidRPr="004A6D18">
              <w:rPr>
                <w:rFonts w:ascii="Calibri" w:hAnsi="Calibri" w:cs="Calibri"/>
                <w:b/>
                <w:bCs/>
                <w:color w:val="173271"/>
              </w:rPr>
              <w:t>Únor</w:t>
            </w:r>
          </w:p>
        </w:tc>
        <w:tc>
          <w:tcPr>
            <w:tcW w:w="702" w:type="dxa"/>
            <w:textDirection w:val="btLr"/>
            <w:vAlign w:val="center"/>
          </w:tcPr>
          <w:p w14:paraId="17C900D5" w14:textId="77777777" w:rsidR="00982560" w:rsidRPr="007F3ECC" w:rsidRDefault="00982560" w:rsidP="0004796B">
            <w:pPr>
              <w:ind w:left="113" w:right="113"/>
              <w:jc w:val="center"/>
              <w:rPr>
                <w:rFonts w:ascii="Calibri" w:hAnsi="Calibri" w:cs="Calibri"/>
                <w:b/>
                <w:color w:val="173271"/>
                <w:sz w:val="22"/>
                <w:szCs w:val="22"/>
              </w:rPr>
            </w:pPr>
            <w:r w:rsidRPr="004A6D18">
              <w:rPr>
                <w:rFonts w:ascii="Calibri" w:hAnsi="Calibri" w:cs="Calibri"/>
                <w:b/>
                <w:bCs/>
                <w:color w:val="173271"/>
              </w:rPr>
              <w:t>Březen</w:t>
            </w:r>
          </w:p>
        </w:tc>
        <w:tc>
          <w:tcPr>
            <w:tcW w:w="702" w:type="dxa"/>
            <w:textDirection w:val="btLr"/>
            <w:vAlign w:val="center"/>
          </w:tcPr>
          <w:p w14:paraId="1531AF0B" w14:textId="77777777" w:rsidR="00982560" w:rsidRPr="007F3ECC" w:rsidRDefault="00982560" w:rsidP="0004796B">
            <w:pPr>
              <w:ind w:left="113" w:right="113"/>
              <w:jc w:val="center"/>
              <w:rPr>
                <w:rFonts w:ascii="Calibri" w:hAnsi="Calibri" w:cs="Calibri"/>
                <w:b/>
                <w:color w:val="173271"/>
                <w:sz w:val="22"/>
                <w:szCs w:val="22"/>
              </w:rPr>
            </w:pPr>
            <w:r w:rsidRPr="004A6D18">
              <w:rPr>
                <w:rFonts w:ascii="Calibri" w:hAnsi="Calibri" w:cs="Calibri"/>
                <w:b/>
                <w:bCs/>
                <w:color w:val="173271"/>
              </w:rPr>
              <w:t>Duben</w:t>
            </w:r>
          </w:p>
        </w:tc>
        <w:tc>
          <w:tcPr>
            <w:tcW w:w="702" w:type="dxa"/>
            <w:textDirection w:val="btLr"/>
            <w:vAlign w:val="center"/>
          </w:tcPr>
          <w:p w14:paraId="2E14ED4C" w14:textId="77777777" w:rsidR="00982560" w:rsidRPr="007F3ECC" w:rsidRDefault="00982560" w:rsidP="0004796B">
            <w:pPr>
              <w:ind w:left="113" w:right="113"/>
              <w:jc w:val="center"/>
              <w:rPr>
                <w:rFonts w:ascii="Calibri" w:hAnsi="Calibri" w:cs="Calibri"/>
                <w:b/>
                <w:color w:val="173271"/>
                <w:sz w:val="22"/>
                <w:szCs w:val="22"/>
              </w:rPr>
            </w:pPr>
            <w:r w:rsidRPr="004A6D18">
              <w:rPr>
                <w:rFonts w:ascii="Calibri" w:hAnsi="Calibri" w:cs="Calibri"/>
                <w:b/>
                <w:bCs/>
                <w:color w:val="173271"/>
              </w:rPr>
              <w:t>Květen</w:t>
            </w:r>
          </w:p>
        </w:tc>
        <w:tc>
          <w:tcPr>
            <w:tcW w:w="702" w:type="dxa"/>
            <w:textDirection w:val="btLr"/>
            <w:vAlign w:val="center"/>
          </w:tcPr>
          <w:p w14:paraId="73E04E34" w14:textId="77777777" w:rsidR="00982560" w:rsidRPr="007F3ECC" w:rsidRDefault="00982560" w:rsidP="0004796B">
            <w:pPr>
              <w:ind w:left="113" w:right="113"/>
              <w:jc w:val="center"/>
              <w:rPr>
                <w:rFonts w:ascii="Calibri" w:hAnsi="Calibri" w:cs="Calibri"/>
                <w:b/>
                <w:color w:val="173271"/>
                <w:sz w:val="22"/>
                <w:szCs w:val="22"/>
              </w:rPr>
            </w:pPr>
            <w:r w:rsidRPr="004A6D18">
              <w:rPr>
                <w:rFonts w:ascii="Calibri" w:hAnsi="Calibri" w:cs="Calibri"/>
                <w:b/>
                <w:bCs/>
                <w:color w:val="173271"/>
              </w:rPr>
              <w:t>Červen</w:t>
            </w:r>
          </w:p>
        </w:tc>
        <w:tc>
          <w:tcPr>
            <w:tcW w:w="702" w:type="dxa"/>
            <w:textDirection w:val="btLr"/>
            <w:vAlign w:val="center"/>
          </w:tcPr>
          <w:p w14:paraId="7F2519AC" w14:textId="77777777" w:rsidR="00982560" w:rsidRPr="007F3ECC" w:rsidRDefault="00982560" w:rsidP="0004796B">
            <w:pPr>
              <w:ind w:left="113" w:right="113"/>
              <w:jc w:val="center"/>
              <w:rPr>
                <w:rFonts w:ascii="Calibri" w:hAnsi="Calibri" w:cs="Calibri"/>
                <w:b/>
                <w:color w:val="173271"/>
                <w:sz w:val="22"/>
                <w:szCs w:val="22"/>
              </w:rPr>
            </w:pPr>
            <w:r w:rsidRPr="004A6D18">
              <w:rPr>
                <w:rFonts w:ascii="Calibri" w:hAnsi="Calibri" w:cs="Calibri"/>
                <w:b/>
                <w:bCs/>
                <w:color w:val="173271"/>
              </w:rPr>
              <w:t>Červenec</w:t>
            </w:r>
          </w:p>
        </w:tc>
        <w:tc>
          <w:tcPr>
            <w:tcW w:w="702" w:type="dxa"/>
            <w:textDirection w:val="btLr"/>
            <w:vAlign w:val="center"/>
          </w:tcPr>
          <w:p w14:paraId="4D56D432" w14:textId="77777777" w:rsidR="00982560" w:rsidRPr="007F3ECC" w:rsidRDefault="00982560" w:rsidP="0004796B">
            <w:pPr>
              <w:ind w:left="113" w:right="113"/>
              <w:jc w:val="center"/>
              <w:rPr>
                <w:rFonts w:ascii="Calibri" w:hAnsi="Calibri" w:cs="Calibri"/>
                <w:b/>
                <w:color w:val="173271"/>
                <w:sz w:val="22"/>
                <w:szCs w:val="22"/>
              </w:rPr>
            </w:pPr>
            <w:r w:rsidRPr="004A6D18">
              <w:rPr>
                <w:rFonts w:ascii="Calibri" w:hAnsi="Calibri" w:cs="Calibri"/>
                <w:b/>
                <w:bCs/>
                <w:color w:val="173271"/>
              </w:rPr>
              <w:t>Srpen</w:t>
            </w:r>
          </w:p>
        </w:tc>
        <w:tc>
          <w:tcPr>
            <w:tcW w:w="702" w:type="dxa"/>
            <w:textDirection w:val="btLr"/>
            <w:vAlign w:val="center"/>
          </w:tcPr>
          <w:p w14:paraId="17174D9F" w14:textId="77777777" w:rsidR="00982560" w:rsidRPr="007F3ECC" w:rsidRDefault="00982560" w:rsidP="0004796B">
            <w:pPr>
              <w:ind w:left="113" w:right="113"/>
              <w:jc w:val="center"/>
              <w:rPr>
                <w:rFonts w:ascii="Calibri" w:hAnsi="Calibri" w:cs="Calibri"/>
                <w:b/>
                <w:color w:val="173271"/>
                <w:sz w:val="22"/>
                <w:szCs w:val="22"/>
              </w:rPr>
            </w:pPr>
            <w:r w:rsidRPr="004A6D18">
              <w:rPr>
                <w:rFonts w:ascii="Calibri" w:hAnsi="Calibri" w:cs="Calibri"/>
                <w:b/>
                <w:bCs/>
                <w:color w:val="173271"/>
              </w:rPr>
              <w:t>Září</w:t>
            </w:r>
          </w:p>
        </w:tc>
        <w:tc>
          <w:tcPr>
            <w:tcW w:w="702" w:type="dxa"/>
            <w:textDirection w:val="btLr"/>
            <w:vAlign w:val="center"/>
          </w:tcPr>
          <w:p w14:paraId="74097CDD" w14:textId="77777777" w:rsidR="00982560" w:rsidRPr="007F3ECC" w:rsidRDefault="00982560" w:rsidP="0004796B">
            <w:pPr>
              <w:ind w:left="113" w:right="113"/>
              <w:jc w:val="center"/>
              <w:rPr>
                <w:rFonts w:ascii="Calibri" w:hAnsi="Calibri" w:cs="Calibri"/>
                <w:b/>
                <w:color w:val="173271"/>
                <w:sz w:val="22"/>
                <w:szCs w:val="22"/>
              </w:rPr>
            </w:pPr>
            <w:r w:rsidRPr="004A6D18">
              <w:rPr>
                <w:rFonts w:ascii="Calibri" w:hAnsi="Calibri" w:cs="Calibri"/>
                <w:b/>
                <w:bCs/>
                <w:color w:val="173271"/>
              </w:rPr>
              <w:t>Říjen</w:t>
            </w:r>
          </w:p>
        </w:tc>
        <w:tc>
          <w:tcPr>
            <w:tcW w:w="702" w:type="dxa"/>
            <w:textDirection w:val="btLr"/>
            <w:vAlign w:val="center"/>
          </w:tcPr>
          <w:p w14:paraId="2B081BA7" w14:textId="77777777" w:rsidR="00982560" w:rsidRPr="007F3ECC" w:rsidRDefault="00982560" w:rsidP="0004796B">
            <w:pPr>
              <w:ind w:left="113" w:right="113"/>
              <w:jc w:val="center"/>
              <w:rPr>
                <w:rFonts w:ascii="Calibri" w:hAnsi="Calibri" w:cs="Calibri"/>
                <w:b/>
                <w:color w:val="173271"/>
                <w:sz w:val="22"/>
                <w:szCs w:val="22"/>
              </w:rPr>
            </w:pPr>
            <w:r w:rsidRPr="004A6D18">
              <w:rPr>
                <w:rFonts w:ascii="Calibri" w:hAnsi="Calibri" w:cs="Calibri"/>
                <w:b/>
                <w:bCs/>
                <w:color w:val="173271"/>
              </w:rPr>
              <w:t>Listopad</w:t>
            </w:r>
          </w:p>
        </w:tc>
        <w:tc>
          <w:tcPr>
            <w:tcW w:w="702" w:type="dxa"/>
            <w:textDirection w:val="btLr"/>
            <w:vAlign w:val="center"/>
          </w:tcPr>
          <w:p w14:paraId="7119A8C3" w14:textId="77777777" w:rsidR="00982560" w:rsidRPr="007F3ECC" w:rsidRDefault="00982560" w:rsidP="0004796B">
            <w:pPr>
              <w:ind w:left="113" w:right="113"/>
              <w:jc w:val="center"/>
              <w:rPr>
                <w:rFonts w:ascii="Calibri" w:hAnsi="Calibri" w:cs="Calibri"/>
                <w:b/>
                <w:color w:val="173271"/>
                <w:sz w:val="22"/>
                <w:szCs w:val="22"/>
              </w:rPr>
            </w:pPr>
            <w:r w:rsidRPr="004A6D18">
              <w:rPr>
                <w:rFonts w:ascii="Calibri" w:hAnsi="Calibri" w:cs="Calibri"/>
                <w:b/>
                <w:bCs/>
                <w:color w:val="173271"/>
              </w:rPr>
              <w:t>Prosinec</w:t>
            </w:r>
          </w:p>
        </w:tc>
      </w:tr>
      <w:tr w:rsidR="00982560" w14:paraId="44822DF8" w14:textId="77777777" w:rsidTr="00C85B28">
        <w:trPr>
          <w:trHeight w:val="364"/>
        </w:trPr>
        <w:tc>
          <w:tcPr>
            <w:tcW w:w="622" w:type="dxa"/>
            <w:shd w:val="clear" w:color="auto" w:fill="173271"/>
            <w:vAlign w:val="center"/>
          </w:tcPr>
          <w:p w14:paraId="50CF19C9" w14:textId="77777777" w:rsidR="00982560" w:rsidRPr="007F3ECC" w:rsidRDefault="00982560" w:rsidP="0004796B">
            <w:pPr>
              <w:spacing w:before="40" w:after="40" w:line="240" w:lineRule="auto"/>
              <w:jc w:val="center"/>
              <w:rPr>
                <w:rFonts w:ascii="Calibri" w:hAnsi="Calibri" w:cs="Calibri"/>
                <w:b/>
                <w:sz w:val="22"/>
                <w:szCs w:val="22"/>
              </w:rPr>
            </w:pPr>
            <w:r w:rsidRPr="004A6D18">
              <w:rPr>
                <w:rFonts w:ascii="Calibri" w:hAnsi="Calibri" w:cs="Calibri"/>
                <w:b/>
                <w:bCs/>
              </w:rPr>
              <w:t>202</w:t>
            </w:r>
            <w:r>
              <w:rPr>
                <w:rFonts w:ascii="Calibri" w:hAnsi="Calibri" w:cs="Calibri"/>
                <w:b/>
                <w:bCs/>
              </w:rPr>
              <w:t>6</w:t>
            </w:r>
          </w:p>
        </w:tc>
        <w:sdt>
          <w:sdtPr>
            <w:rPr>
              <w:rFonts w:ascii="Calibri" w:hAnsi="Calibri" w:cs="Calibri"/>
            </w:rPr>
            <w:id w:val="-264311312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702" w:type="dxa"/>
                <w:vAlign w:val="center"/>
              </w:tcPr>
              <w:p w14:paraId="341D06E4" w14:textId="77777777" w:rsidR="00982560" w:rsidRPr="007F3ECC" w:rsidRDefault="00982560" w:rsidP="0004796B">
                <w:pPr>
                  <w:spacing w:before="40" w:after="40" w:line="240" w:lineRule="auto"/>
                  <w:jc w:val="center"/>
                  <w:rPr>
                    <w:rFonts w:ascii="Calibri" w:hAnsi="Calibri" w:cs="Calibri"/>
                    <w:sz w:val="22"/>
                    <w:szCs w:val="22"/>
                  </w:rPr>
                </w:pPr>
                <w:r w:rsidRPr="007F3ECC">
                  <w:rPr>
                    <w:rFonts w:ascii="MS Gothic" w:eastAsia="MS Gothic" w:hAnsi="MS Gothic" w:cs="Calibri" w:hint="eastAsia"/>
                  </w:rPr>
                  <w:t>☐</w:t>
                </w:r>
              </w:p>
            </w:tc>
          </w:sdtContent>
        </w:sdt>
        <w:sdt>
          <w:sdtPr>
            <w:rPr>
              <w:rFonts w:ascii="Calibri" w:hAnsi="Calibri" w:cs="Calibri"/>
            </w:rPr>
            <w:id w:val="-2009512195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702" w:type="dxa"/>
                <w:vAlign w:val="center"/>
              </w:tcPr>
              <w:p w14:paraId="589E3A15" w14:textId="77777777" w:rsidR="00982560" w:rsidRPr="007F3ECC" w:rsidRDefault="00982560" w:rsidP="0004796B">
                <w:pPr>
                  <w:spacing w:before="40" w:after="40" w:line="240" w:lineRule="auto"/>
                  <w:jc w:val="center"/>
                  <w:rPr>
                    <w:rFonts w:ascii="Calibri" w:hAnsi="Calibri" w:cs="Calibri"/>
                    <w:sz w:val="22"/>
                    <w:szCs w:val="22"/>
                  </w:rPr>
                </w:pPr>
                <w:r w:rsidRPr="007F3ECC">
                  <w:rPr>
                    <w:rFonts w:ascii="MS Gothic" w:eastAsia="MS Gothic" w:hAnsi="MS Gothic" w:cs="Calibri" w:hint="eastAsia"/>
                  </w:rPr>
                  <w:t>☐</w:t>
                </w:r>
              </w:p>
            </w:tc>
          </w:sdtContent>
        </w:sdt>
        <w:sdt>
          <w:sdtPr>
            <w:rPr>
              <w:rFonts w:ascii="Calibri" w:hAnsi="Calibri" w:cs="Calibri"/>
            </w:rPr>
            <w:id w:val="-1401746125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702" w:type="dxa"/>
                <w:vAlign w:val="center"/>
              </w:tcPr>
              <w:p w14:paraId="49272EFD" w14:textId="77777777" w:rsidR="00982560" w:rsidRPr="007F3ECC" w:rsidRDefault="00982560" w:rsidP="0004796B">
                <w:pPr>
                  <w:spacing w:before="40" w:after="40" w:line="240" w:lineRule="auto"/>
                  <w:jc w:val="center"/>
                  <w:rPr>
                    <w:rFonts w:ascii="Calibri" w:hAnsi="Calibri" w:cs="Calibri"/>
                    <w:sz w:val="22"/>
                    <w:szCs w:val="22"/>
                  </w:rPr>
                </w:pPr>
                <w:r w:rsidRPr="007F3ECC">
                  <w:rPr>
                    <w:rFonts w:ascii="MS Gothic" w:eastAsia="MS Gothic" w:hAnsi="MS Gothic" w:cs="Calibri" w:hint="eastAsia"/>
                  </w:rPr>
                  <w:t>☐</w:t>
                </w:r>
              </w:p>
            </w:tc>
          </w:sdtContent>
        </w:sdt>
        <w:sdt>
          <w:sdtPr>
            <w:rPr>
              <w:rFonts w:ascii="Calibri" w:hAnsi="Calibri" w:cs="Calibri"/>
            </w:rPr>
            <w:id w:val="-1746710722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702" w:type="dxa"/>
                <w:vAlign w:val="center"/>
              </w:tcPr>
              <w:p w14:paraId="7F42874F" w14:textId="77777777" w:rsidR="00982560" w:rsidRPr="007F3ECC" w:rsidRDefault="00982560" w:rsidP="0004796B">
                <w:pPr>
                  <w:spacing w:before="40" w:after="40" w:line="240" w:lineRule="auto"/>
                  <w:jc w:val="center"/>
                  <w:rPr>
                    <w:rFonts w:ascii="Calibri" w:hAnsi="Calibri" w:cs="Calibri"/>
                    <w:sz w:val="22"/>
                    <w:szCs w:val="22"/>
                  </w:rPr>
                </w:pPr>
                <w:r w:rsidRPr="007F3ECC">
                  <w:rPr>
                    <w:rFonts w:ascii="MS Gothic" w:eastAsia="MS Gothic" w:hAnsi="MS Gothic" w:cs="Calibri" w:hint="eastAsia"/>
                  </w:rPr>
                  <w:t>☐</w:t>
                </w:r>
              </w:p>
            </w:tc>
          </w:sdtContent>
        </w:sdt>
        <w:sdt>
          <w:sdtPr>
            <w:rPr>
              <w:rFonts w:ascii="Calibri" w:hAnsi="Calibri" w:cs="Calibri"/>
            </w:rPr>
            <w:id w:val="1539237968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702" w:type="dxa"/>
                <w:vAlign w:val="center"/>
              </w:tcPr>
              <w:p w14:paraId="364DD504" w14:textId="77777777" w:rsidR="00982560" w:rsidRPr="007F3ECC" w:rsidRDefault="00982560" w:rsidP="0004796B">
                <w:pPr>
                  <w:spacing w:before="40" w:after="40" w:line="240" w:lineRule="auto"/>
                  <w:jc w:val="center"/>
                  <w:rPr>
                    <w:rFonts w:ascii="Calibri" w:hAnsi="Calibri" w:cs="Calibri"/>
                    <w:sz w:val="22"/>
                    <w:szCs w:val="22"/>
                  </w:rPr>
                </w:pPr>
                <w:r w:rsidRPr="007F3ECC">
                  <w:rPr>
                    <w:rFonts w:ascii="MS Gothic" w:eastAsia="MS Gothic" w:hAnsi="MS Gothic" w:cs="Calibri" w:hint="eastAsia"/>
                  </w:rPr>
                  <w:t>☐</w:t>
                </w:r>
              </w:p>
            </w:tc>
          </w:sdtContent>
        </w:sdt>
        <w:sdt>
          <w:sdtPr>
            <w:rPr>
              <w:rFonts w:ascii="Calibri" w:hAnsi="Calibri" w:cs="Calibri"/>
            </w:rPr>
            <w:id w:val="-1195300750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702" w:type="dxa"/>
                <w:vAlign w:val="center"/>
              </w:tcPr>
              <w:p w14:paraId="62F1C2E8" w14:textId="77777777" w:rsidR="00982560" w:rsidRPr="007F3ECC" w:rsidRDefault="00982560" w:rsidP="0004796B">
                <w:pPr>
                  <w:spacing w:before="40" w:after="40" w:line="240" w:lineRule="auto"/>
                  <w:jc w:val="center"/>
                  <w:rPr>
                    <w:rFonts w:ascii="Calibri" w:hAnsi="Calibri" w:cs="Calibri"/>
                    <w:sz w:val="22"/>
                    <w:szCs w:val="22"/>
                  </w:rPr>
                </w:pPr>
                <w:r w:rsidRPr="007F3ECC">
                  <w:rPr>
                    <w:rFonts w:ascii="MS Gothic" w:eastAsia="MS Gothic" w:hAnsi="MS Gothic" w:cs="Calibri" w:hint="eastAsia"/>
                  </w:rPr>
                  <w:t>☐</w:t>
                </w:r>
              </w:p>
            </w:tc>
          </w:sdtContent>
        </w:sdt>
        <w:sdt>
          <w:sdtPr>
            <w:rPr>
              <w:rFonts w:ascii="Calibri" w:hAnsi="Calibri" w:cs="Calibri"/>
            </w:rPr>
            <w:id w:val="-20707720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702" w:type="dxa"/>
                <w:vAlign w:val="center"/>
              </w:tcPr>
              <w:p w14:paraId="6FCF30EB" w14:textId="2A851EE5" w:rsidR="00982560" w:rsidRPr="007F3ECC" w:rsidRDefault="00CF2BBA" w:rsidP="0004796B">
                <w:pPr>
                  <w:spacing w:before="40" w:after="40" w:line="240" w:lineRule="auto"/>
                  <w:jc w:val="center"/>
                  <w:rPr>
                    <w:rFonts w:ascii="Calibri" w:hAnsi="Calibri" w:cs="Calibri"/>
                    <w:sz w:val="22"/>
                    <w:szCs w:val="22"/>
                  </w:rPr>
                </w:pPr>
                <w:r>
                  <w:rPr>
                    <w:rFonts w:ascii="MS Gothic" w:eastAsia="MS Gothic" w:hAnsi="MS Gothic" w:cs="Calibri" w:hint="eastAsia"/>
                  </w:rPr>
                  <w:t>☐</w:t>
                </w:r>
              </w:p>
            </w:tc>
          </w:sdtContent>
        </w:sdt>
        <w:sdt>
          <w:sdtPr>
            <w:rPr>
              <w:rFonts w:ascii="Calibri" w:hAnsi="Calibri" w:cs="Calibri"/>
            </w:rPr>
            <w:id w:val="1807348286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702" w:type="dxa"/>
                <w:vAlign w:val="center"/>
              </w:tcPr>
              <w:p w14:paraId="7A94A420" w14:textId="77777777" w:rsidR="00982560" w:rsidRPr="007F3ECC" w:rsidRDefault="00982560" w:rsidP="0004796B">
                <w:pPr>
                  <w:spacing w:before="40" w:after="40" w:line="240" w:lineRule="auto"/>
                  <w:jc w:val="center"/>
                  <w:rPr>
                    <w:rFonts w:ascii="Calibri" w:hAnsi="Calibri" w:cs="Calibri"/>
                    <w:sz w:val="22"/>
                    <w:szCs w:val="22"/>
                  </w:rPr>
                </w:pPr>
                <w:r w:rsidRPr="007F3ECC">
                  <w:rPr>
                    <w:rFonts w:ascii="MS Gothic" w:eastAsia="MS Gothic" w:hAnsi="MS Gothic" w:cs="Calibri" w:hint="eastAsia"/>
                  </w:rPr>
                  <w:t>☐</w:t>
                </w:r>
              </w:p>
            </w:tc>
          </w:sdtContent>
        </w:sdt>
        <w:sdt>
          <w:sdtPr>
            <w:rPr>
              <w:rFonts w:ascii="Calibri" w:hAnsi="Calibri" w:cs="Calibri"/>
            </w:rPr>
            <w:id w:val="-1367437831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702" w:type="dxa"/>
                <w:vAlign w:val="center"/>
              </w:tcPr>
              <w:p w14:paraId="33694A19" w14:textId="77777777" w:rsidR="00982560" w:rsidRPr="007F3ECC" w:rsidRDefault="00982560" w:rsidP="0004796B">
                <w:pPr>
                  <w:spacing w:before="40" w:after="40" w:line="240" w:lineRule="auto"/>
                  <w:jc w:val="center"/>
                  <w:rPr>
                    <w:rFonts w:ascii="Calibri" w:hAnsi="Calibri" w:cs="Calibri"/>
                    <w:sz w:val="22"/>
                    <w:szCs w:val="22"/>
                  </w:rPr>
                </w:pPr>
                <w:r w:rsidRPr="007F3ECC">
                  <w:rPr>
                    <w:rFonts w:ascii="MS Gothic" w:eastAsia="MS Gothic" w:hAnsi="MS Gothic" w:cs="Calibri" w:hint="eastAsia"/>
                  </w:rPr>
                  <w:t>☐</w:t>
                </w:r>
              </w:p>
            </w:tc>
          </w:sdtContent>
        </w:sdt>
        <w:sdt>
          <w:sdtPr>
            <w:rPr>
              <w:rFonts w:ascii="Calibri" w:hAnsi="Calibri" w:cs="Calibri"/>
            </w:rPr>
            <w:id w:val="-340851779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702" w:type="dxa"/>
                <w:vAlign w:val="center"/>
              </w:tcPr>
              <w:p w14:paraId="694C7F44" w14:textId="77777777" w:rsidR="00982560" w:rsidRPr="007F3ECC" w:rsidRDefault="00982560" w:rsidP="0004796B">
                <w:pPr>
                  <w:spacing w:before="40" w:after="40" w:line="240" w:lineRule="auto"/>
                  <w:jc w:val="center"/>
                  <w:rPr>
                    <w:rFonts w:ascii="Calibri" w:hAnsi="Calibri" w:cs="Calibri"/>
                    <w:sz w:val="22"/>
                    <w:szCs w:val="22"/>
                  </w:rPr>
                </w:pPr>
                <w:r w:rsidRPr="007F3ECC">
                  <w:rPr>
                    <w:rFonts w:ascii="MS Gothic" w:eastAsia="MS Gothic" w:hAnsi="MS Gothic" w:cs="Calibri" w:hint="eastAsia"/>
                  </w:rPr>
                  <w:t>☐</w:t>
                </w:r>
              </w:p>
            </w:tc>
          </w:sdtContent>
        </w:sdt>
        <w:sdt>
          <w:sdtPr>
            <w:rPr>
              <w:rFonts w:ascii="Calibri" w:hAnsi="Calibri" w:cs="Calibri"/>
            </w:rPr>
            <w:id w:val="-1456782910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702" w:type="dxa"/>
                <w:vAlign w:val="center"/>
              </w:tcPr>
              <w:p w14:paraId="36BB39E8" w14:textId="77777777" w:rsidR="00982560" w:rsidRPr="007F3ECC" w:rsidRDefault="00982560" w:rsidP="0004796B">
                <w:pPr>
                  <w:spacing w:before="40" w:after="40" w:line="240" w:lineRule="auto"/>
                  <w:jc w:val="center"/>
                  <w:rPr>
                    <w:rFonts w:ascii="Calibri" w:hAnsi="Calibri" w:cs="Calibri"/>
                    <w:sz w:val="22"/>
                    <w:szCs w:val="22"/>
                  </w:rPr>
                </w:pPr>
                <w:r w:rsidRPr="007F3ECC">
                  <w:rPr>
                    <w:rFonts w:ascii="MS Gothic" w:eastAsia="MS Gothic" w:hAnsi="MS Gothic" w:cs="Calibri" w:hint="eastAsia"/>
                  </w:rPr>
                  <w:t>☐</w:t>
                </w:r>
              </w:p>
            </w:tc>
          </w:sdtContent>
        </w:sdt>
        <w:sdt>
          <w:sdtPr>
            <w:rPr>
              <w:rFonts w:ascii="Calibri" w:hAnsi="Calibri" w:cs="Calibri"/>
            </w:rPr>
            <w:id w:val="292256049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702" w:type="dxa"/>
                <w:vAlign w:val="center"/>
              </w:tcPr>
              <w:p w14:paraId="47A949D4" w14:textId="77777777" w:rsidR="00982560" w:rsidRPr="007F3ECC" w:rsidRDefault="00982560" w:rsidP="0004796B">
                <w:pPr>
                  <w:spacing w:before="40" w:after="40" w:line="240" w:lineRule="auto"/>
                  <w:jc w:val="center"/>
                  <w:rPr>
                    <w:rFonts w:ascii="Calibri" w:hAnsi="Calibri" w:cs="Calibri"/>
                    <w:sz w:val="22"/>
                    <w:szCs w:val="22"/>
                  </w:rPr>
                </w:pPr>
                <w:r w:rsidRPr="007F3ECC">
                  <w:rPr>
                    <w:rFonts w:ascii="MS Gothic" w:eastAsia="MS Gothic" w:hAnsi="MS Gothic" w:cs="Calibri" w:hint="eastAsia"/>
                  </w:rPr>
                  <w:t>☐</w:t>
                </w:r>
              </w:p>
            </w:tc>
          </w:sdtContent>
        </w:sdt>
      </w:tr>
      <w:tr w:rsidR="00982560" w14:paraId="35EE25E9" w14:textId="77777777" w:rsidTr="00C85B28">
        <w:trPr>
          <w:trHeight w:val="364"/>
        </w:trPr>
        <w:tc>
          <w:tcPr>
            <w:tcW w:w="622" w:type="dxa"/>
            <w:shd w:val="clear" w:color="auto" w:fill="173271"/>
            <w:vAlign w:val="center"/>
          </w:tcPr>
          <w:p w14:paraId="512A68C5" w14:textId="77777777" w:rsidR="00982560" w:rsidRPr="007F3ECC" w:rsidRDefault="00982560" w:rsidP="0004796B">
            <w:pPr>
              <w:spacing w:before="40" w:after="40" w:line="240" w:lineRule="auto"/>
              <w:jc w:val="center"/>
              <w:rPr>
                <w:rFonts w:ascii="Calibri" w:hAnsi="Calibri" w:cs="Calibri"/>
                <w:b/>
                <w:sz w:val="22"/>
                <w:szCs w:val="22"/>
              </w:rPr>
            </w:pPr>
            <w:r w:rsidRPr="004A6D18">
              <w:rPr>
                <w:rFonts w:ascii="Calibri" w:hAnsi="Calibri" w:cs="Calibri"/>
                <w:b/>
                <w:bCs/>
              </w:rPr>
              <w:t>202</w:t>
            </w:r>
            <w:r>
              <w:rPr>
                <w:rFonts w:ascii="Calibri" w:hAnsi="Calibri" w:cs="Calibri"/>
                <w:b/>
                <w:bCs/>
              </w:rPr>
              <w:t>7</w:t>
            </w:r>
          </w:p>
        </w:tc>
        <w:sdt>
          <w:sdtPr>
            <w:rPr>
              <w:rFonts w:ascii="Calibri" w:hAnsi="Calibri" w:cs="Calibri"/>
            </w:rPr>
            <w:id w:val="-1432356669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702" w:type="dxa"/>
                <w:vAlign w:val="center"/>
              </w:tcPr>
              <w:p w14:paraId="63023A10" w14:textId="77777777" w:rsidR="00982560" w:rsidRPr="007F3ECC" w:rsidRDefault="00982560" w:rsidP="0004796B">
                <w:pPr>
                  <w:spacing w:before="40" w:after="40" w:line="240" w:lineRule="auto"/>
                  <w:jc w:val="center"/>
                  <w:rPr>
                    <w:rFonts w:ascii="Calibri" w:hAnsi="Calibri" w:cs="Calibri"/>
                    <w:sz w:val="22"/>
                    <w:szCs w:val="22"/>
                  </w:rPr>
                </w:pPr>
                <w:r w:rsidRPr="007F3ECC">
                  <w:rPr>
                    <w:rFonts w:ascii="MS Gothic" w:eastAsia="MS Gothic" w:hAnsi="MS Gothic" w:cs="Calibri" w:hint="eastAsia"/>
                  </w:rPr>
                  <w:t>☐</w:t>
                </w:r>
              </w:p>
            </w:tc>
          </w:sdtContent>
        </w:sdt>
        <w:sdt>
          <w:sdtPr>
            <w:rPr>
              <w:rFonts w:ascii="Calibri" w:hAnsi="Calibri" w:cs="Calibri"/>
            </w:rPr>
            <w:id w:val="-1364749484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702" w:type="dxa"/>
                <w:vAlign w:val="center"/>
              </w:tcPr>
              <w:p w14:paraId="677A5240" w14:textId="77777777" w:rsidR="00982560" w:rsidRPr="007F3ECC" w:rsidRDefault="00982560" w:rsidP="0004796B">
                <w:pPr>
                  <w:spacing w:before="40" w:after="40" w:line="240" w:lineRule="auto"/>
                  <w:jc w:val="center"/>
                  <w:rPr>
                    <w:rFonts w:ascii="Calibri" w:hAnsi="Calibri" w:cs="Calibri"/>
                    <w:sz w:val="22"/>
                    <w:szCs w:val="22"/>
                  </w:rPr>
                </w:pPr>
                <w:r w:rsidRPr="007F3ECC">
                  <w:rPr>
                    <w:rFonts w:ascii="MS Gothic" w:eastAsia="MS Gothic" w:hAnsi="MS Gothic" w:cs="Calibri" w:hint="eastAsia"/>
                  </w:rPr>
                  <w:t>☐</w:t>
                </w:r>
              </w:p>
            </w:tc>
          </w:sdtContent>
        </w:sdt>
        <w:sdt>
          <w:sdtPr>
            <w:rPr>
              <w:rFonts w:ascii="Calibri" w:hAnsi="Calibri" w:cs="Calibri"/>
            </w:rPr>
            <w:id w:val="1859321884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702" w:type="dxa"/>
                <w:vAlign w:val="center"/>
              </w:tcPr>
              <w:p w14:paraId="5AB2444E" w14:textId="77777777" w:rsidR="00982560" w:rsidRPr="007F3ECC" w:rsidRDefault="00982560" w:rsidP="0004796B">
                <w:pPr>
                  <w:spacing w:before="40" w:after="40" w:line="240" w:lineRule="auto"/>
                  <w:jc w:val="center"/>
                  <w:rPr>
                    <w:rFonts w:ascii="Calibri" w:hAnsi="Calibri" w:cs="Calibri"/>
                    <w:sz w:val="22"/>
                    <w:szCs w:val="22"/>
                  </w:rPr>
                </w:pPr>
                <w:r w:rsidRPr="007F3ECC">
                  <w:rPr>
                    <w:rFonts w:ascii="MS Gothic" w:eastAsia="MS Gothic" w:hAnsi="MS Gothic" w:cs="Calibri" w:hint="eastAsia"/>
                  </w:rPr>
                  <w:t>☐</w:t>
                </w:r>
              </w:p>
            </w:tc>
          </w:sdtContent>
        </w:sdt>
        <w:sdt>
          <w:sdtPr>
            <w:rPr>
              <w:rFonts w:ascii="Calibri" w:hAnsi="Calibri" w:cs="Calibri"/>
            </w:rPr>
            <w:id w:val="1855075910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702" w:type="dxa"/>
                <w:vAlign w:val="center"/>
              </w:tcPr>
              <w:p w14:paraId="03F34320" w14:textId="77777777" w:rsidR="00982560" w:rsidRPr="007F3ECC" w:rsidRDefault="00982560" w:rsidP="0004796B">
                <w:pPr>
                  <w:spacing w:before="40" w:after="40" w:line="240" w:lineRule="auto"/>
                  <w:jc w:val="center"/>
                  <w:rPr>
                    <w:rFonts w:ascii="Calibri" w:hAnsi="Calibri" w:cs="Calibri"/>
                    <w:sz w:val="22"/>
                    <w:szCs w:val="22"/>
                  </w:rPr>
                </w:pPr>
                <w:r w:rsidRPr="007F3ECC">
                  <w:rPr>
                    <w:rFonts w:ascii="MS Gothic" w:eastAsia="MS Gothic" w:hAnsi="MS Gothic" w:cs="Calibri" w:hint="eastAsia"/>
                  </w:rPr>
                  <w:t>☐</w:t>
                </w:r>
              </w:p>
            </w:tc>
          </w:sdtContent>
        </w:sdt>
        <w:sdt>
          <w:sdtPr>
            <w:rPr>
              <w:rFonts w:ascii="Calibri" w:hAnsi="Calibri" w:cs="Calibri"/>
            </w:rPr>
            <w:id w:val="1896004940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702" w:type="dxa"/>
                <w:vAlign w:val="center"/>
              </w:tcPr>
              <w:p w14:paraId="2662CD7C" w14:textId="77777777" w:rsidR="00982560" w:rsidRPr="007F3ECC" w:rsidRDefault="00982560" w:rsidP="0004796B">
                <w:pPr>
                  <w:spacing w:before="40" w:after="40" w:line="240" w:lineRule="auto"/>
                  <w:jc w:val="center"/>
                  <w:rPr>
                    <w:rFonts w:ascii="Calibri" w:hAnsi="Calibri" w:cs="Calibri"/>
                    <w:sz w:val="22"/>
                    <w:szCs w:val="22"/>
                  </w:rPr>
                </w:pPr>
                <w:r w:rsidRPr="007F3ECC">
                  <w:rPr>
                    <w:rFonts w:ascii="MS Gothic" w:eastAsia="MS Gothic" w:hAnsi="MS Gothic" w:cs="Calibri" w:hint="eastAsia"/>
                  </w:rPr>
                  <w:t>☐</w:t>
                </w:r>
              </w:p>
            </w:tc>
          </w:sdtContent>
        </w:sdt>
        <w:sdt>
          <w:sdtPr>
            <w:rPr>
              <w:rFonts w:ascii="Calibri" w:hAnsi="Calibri" w:cs="Calibri"/>
            </w:rPr>
            <w:id w:val="1672526182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702" w:type="dxa"/>
                <w:vAlign w:val="center"/>
              </w:tcPr>
              <w:p w14:paraId="3771E3FE" w14:textId="77777777" w:rsidR="00982560" w:rsidRPr="007F3ECC" w:rsidRDefault="00982560" w:rsidP="0004796B">
                <w:pPr>
                  <w:spacing w:before="40" w:after="40" w:line="240" w:lineRule="auto"/>
                  <w:jc w:val="center"/>
                  <w:rPr>
                    <w:rFonts w:ascii="Calibri" w:hAnsi="Calibri" w:cs="Calibri"/>
                    <w:sz w:val="22"/>
                    <w:szCs w:val="22"/>
                  </w:rPr>
                </w:pPr>
                <w:r w:rsidRPr="007F3ECC">
                  <w:rPr>
                    <w:rFonts w:ascii="MS Gothic" w:eastAsia="MS Gothic" w:hAnsi="MS Gothic" w:cs="Calibri" w:hint="eastAsia"/>
                  </w:rPr>
                  <w:t>☐</w:t>
                </w:r>
              </w:p>
            </w:tc>
          </w:sdtContent>
        </w:sdt>
        <w:sdt>
          <w:sdtPr>
            <w:rPr>
              <w:rFonts w:ascii="Calibri" w:hAnsi="Calibri" w:cs="Calibri"/>
            </w:rPr>
            <w:id w:val="-225146891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702" w:type="dxa"/>
                <w:vAlign w:val="center"/>
              </w:tcPr>
              <w:p w14:paraId="274447DD" w14:textId="77777777" w:rsidR="00982560" w:rsidRPr="007F3ECC" w:rsidRDefault="00982560" w:rsidP="0004796B">
                <w:pPr>
                  <w:spacing w:before="40" w:after="40" w:line="240" w:lineRule="auto"/>
                  <w:jc w:val="center"/>
                  <w:rPr>
                    <w:rFonts w:ascii="Calibri" w:hAnsi="Calibri" w:cs="Calibri"/>
                    <w:sz w:val="22"/>
                    <w:szCs w:val="22"/>
                  </w:rPr>
                </w:pPr>
                <w:r w:rsidRPr="007F3ECC">
                  <w:rPr>
                    <w:rFonts w:ascii="MS Gothic" w:eastAsia="MS Gothic" w:hAnsi="MS Gothic" w:cs="Calibri" w:hint="eastAsia"/>
                  </w:rPr>
                  <w:t>☐</w:t>
                </w:r>
              </w:p>
            </w:tc>
          </w:sdtContent>
        </w:sdt>
        <w:sdt>
          <w:sdtPr>
            <w:rPr>
              <w:rFonts w:ascii="Calibri" w:hAnsi="Calibri" w:cs="Calibri"/>
            </w:rPr>
            <w:id w:val="483508088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702" w:type="dxa"/>
                <w:vAlign w:val="center"/>
              </w:tcPr>
              <w:p w14:paraId="0185B2CB" w14:textId="77777777" w:rsidR="00982560" w:rsidRPr="007F3ECC" w:rsidRDefault="00982560" w:rsidP="0004796B">
                <w:pPr>
                  <w:spacing w:before="40" w:after="40" w:line="240" w:lineRule="auto"/>
                  <w:jc w:val="center"/>
                  <w:rPr>
                    <w:rFonts w:ascii="Calibri" w:hAnsi="Calibri" w:cs="Calibri"/>
                    <w:sz w:val="22"/>
                    <w:szCs w:val="22"/>
                  </w:rPr>
                </w:pPr>
                <w:r w:rsidRPr="007F3ECC">
                  <w:rPr>
                    <w:rFonts w:ascii="MS Gothic" w:eastAsia="MS Gothic" w:hAnsi="MS Gothic" w:cs="Calibri" w:hint="eastAsia"/>
                  </w:rPr>
                  <w:t>☐</w:t>
                </w:r>
              </w:p>
            </w:tc>
          </w:sdtContent>
        </w:sdt>
        <w:sdt>
          <w:sdtPr>
            <w:rPr>
              <w:rFonts w:ascii="Calibri" w:hAnsi="Calibri" w:cs="Calibri"/>
            </w:rPr>
            <w:id w:val="-1281018352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702" w:type="dxa"/>
                <w:vAlign w:val="center"/>
              </w:tcPr>
              <w:p w14:paraId="0128D07E" w14:textId="77777777" w:rsidR="00982560" w:rsidRPr="007F3ECC" w:rsidRDefault="00982560" w:rsidP="0004796B">
                <w:pPr>
                  <w:spacing w:before="40" w:after="40" w:line="240" w:lineRule="auto"/>
                  <w:jc w:val="center"/>
                  <w:rPr>
                    <w:rFonts w:ascii="Calibri" w:hAnsi="Calibri" w:cs="Calibri"/>
                    <w:sz w:val="22"/>
                    <w:szCs w:val="22"/>
                  </w:rPr>
                </w:pPr>
                <w:r w:rsidRPr="007F3ECC">
                  <w:rPr>
                    <w:rFonts w:ascii="MS Gothic" w:eastAsia="MS Gothic" w:hAnsi="MS Gothic" w:cs="Calibri" w:hint="eastAsia"/>
                  </w:rPr>
                  <w:t>☐</w:t>
                </w:r>
              </w:p>
            </w:tc>
          </w:sdtContent>
        </w:sdt>
        <w:sdt>
          <w:sdtPr>
            <w:rPr>
              <w:rFonts w:ascii="Calibri" w:hAnsi="Calibri" w:cs="Calibri"/>
            </w:rPr>
            <w:id w:val="-1177649883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702" w:type="dxa"/>
                <w:vAlign w:val="center"/>
              </w:tcPr>
              <w:p w14:paraId="15D334D7" w14:textId="77777777" w:rsidR="00982560" w:rsidRPr="007F3ECC" w:rsidRDefault="00982560" w:rsidP="0004796B">
                <w:pPr>
                  <w:spacing w:before="40" w:after="40" w:line="240" w:lineRule="auto"/>
                  <w:jc w:val="center"/>
                  <w:rPr>
                    <w:rFonts w:ascii="Calibri" w:hAnsi="Calibri" w:cs="Calibri"/>
                    <w:sz w:val="22"/>
                    <w:szCs w:val="22"/>
                  </w:rPr>
                </w:pPr>
                <w:r w:rsidRPr="007F3ECC">
                  <w:rPr>
                    <w:rFonts w:ascii="MS Gothic" w:eastAsia="MS Gothic" w:hAnsi="MS Gothic" w:cs="Calibri" w:hint="eastAsia"/>
                  </w:rPr>
                  <w:t>☐</w:t>
                </w:r>
              </w:p>
            </w:tc>
          </w:sdtContent>
        </w:sdt>
        <w:sdt>
          <w:sdtPr>
            <w:rPr>
              <w:rFonts w:ascii="Calibri" w:hAnsi="Calibri" w:cs="Calibri"/>
            </w:rPr>
            <w:id w:val="1159663894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702" w:type="dxa"/>
                <w:vAlign w:val="center"/>
              </w:tcPr>
              <w:p w14:paraId="629ECA85" w14:textId="77777777" w:rsidR="00982560" w:rsidRPr="007F3ECC" w:rsidRDefault="00982560" w:rsidP="0004796B">
                <w:pPr>
                  <w:spacing w:before="40" w:after="40" w:line="240" w:lineRule="auto"/>
                  <w:jc w:val="center"/>
                  <w:rPr>
                    <w:rFonts w:ascii="Calibri" w:hAnsi="Calibri" w:cs="Calibri"/>
                    <w:sz w:val="22"/>
                    <w:szCs w:val="22"/>
                  </w:rPr>
                </w:pPr>
                <w:r w:rsidRPr="007F3ECC">
                  <w:rPr>
                    <w:rFonts w:ascii="MS Gothic" w:eastAsia="MS Gothic" w:hAnsi="MS Gothic" w:cs="Calibri" w:hint="eastAsia"/>
                  </w:rPr>
                  <w:t>☐</w:t>
                </w:r>
              </w:p>
            </w:tc>
          </w:sdtContent>
        </w:sdt>
        <w:sdt>
          <w:sdtPr>
            <w:rPr>
              <w:rFonts w:ascii="Calibri" w:hAnsi="Calibri" w:cs="Calibri"/>
            </w:rPr>
            <w:id w:val="-1259977040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702" w:type="dxa"/>
                <w:vAlign w:val="center"/>
              </w:tcPr>
              <w:p w14:paraId="00CC3A88" w14:textId="77777777" w:rsidR="00982560" w:rsidRPr="007F3ECC" w:rsidRDefault="00982560" w:rsidP="0004796B">
                <w:pPr>
                  <w:spacing w:before="40" w:after="40" w:line="240" w:lineRule="auto"/>
                  <w:jc w:val="center"/>
                  <w:rPr>
                    <w:rFonts w:ascii="Calibri" w:hAnsi="Calibri" w:cs="Calibri"/>
                    <w:sz w:val="22"/>
                    <w:szCs w:val="22"/>
                  </w:rPr>
                </w:pPr>
                <w:r w:rsidRPr="007F3ECC">
                  <w:rPr>
                    <w:rFonts w:ascii="MS Gothic" w:eastAsia="MS Gothic" w:hAnsi="MS Gothic" w:cs="Calibri" w:hint="eastAsia"/>
                  </w:rPr>
                  <w:t>☐</w:t>
                </w:r>
              </w:p>
            </w:tc>
          </w:sdtContent>
        </w:sdt>
      </w:tr>
      <w:tr w:rsidR="00982560" w14:paraId="06E984D9" w14:textId="77777777" w:rsidTr="00C85B28">
        <w:trPr>
          <w:trHeight w:val="364"/>
        </w:trPr>
        <w:tc>
          <w:tcPr>
            <w:tcW w:w="622" w:type="dxa"/>
            <w:shd w:val="clear" w:color="auto" w:fill="173271"/>
            <w:vAlign w:val="center"/>
          </w:tcPr>
          <w:p w14:paraId="0C311F76" w14:textId="77777777" w:rsidR="00982560" w:rsidRPr="007F3ECC" w:rsidRDefault="00982560" w:rsidP="0004796B">
            <w:pPr>
              <w:spacing w:before="40" w:after="40" w:line="240" w:lineRule="auto"/>
              <w:jc w:val="center"/>
              <w:rPr>
                <w:rFonts w:ascii="Calibri" w:hAnsi="Calibri" w:cs="Calibri"/>
                <w:b/>
                <w:sz w:val="22"/>
                <w:szCs w:val="22"/>
              </w:rPr>
            </w:pPr>
            <w:r w:rsidRPr="004A6D18">
              <w:rPr>
                <w:rFonts w:ascii="Calibri" w:hAnsi="Calibri" w:cs="Calibri"/>
                <w:b/>
                <w:bCs/>
              </w:rPr>
              <w:t>202</w:t>
            </w:r>
            <w:r>
              <w:rPr>
                <w:rFonts w:ascii="Calibri" w:hAnsi="Calibri" w:cs="Calibri"/>
                <w:b/>
                <w:bCs/>
              </w:rPr>
              <w:t>8</w:t>
            </w:r>
          </w:p>
        </w:tc>
        <w:sdt>
          <w:sdtPr>
            <w:rPr>
              <w:rFonts w:ascii="Calibri" w:hAnsi="Calibri" w:cs="Calibri"/>
            </w:rPr>
            <w:id w:val="557364774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702" w:type="dxa"/>
                <w:vAlign w:val="center"/>
              </w:tcPr>
              <w:p w14:paraId="53909934" w14:textId="77777777" w:rsidR="00982560" w:rsidRPr="007F3ECC" w:rsidRDefault="00982560" w:rsidP="0004796B">
                <w:pPr>
                  <w:spacing w:before="40" w:after="40" w:line="240" w:lineRule="auto"/>
                  <w:jc w:val="center"/>
                  <w:rPr>
                    <w:rFonts w:ascii="Calibri" w:hAnsi="Calibri" w:cs="Calibri"/>
                    <w:sz w:val="22"/>
                    <w:szCs w:val="22"/>
                  </w:rPr>
                </w:pPr>
                <w:r w:rsidRPr="007F3ECC">
                  <w:rPr>
                    <w:rFonts w:ascii="MS Gothic" w:eastAsia="MS Gothic" w:hAnsi="MS Gothic" w:cs="Calibri" w:hint="eastAsia"/>
                  </w:rPr>
                  <w:t>☐</w:t>
                </w:r>
              </w:p>
            </w:tc>
          </w:sdtContent>
        </w:sdt>
        <w:sdt>
          <w:sdtPr>
            <w:rPr>
              <w:rFonts w:ascii="Calibri" w:hAnsi="Calibri" w:cs="Calibri"/>
            </w:rPr>
            <w:id w:val="684326165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702" w:type="dxa"/>
                <w:vAlign w:val="center"/>
              </w:tcPr>
              <w:p w14:paraId="6D524797" w14:textId="77777777" w:rsidR="00982560" w:rsidRPr="007F3ECC" w:rsidRDefault="00982560" w:rsidP="0004796B">
                <w:pPr>
                  <w:spacing w:before="40" w:after="40" w:line="240" w:lineRule="auto"/>
                  <w:jc w:val="center"/>
                  <w:rPr>
                    <w:rFonts w:ascii="Calibri" w:hAnsi="Calibri" w:cs="Calibri"/>
                    <w:sz w:val="22"/>
                    <w:szCs w:val="22"/>
                  </w:rPr>
                </w:pPr>
                <w:r w:rsidRPr="007F3ECC">
                  <w:rPr>
                    <w:rFonts w:ascii="MS Gothic" w:eastAsia="MS Gothic" w:hAnsi="MS Gothic" w:cs="Calibri" w:hint="eastAsia"/>
                  </w:rPr>
                  <w:t>☐</w:t>
                </w:r>
              </w:p>
            </w:tc>
          </w:sdtContent>
        </w:sdt>
        <w:sdt>
          <w:sdtPr>
            <w:rPr>
              <w:rFonts w:ascii="Calibri" w:hAnsi="Calibri" w:cs="Calibri"/>
            </w:rPr>
            <w:id w:val="1877431463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702" w:type="dxa"/>
                <w:vAlign w:val="center"/>
              </w:tcPr>
              <w:p w14:paraId="089154AF" w14:textId="77777777" w:rsidR="00982560" w:rsidRPr="007F3ECC" w:rsidRDefault="00982560" w:rsidP="0004796B">
                <w:pPr>
                  <w:spacing w:before="40" w:after="40" w:line="240" w:lineRule="auto"/>
                  <w:jc w:val="center"/>
                  <w:rPr>
                    <w:rFonts w:ascii="Calibri" w:hAnsi="Calibri" w:cs="Calibri"/>
                    <w:sz w:val="22"/>
                    <w:szCs w:val="22"/>
                  </w:rPr>
                </w:pPr>
                <w:r w:rsidRPr="007F3ECC">
                  <w:rPr>
                    <w:rFonts w:ascii="MS Gothic" w:eastAsia="MS Gothic" w:hAnsi="MS Gothic" w:cs="Calibri" w:hint="eastAsia"/>
                  </w:rPr>
                  <w:t>☐</w:t>
                </w:r>
              </w:p>
            </w:tc>
          </w:sdtContent>
        </w:sdt>
        <w:sdt>
          <w:sdtPr>
            <w:rPr>
              <w:rFonts w:ascii="Calibri" w:hAnsi="Calibri" w:cs="Calibri"/>
            </w:rPr>
            <w:id w:val="-595175093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702" w:type="dxa"/>
                <w:vAlign w:val="center"/>
              </w:tcPr>
              <w:p w14:paraId="4A6A758C" w14:textId="77777777" w:rsidR="00982560" w:rsidRPr="007F3ECC" w:rsidRDefault="00982560" w:rsidP="0004796B">
                <w:pPr>
                  <w:spacing w:before="40" w:after="40" w:line="240" w:lineRule="auto"/>
                  <w:jc w:val="center"/>
                  <w:rPr>
                    <w:rFonts w:ascii="Calibri" w:hAnsi="Calibri" w:cs="Calibri"/>
                    <w:sz w:val="22"/>
                    <w:szCs w:val="22"/>
                  </w:rPr>
                </w:pPr>
                <w:r w:rsidRPr="007F3ECC">
                  <w:rPr>
                    <w:rFonts w:ascii="MS Gothic" w:eastAsia="MS Gothic" w:hAnsi="MS Gothic" w:cs="Calibri" w:hint="eastAsia"/>
                  </w:rPr>
                  <w:t>☐</w:t>
                </w:r>
              </w:p>
            </w:tc>
          </w:sdtContent>
        </w:sdt>
        <w:sdt>
          <w:sdtPr>
            <w:rPr>
              <w:rFonts w:ascii="Calibri" w:hAnsi="Calibri" w:cs="Calibri"/>
            </w:rPr>
            <w:id w:val="-466352377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702" w:type="dxa"/>
                <w:vAlign w:val="center"/>
              </w:tcPr>
              <w:p w14:paraId="712C49A2" w14:textId="77777777" w:rsidR="00982560" w:rsidRPr="007F3ECC" w:rsidRDefault="00982560" w:rsidP="0004796B">
                <w:pPr>
                  <w:spacing w:before="40" w:after="40" w:line="240" w:lineRule="auto"/>
                  <w:jc w:val="center"/>
                  <w:rPr>
                    <w:rFonts w:ascii="Calibri" w:hAnsi="Calibri" w:cs="Calibri"/>
                    <w:sz w:val="22"/>
                    <w:szCs w:val="22"/>
                  </w:rPr>
                </w:pPr>
                <w:r w:rsidRPr="007F3ECC">
                  <w:rPr>
                    <w:rFonts w:ascii="MS Gothic" w:eastAsia="MS Gothic" w:hAnsi="MS Gothic" w:cs="Calibri" w:hint="eastAsia"/>
                  </w:rPr>
                  <w:t>☐</w:t>
                </w:r>
              </w:p>
            </w:tc>
          </w:sdtContent>
        </w:sdt>
        <w:sdt>
          <w:sdtPr>
            <w:rPr>
              <w:rFonts w:ascii="Calibri" w:hAnsi="Calibri" w:cs="Calibri"/>
            </w:rPr>
            <w:id w:val="-586151020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702" w:type="dxa"/>
                <w:vAlign w:val="center"/>
              </w:tcPr>
              <w:p w14:paraId="4B11BA85" w14:textId="77777777" w:rsidR="00982560" w:rsidRPr="007F3ECC" w:rsidRDefault="00982560" w:rsidP="0004796B">
                <w:pPr>
                  <w:spacing w:before="40" w:after="40" w:line="240" w:lineRule="auto"/>
                  <w:jc w:val="center"/>
                  <w:rPr>
                    <w:rFonts w:ascii="Calibri" w:hAnsi="Calibri" w:cs="Calibri"/>
                    <w:sz w:val="22"/>
                    <w:szCs w:val="22"/>
                  </w:rPr>
                </w:pPr>
                <w:r w:rsidRPr="007F3ECC">
                  <w:rPr>
                    <w:rFonts w:ascii="MS Gothic" w:eastAsia="MS Gothic" w:hAnsi="MS Gothic" w:cs="Calibri" w:hint="eastAsia"/>
                  </w:rPr>
                  <w:t>☐</w:t>
                </w:r>
              </w:p>
            </w:tc>
          </w:sdtContent>
        </w:sdt>
        <w:sdt>
          <w:sdtPr>
            <w:rPr>
              <w:rFonts w:ascii="Calibri" w:hAnsi="Calibri" w:cs="Calibri"/>
            </w:rPr>
            <w:id w:val="-2003882551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702" w:type="dxa"/>
                <w:vAlign w:val="center"/>
              </w:tcPr>
              <w:p w14:paraId="022D6519" w14:textId="77777777" w:rsidR="00982560" w:rsidRPr="007F3ECC" w:rsidRDefault="00982560" w:rsidP="0004796B">
                <w:pPr>
                  <w:spacing w:before="40" w:after="40" w:line="240" w:lineRule="auto"/>
                  <w:jc w:val="center"/>
                  <w:rPr>
                    <w:rFonts w:ascii="Calibri" w:hAnsi="Calibri" w:cs="Calibri"/>
                    <w:sz w:val="22"/>
                    <w:szCs w:val="22"/>
                  </w:rPr>
                </w:pPr>
                <w:r w:rsidRPr="007F3ECC">
                  <w:rPr>
                    <w:rFonts w:ascii="MS Gothic" w:eastAsia="MS Gothic" w:hAnsi="MS Gothic" w:cs="Calibri" w:hint="eastAsia"/>
                  </w:rPr>
                  <w:t>☐</w:t>
                </w:r>
              </w:p>
            </w:tc>
          </w:sdtContent>
        </w:sdt>
        <w:sdt>
          <w:sdtPr>
            <w:rPr>
              <w:rFonts w:ascii="Calibri" w:hAnsi="Calibri" w:cs="Calibri"/>
            </w:rPr>
            <w:id w:val="-1000969398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702" w:type="dxa"/>
                <w:vAlign w:val="center"/>
              </w:tcPr>
              <w:p w14:paraId="228C2F53" w14:textId="77777777" w:rsidR="00982560" w:rsidRPr="007F3ECC" w:rsidRDefault="00982560" w:rsidP="0004796B">
                <w:pPr>
                  <w:spacing w:before="40" w:after="40" w:line="240" w:lineRule="auto"/>
                  <w:jc w:val="center"/>
                  <w:rPr>
                    <w:rFonts w:ascii="Calibri" w:hAnsi="Calibri" w:cs="Calibri"/>
                    <w:sz w:val="22"/>
                    <w:szCs w:val="22"/>
                  </w:rPr>
                </w:pPr>
                <w:r w:rsidRPr="007F3ECC">
                  <w:rPr>
                    <w:rFonts w:ascii="MS Gothic" w:eastAsia="MS Gothic" w:hAnsi="MS Gothic" w:cs="Calibri" w:hint="eastAsia"/>
                  </w:rPr>
                  <w:t>☐</w:t>
                </w:r>
              </w:p>
            </w:tc>
          </w:sdtContent>
        </w:sdt>
        <w:sdt>
          <w:sdtPr>
            <w:rPr>
              <w:rFonts w:ascii="Calibri" w:hAnsi="Calibri" w:cs="Calibri"/>
            </w:rPr>
            <w:id w:val="1151860624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702" w:type="dxa"/>
                <w:vAlign w:val="center"/>
              </w:tcPr>
              <w:p w14:paraId="77004251" w14:textId="77777777" w:rsidR="00982560" w:rsidRPr="007F3ECC" w:rsidRDefault="00982560" w:rsidP="0004796B">
                <w:pPr>
                  <w:spacing w:before="40" w:after="40" w:line="240" w:lineRule="auto"/>
                  <w:jc w:val="center"/>
                  <w:rPr>
                    <w:rFonts w:ascii="Calibri" w:hAnsi="Calibri" w:cs="Calibri"/>
                    <w:sz w:val="22"/>
                    <w:szCs w:val="22"/>
                  </w:rPr>
                </w:pPr>
                <w:r w:rsidRPr="007F3ECC">
                  <w:rPr>
                    <w:rFonts w:ascii="MS Gothic" w:eastAsia="MS Gothic" w:hAnsi="MS Gothic" w:cs="Calibri" w:hint="eastAsia"/>
                  </w:rPr>
                  <w:t>☐</w:t>
                </w:r>
              </w:p>
            </w:tc>
          </w:sdtContent>
        </w:sdt>
        <w:sdt>
          <w:sdtPr>
            <w:rPr>
              <w:rFonts w:ascii="Calibri" w:hAnsi="Calibri" w:cs="Calibri"/>
            </w:rPr>
            <w:id w:val="-1236779269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702" w:type="dxa"/>
                <w:vAlign w:val="center"/>
              </w:tcPr>
              <w:p w14:paraId="5FFD12FD" w14:textId="77777777" w:rsidR="00982560" w:rsidRPr="007F3ECC" w:rsidRDefault="00982560" w:rsidP="0004796B">
                <w:pPr>
                  <w:spacing w:before="40" w:after="40" w:line="240" w:lineRule="auto"/>
                  <w:jc w:val="center"/>
                  <w:rPr>
                    <w:rFonts w:ascii="Calibri" w:hAnsi="Calibri" w:cs="Calibri"/>
                    <w:sz w:val="22"/>
                    <w:szCs w:val="22"/>
                  </w:rPr>
                </w:pPr>
                <w:r w:rsidRPr="007F3ECC">
                  <w:rPr>
                    <w:rFonts w:ascii="MS Gothic" w:eastAsia="MS Gothic" w:hAnsi="MS Gothic" w:cs="Calibri" w:hint="eastAsia"/>
                  </w:rPr>
                  <w:t>☐</w:t>
                </w:r>
              </w:p>
            </w:tc>
          </w:sdtContent>
        </w:sdt>
        <w:sdt>
          <w:sdtPr>
            <w:rPr>
              <w:rFonts w:ascii="Calibri" w:hAnsi="Calibri" w:cs="Calibri"/>
            </w:rPr>
            <w:id w:val="1843819062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702" w:type="dxa"/>
                <w:vAlign w:val="center"/>
              </w:tcPr>
              <w:p w14:paraId="0ACE4D9A" w14:textId="77777777" w:rsidR="00982560" w:rsidRPr="007F3ECC" w:rsidRDefault="00982560" w:rsidP="0004796B">
                <w:pPr>
                  <w:spacing w:before="40" w:after="40" w:line="240" w:lineRule="auto"/>
                  <w:jc w:val="center"/>
                  <w:rPr>
                    <w:rFonts w:ascii="Calibri" w:hAnsi="Calibri" w:cs="Calibri"/>
                    <w:sz w:val="22"/>
                    <w:szCs w:val="22"/>
                  </w:rPr>
                </w:pPr>
                <w:r w:rsidRPr="007F3ECC">
                  <w:rPr>
                    <w:rFonts w:ascii="MS Gothic" w:eastAsia="MS Gothic" w:hAnsi="MS Gothic" w:cs="Calibri" w:hint="eastAsia"/>
                  </w:rPr>
                  <w:t>☐</w:t>
                </w:r>
              </w:p>
            </w:tc>
          </w:sdtContent>
        </w:sdt>
        <w:sdt>
          <w:sdtPr>
            <w:rPr>
              <w:rFonts w:ascii="Calibri" w:hAnsi="Calibri" w:cs="Calibri"/>
            </w:rPr>
            <w:id w:val="-608507879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702" w:type="dxa"/>
                <w:vAlign w:val="center"/>
              </w:tcPr>
              <w:p w14:paraId="2783D0AF" w14:textId="77777777" w:rsidR="00982560" w:rsidRPr="007F3ECC" w:rsidRDefault="00982560" w:rsidP="0004796B">
                <w:pPr>
                  <w:spacing w:before="40" w:after="40" w:line="240" w:lineRule="auto"/>
                  <w:jc w:val="center"/>
                  <w:rPr>
                    <w:rFonts w:ascii="Calibri" w:hAnsi="Calibri" w:cs="Calibri"/>
                    <w:sz w:val="22"/>
                    <w:szCs w:val="22"/>
                  </w:rPr>
                </w:pPr>
                <w:r w:rsidRPr="007F3ECC">
                  <w:rPr>
                    <w:rFonts w:ascii="MS Gothic" w:eastAsia="MS Gothic" w:hAnsi="MS Gothic" w:cs="Calibri" w:hint="eastAsia"/>
                  </w:rPr>
                  <w:t>☐</w:t>
                </w:r>
              </w:p>
            </w:tc>
          </w:sdtContent>
        </w:sdt>
      </w:tr>
      <w:tr w:rsidR="00982560" w14:paraId="4397D50C" w14:textId="77777777" w:rsidTr="00C85B28">
        <w:trPr>
          <w:trHeight w:val="365"/>
        </w:trPr>
        <w:tc>
          <w:tcPr>
            <w:tcW w:w="622" w:type="dxa"/>
            <w:shd w:val="clear" w:color="auto" w:fill="173271"/>
            <w:vAlign w:val="center"/>
          </w:tcPr>
          <w:p w14:paraId="479A1FF2" w14:textId="77777777" w:rsidR="00982560" w:rsidRPr="007F3ECC" w:rsidRDefault="00982560" w:rsidP="0004796B">
            <w:pPr>
              <w:spacing w:before="40" w:after="40" w:line="240" w:lineRule="auto"/>
              <w:jc w:val="center"/>
              <w:rPr>
                <w:rFonts w:ascii="Calibri" w:hAnsi="Calibri" w:cs="Calibri"/>
                <w:b/>
                <w:sz w:val="22"/>
                <w:szCs w:val="22"/>
              </w:rPr>
            </w:pPr>
            <w:r w:rsidRPr="004A6D18">
              <w:rPr>
                <w:rFonts w:ascii="Calibri" w:hAnsi="Calibri" w:cs="Calibri"/>
                <w:b/>
                <w:bCs/>
              </w:rPr>
              <w:t>202</w:t>
            </w:r>
            <w:r>
              <w:rPr>
                <w:rFonts w:ascii="Calibri" w:hAnsi="Calibri" w:cs="Calibri"/>
                <w:b/>
                <w:bCs/>
              </w:rPr>
              <w:t>9</w:t>
            </w:r>
          </w:p>
        </w:tc>
        <w:sdt>
          <w:sdtPr>
            <w:rPr>
              <w:rFonts w:ascii="Calibri" w:hAnsi="Calibri" w:cs="Calibri"/>
            </w:rPr>
            <w:id w:val="1809896777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702" w:type="dxa"/>
                <w:vAlign w:val="center"/>
              </w:tcPr>
              <w:p w14:paraId="7EC859B5" w14:textId="77777777" w:rsidR="00982560" w:rsidRPr="007F3ECC" w:rsidRDefault="00982560" w:rsidP="0004796B">
                <w:pPr>
                  <w:spacing w:before="40" w:after="40" w:line="240" w:lineRule="auto"/>
                  <w:jc w:val="center"/>
                  <w:rPr>
                    <w:rFonts w:ascii="Calibri" w:hAnsi="Calibri" w:cs="Calibri"/>
                    <w:sz w:val="22"/>
                    <w:szCs w:val="22"/>
                  </w:rPr>
                </w:pPr>
                <w:r w:rsidRPr="007F3ECC">
                  <w:rPr>
                    <w:rFonts w:ascii="MS Gothic" w:eastAsia="MS Gothic" w:hAnsi="MS Gothic" w:cs="Calibri" w:hint="eastAsia"/>
                  </w:rPr>
                  <w:t>☐</w:t>
                </w:r>
              </w:p>
            </w:tc>
          </w:sdtContent>
        </w:sdt>
        <w:sdt>
          <w:sdtPr>
            <w:rPr>
              <w:rFonts w:ascii="Calibri" w:hAnsi="Calibri" w:cs="Calibri"/>
            </w:rPr>
            <w:id w:val="-862361900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702" w:type="dxa"/>
                <w:vAlign w:val="center"/>
              </w:tcPr>
              <w:p w14:paraId="672669F1" w14:textId="77777777" w:rsidR="00982560" w:rsidRPr="007F3ECC" w:rsidRDefault="00982560" w:rsidP="0004796B">
                <w:pPr>
                  <w:spacing w:before="40" w:after="40" w:line="240" w:lineRule="auto"/>
                  <w:jc w:val="center"/>
                  <w:rPr>
                    <w:rFonts w:ascii="Calibri" w:hAnsi="Calibri" w:cs="Calibri"/>
                    <w:sz w:val="22"/>
                    <w:szCs w:val="22"/>
                  </w:rPr>
                </w:pPr>
                <w:r w:rsidRPr="007F3ECC">
                  <w:rPr>
                    <w:rFonts w:ascii="MS Gothic" w:eastAsia="MS Gothic" w:hAnsi="MS Gothic" w:cs="Calibri" w:hint="eastAsia"/>
                  </w:rPr>
                  <w:t>☐</w:t>
                </w:r>
              </w:p>
            </w:tc>
          </w:sdtContent>
        </w:sdt>
        <w:sdt>
          <w:sdtPr>
            <w:rPr>
              <w:rFonts w:ascii="Calibri" w:hAnsi="Calibri" w:cs="Calibri"/>
            </w:rPr>
            <w:id w:val="532165293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702" w:type="dxa"/>
                <w:vAlign w:val="center"/>
              </w:tcPr>
              <w:p w14:paraId="47BB1FB0" w14:textId="77777777" w:rsidR="00982560" w:rsidRPr="007F3ECC" w:rsidRDefault="00982560" w:rsidP="0004796B">
                <w:pPr>
                  <w:spacing w:before="40" w:after="40" w:line="240" w:lineRule="auto"/>
                  <w:jc w:val="center"/>
                  <w:rPr>
                    <w:rFonts w:ascii="Calibri" w:hAnsi="Calibri" w:cs="Calibri"/>
                    <w:sz w:val="22"/>
                    <w:szCs w:val="22"/>
                  </w:rPr>
                </w:pPr>
                <w:r w:rsidRPr="007F3ECC">
                  <w:rPr>
                    <w:rFonts w:ascii="MS Gothic" w:eastAsia="MS Gothic" w:hAnsi="MS Gothic" w:cs="Calibri" w:hint="eastAsia"/>
                  </w:rPr>
                  <w:t>☐</w:t>
                </w:r>
              </w:p>
            </w:tc>
          </w:sdtContent>
        </w:sdt>
        <w:sdt>
          <w:sdtPr>
            <w:rPr>
              <w:rFonts w:ascii="Calibri" w:hAnsi="Calibri" w:cs="Calibri"/>
            </w:rPr>
            <w:id w:val="2014559178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702" w:type="dxa"/>
                <w:vAlign w:val="center"/>
              </w:tcPr>
              <w:p w14:paraId="70BB744F" w14:textId="77777777" w:rsidR="00982560" w:rsidRPr="007F3ECC" w:rsidRDefault="00982560" w:rsidP="0004796B">
                <w:pPr>
                  <w:spacing w:before="40" w:after="40" w:line="240" w:lineRule="auto"/>
                  <w:jc w:val="center"/>
                  <w:rPr>
                    <w:rFonts w:ascii="Calibri" w:hAnsi="Calibri" w:cs="Calibri"/>
                    <w:sz w:val="22"/>
                    <w:szCs w:val="22"/>
                  </w:rPr>
                </w:pPr>
                <w:r w:rsidRPr="007F3ECC">
                  <w:rPr>
                    <w:rFonts w:ascii="MS Gothic" w:eastAsia="MS Gothic" w:hAnsi="MS Gothic" w:cs="Calibri" w:hint="eastAsia"/>
                  </w:rPr>
                  <w:t>☐</w:t>
                </w:r>
              </w:p>
            </w:tc>
          </w:sdtContent>
        </w:sdt>
        <w:sdt>
          <w:sdtPr>
            <w:rPr>
              <w:rFonts w:ascii="Calibri" w:hAnsi="Calibri" w:cs="Calibri"/>
            </w:rPr>
            <w:id w:val="-1831283753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702" w:type="dxa"/>
                <w:vAlign w:val="center"/>
              </w:tcPr>
              <w:p w14:paraId="6269DE94" w14:textId="77777777" w:rsidR="00982560" w:rsidRPr="007F3ECC" w:rsidRDefault="00982560" w:rsidP="0004796B">
                <w:pPr>
                  <w:spacing w:before="40" w:after="40" w:line="240" w:lineRule="auto"/>
                  <w:jc w:val="center"/>
                  <w:rPr>
                    <w:rFonts w:ascii="Calibri" w:hAnsi="Calibri" w:cs="Calibri"/>
                    <w:sz w:val="22"/>
                    <w:szCs w:val="22"/>
                  </w:rPr>
                </w:pPr>
                <w:r w:rsidRPr="007F3ECC">
                  <w:rPr>
                    <w:rFonts w:ascii="MS Gothic" w:eastAsia="MS Gothic" w:hAnsi="MS Gothic" w:cs="Calibri" w:hint="eastAsia"/>
                  </w:rPr>
                  <w:t>☐</w:t>
                </w:r>
              </w:p>
            </w:tc>
          </w:sdtContent>
        </w:sdt>
        <w:sdt>
          <w:sdtPr>
            <w:rPr>
              <w:rFonts w:ascii="Calibri" w:hAnsi="Calibri" w:cs="Calibri"/>
            </w:rPr>
            <w:id w:val="1060821743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702" w:type="dxa"/>
                <w:vAlign w:val="center"/>
              </w:tcPr>
              <w:p w14:paraId="128CB28E" w14:textId="77777777" w:rsidR="00982560" w:rsidRPr="007F3ECC" w:rsidRDefault="00982560" w:rsidP="0004796B">
                <w:pPr>
                  <w:spacing w:before="40" w:after="40" w:line="240" w:lineRule="auto"/>
                  <w:jc w:val="center"/>
                  <w:rPr>
                    <w:rFonts w:ascii="Calibri" w:hAnsi="Calibri" w:cs="Calibri"/>
                    <w:sz w:val="22"/>
                    <w:szCs w:val="22"/>
                  </w:rPr>
                </w:pPr>
                <w:r w:rsidRPr="007F3ECC">
                  <w:rPr>
                    <w:rFonts w:ascii="MS Gothic" w:eastAsia="MS Gothic" w:hAnsi="MS Gothic" w:cs="Calibri" w:hint="eastAsia"/>
                  </w:rPr>
                  <w:t>☐</w:t>
                </w:r>
              </w:p>
            </w:tc>
          </w:sdtContent>
        </w:sdt>
        <w:sdt>
          <w:sdtPr>
            <w:rPr>
              <w:rFonts w:ascii="Calibri" w:hAnsi="Calibri" w:cs="Calibri"/>
            </w:rPr>
            <w:id w:val="2042622791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702" w:type="dxa"/>
                <w:vAlign w:val="center"/>
              </w:tcPr>
              <w:p w14:paraId="3AAA9C72" w14:textId="77777777" w:rsidR="00982560" w:rsidRPr="007F3ECC" w:rsidRDefault="00982560" w:rsidP="0004796B">
                <w:pPr>
                  <w:spacing w:before="40" w:after="40" w:line="240" w:lineRule="auto"/>
                  <w:jc w:val="center"/>
                  <w:rPr>
                    <w:rFonts w:ascii="Calibri" w:hAnsi="Calibri" w:cs="Calibri"/>
                    <w:sz w:val="22"/>
                    <w:szCs w:val="22"/>
                  </w:rPr>
                </w:pPr>
                <w:r w:rsidRPr="007F3ECC">
                  <w:rPr>
                    <w:rFonts w:ascii="MS Gothic" w:eastAsia="MS Gothic" w:hAnsi="MS Gothic" w:cs="Calibri" w:hint="eastAsia"/>
                  </w:rPr>
                  <w:t>☐</w:t>
                </w:r>
              </w:p>
            </w:tc>
          </w:sdtContent>
        </w:sdt>
        <w:sdt>
          <w:sdtPr>
            <w:rPr>
              <w:rFonts w:ascii="Calibri" w:hAnsi="Calibri" w:cs="Calibri"/>
            </w:rPr>
            <w:id w:val="1501390488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702" w:type="dxa"/>
                <w:vAlign w:val="center"/>
              </w:tcPr>
              <w:p w14:paraId="3E40975B" w14:textId="77777777" w:rsidR="00982560" w:rsidRPr="007F3ECC" w:rsidRDefault="00982560" w:rsidP="0004796B">
                <w:pPr>
                  <w:spacing w:before="40" w:after="40" w:line="240" w:lineRule="auto"/>
                  <w:jc w:val="center"/>
                  <w:rPr>
                    <w:rFonts w:ascii="Calibri" w:hAnsi="Calibri" w:cs="Calibri"/>
                    <w:sz w:val="22"/>
                    <w:szCs w:val="22"/>
                  </w:rPr>
                </w:pPr>
                <w:r w:rsidRPr="007F3ECC">
                  <w:rPr>
                    <w:rFonts w:ascii="MS Gothic" w:eastAsia="MS Gothic" w:hAnsi="MS Gothic" w:cs="Calibri" w:hint="eastAsia"/>
                  </w:rPr>
                  <w:t>☐</w:t>
                </w:r>
              </w:p>
            </w:tc>
          </w:sdtContent>
        </w:sdt>
        <w:sdt>
          <w:sdtPr>
            <w:rPr>
              <w:rFonts w:ascii="Calibri" w:hAnsi="Calibri" w:cs="Calibri"/>
            </w:rPr>
            <w:id w:val="713387764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702" w:type="dxa"/>
                <w:vAlign w:val="center"/>
              </w:tcPr>
              <w:p w14:paraId="4EFB6502" w14:textId="77777777" w:rsidR="00982560" w:rsidRPr="007F3ECC" w:rsidRDefault="00982560" w:rsidP="0004796B">
                <w:pPr>
                  <w:spacing w:before="40" w:after="40" w:line="240" w:lineRule="auto"/>
                  <w:jc w:val="center"/>
                  <w:rPr>
                    <w:rFonts w:ascii="Calibri" w:hAnsi="Calibri" w:cs="Calibri"/>
                    <w:sz w:val="22"/>
                    <w:szCs w:val="22"/>
                  </w:rPr>
                </w:pPr>
                <w:r>
                  <w:rPr>
                    <w:rFonts w:ascii="MS Gothic" w:eastAsia="MS Gothic" w:hAnsi="MS Gothic" w:cs="Calibri" w:hint="eastAsia"/>
                  </w:rPr>
                  <w:t>☐</w:t>
                </w:r>
              </w:p>
            </w:tc>
          </w:sdtContent>
        </w:sdt>
        <w:sdt>
          <w:sdtPr>
            <w:rPr>
              <w:rFonts w:ascii="Calibri" w:hAnsi="Calibri" w:cs="Calibri"/>
            </w:rPr>
            <w:id w:val="-763455132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702" w:type="dxa"/>
                <w:vAlign w:val="center"/>
              </w:tcPr>
              <w:p w14:paraId="1D5EED99" w14:textId="77777777" w:rsidR="00982560" w:rsidRPr="007F3ECC" w:rsidRDefault="00982560" w:rsidP="0004796B">
                <w:pPr>
                  <w:spacing w:before="40" w:after="40" w:line="240" w:lineRule="auto"/>
                  <w:jc w:val="center"/>
                  <w:rPr>
                    <w:rFonts w:ascii="Calibri" w:hAnsi="Calibri" w:cs="Calibri"/>
                    <w:sz w:val="22"/>
                    <w:szCs w:val="22"/>
                  </w:rPr>
                </w:pPr>
                <w:r w:rsidRPr="007F3ECC">
                  <w:rPr>
                    <w:rFonts w:ascii="MS Gothic" w:eastAsia="MS Gothic" w:hAnsi="MS Gothic" w:cs="Calibri" w:hint="eastAsia"/>
                  </w:rPr>
                  <w:t>☐</w:t>
                </w:r>
              </w:p>
            </w:tc>
          </w:sdtContent>
        </w:sdt>
        <w:sdt>
          <w:sdtPr>
            <w:rPr>
              <w:rFonts w:ascii="Calibri" w:hAnsi="Calibri" w:cs="Calibri"/>
            </w:rPr>
            <w:id w:val="-217982484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702" w:type="dxa"/>
                <w:vAlign w:val="center"/>
              </w:tcPr>
              <w:p w14:paraId="5DCDC153" w14:textId="77777777" w:rsidR="00982560" w:rsidRPr="007F3ECC" w:rsidRDefault="00982560" w:rsidP="0004796B">
                <w:pPr>
                  <w:spacing w:before="40" w:after="40" w:line="240" w:lineRule="auto"/>
                  <w:jc w:val="center"/>
                  <w:rPr>
                    <w:rFonts w:ascii="Calibri" w:hAnsi="Calibri" w:cs="Calibri"/>
                    <w:sz w:val="22"/>
                    <w:szCs w:val="22"/>
                  </w:rPr>
                </w:pPr>
                <w:r w:rsidRPr="007F3ECC">
                  <w:rPr>
                    <w:rFonts w:ascii="MS Gothic" w:eastAsia="MS Gothic" w:hAnsi="MS Gothic" w:cs="Calibri" w:hint="eastAsia"/>
                  </w:rPr>
                  <w:t>☐</w:t>
                </w:r>
              </w:p>
            </w:tc>
          </w:sdtContent>
        </w:sdt>
        <w:sdt>
          <w:sdtPr>
            <w:rPr>
              <w:rFonts w:ascii="Calibri" w:hAnsi="Calibri" w:cs="Calibri"/>
            </w:rPr>
            <w:id w:val="-1539973130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702" w:type="dxa"/>
                <w:vAlign w:val="center"/>
              </w:tcPr>
              <w:p w14:paraId="397E7694" w14:textId="77777777" w:rsidR="00982560" w:rsidRPr="007F3ECC" w:rsidRDefault="00982560" w:rsidP="0004796B">
                <w:pPr>
                  <w:spacing w:before="40" w:after="40" w:line="240" w:lineRule="auto"/>
                  <w:jc w:val="center"/>
                  <w:rPr>
                    <w:rFonts w:ascii="Calibri" w:hAnsi="Calibri" w:cs="Calibri"/>
                    <w:sz w:val="22"/>
                    <w:szCs w:val="22"/>
                  </w:rPr>
                </w:pPr>
                <w:r w:rsidRPr="007F3ECC">
                  <w:rPr>
                    <w:rFonts w:ascii="MS Gothic" w:eastAsia="MS Gothic" w:hAnsi="MS Gothic" w:cs="Calibri" w:hint="eastAsia"/>
                  </w:rPr>
                  <w:t>☐</w:t>
                </w:r>
              </w:p>
            </w:tc>
          </w:sdtContent>
        </w:sdt>
      </w:tr>
    </w:tbl>
    <w:p w14:paraId="7993D5F7" w14:textId="77777777" w:rsidR="00E22F20" w:rsidRPr="00222C48" w:rsidRDefault="00E22F20" w:rsidP="00C85B28">
      <w:pPr>
        <w:spacing w:before="240" w:after="0" w:line="240" w:lineRule="auto"/>
        <w:rPr>
          <w:b/>
          <w:bCs/>
          <w:color w:val="002060"/>
        </w:rPr>
      </w:pPr>
      <w:r w:rsidRPr="00222C48">
        <w:rPr>
          <w:b/>
          <w:bCs/>
          <w:color w:val="002060"/>
        </w:rPr>
        <w:t>Finanční náklady:</w:t>
      </w:r>
    </w:p>
    <w:p w14:paraId="32A5AFA2" w14:textId="79214A08" w:rsidR="00E22F20" w:rsidRPr="00C85B28" w:rsidRDefault="00E22F20" w:rsidP="00950CC8">
      <w:pPr>
        <w:spacing w:before="120" w:after="0" w:line="240" w:lineRule="auto"/>
        <w:rPr>
          <w:rFonts w:cs="Arial"/>
          <w:i/>
          <w:lang w:eastAsia="cs-CZ"/>
        </w:rPr>
      </w:pPr>
      <w:r w:rsidRPr="00516FB2">
        <w:rPr>
          <w:rFonts w:cs="Arial"/>
          <w:i/>
          <w:iCs/>
          <w:lang w:eastAsia="cs-CZ"/>
        </w:rPr>
        <w:t>Uveďte výdaje z předloženého rozpočtu, které se váží k</w:t>
      </w:r>
      <w:r>
        <w:rPr>
          <w:rFonts w:cs="Arial"/>
          <w:i/>
          <w:iCs/>
          <w:lang w:eastAsia="cs-CZ"/>
        </w:rPr>
        <w:t> </w:t>
      </w:r>
      <w:r w:rsidRPr="00516FB2">
        <w:rPr>
          <w:rFonts w:cs="Arial"/>
          <w:i/>
          <w:iCs/>
          <w:lang w:eastAsia="cs-CZ"/>
        </w:rPr>
        <w:t>realizac</w:t>
      </w:r>
      <w:r>
        <w:rPr>
          <w:rFonts w:cs="Arial"/>
          <w:i/>
          <w:iCs/>
          <w:lang w:eastAsia="cs-CZ"/>
        </w:rPr>
        <w:t>i aktivity</w:t>
      </w:r>
      <w:r w:rsidR="002B3613">
        <w:rPr>
          <w:rFonts w:cs="Arial"/>
          <w:i/>
          <w:iCs/>
          <w:lang w:eastAsia="cs-CZ"/>
        </w:rPr>
        <w:t>.</w:t>
      </w:r>
    </w:p>
    <w:p w14:paraId="2196AEF6" w14:textId="77777777" w:rsidR="00494BB7" w:rsidRDefault="00494BB7" w:rsidP="00C85B28">
      <w:pPr>
        <w:spacing w:before="120" w:line="240" w:lineRule="auto"/>
        <w:rPr>
          <w:color w:val="002060"/>
        </w:rPr>
      </w:pPr>
    </w:p>
    <w:p w14:paraId="108F9CE9" w14:textId="77777777" w:rsidR="004C36BF" w:rsidRDefault="004C36BF" w:rsidP="00C85B28">
      <w:pPr>
        <w:spacing w:before="120" w:line="240" w:lineRule="auto"/>
        <w:rPr>
          <w:color w:val="002060"/>
        </w:rPr>
      </w:pPr>
    </w:p>
    <w:tbl>
      <w:tblPr>
        <w:tblStyle w:val="Mkatabulky"/>
        <w:tblW w:w="0" w:type="auto"/>
        <w:tblLook w:val="04A0" w:firstRow="1" w:lastRow="0" w:firstColumn="1" w:lastColumn="0" w:noHBand="0" w:noVBand="1"/>
      </w:tblPr>
      <w:tblGrid>
        <w:gridCol w:w="9060"/>
      </w:tblGrid>
      <w:tr w:rsidR="00494BB7" w:rsidRPr="00BC6B57" w14:paraId="63C739AF" w14:textId="77777777" w:rsidTr="00E21DF2">
        <w:tc>
          <w:tcPr>
            <w:tcW w:w="9060" w:type="dxa"/>
            <w:shd w:val="clear" w:color="auto" w:fill="B3DBD6"/>
          </w:tcPr>
          <w:p w14:paraId="18327BE2" w14:textId="77777777" w:rsidR="00494BB7" w:rsidRPr="00E21DF2" w:rsidRDefault="00494BB7" w:rsidP="00E21DF2">
            <w:pPr>
              <w:shd w:val="clear" w:color="auto" w:fill="B3DBD6"/>
              <w:spacing w:before="120" w:line="240" w:lineRule="auto"/>
              <w:rPr>
                <w:rFonts w:asciiTheme="minorHAnsi" w:hAnsiTheme="minorHAnsi" w:cstheme="minorHAnsi"/>
                <w:b/>
                <w:bCs/>
                <w:color w:val="000000" w:themeColor="text1"/>
                <w:sz w:val="22"/>
                <w:szCs w:val="22"/>
                <w:shd w:val="clear" w:color="auto" w:fill="B3DBD6"/>
              </w:rPr>
            </w:pPr>
            <w:r w:rsidRPr="00AC30AD">
              <w:rPr>
                <w:rFonts w:asciiTheme="minorHAnsi" w:hAnsiTheme="minorHAnsi" w:cstheme="minorHAnsi"/>
                <w:b/>
                <w:bCs/>
                <w:color w:val="000000" w:themeColor="text1"/>
                <w:sz w:val="22"/>
                <w:szCs w:val="22"/>
                <w:shd w:val="clear" w:color="auto" w:fill="B3DBD6"/>
              </w:rPr>
              <w:t xml:space="preserve">Stručný popis realizace aktivity </w:t>
            </w:r>
            <w:r w:rsidRPr="00AC30AD">
              <w:rPr>
                <w:rFonts w:asciiTheme="minorHAnsi" w:hAnsiTheme="minorHAnsi" w:cstheme="minorHAnsi"/>
                <w:color w:val="000000" w:themeColor="text1"/>
                <w:sz w:val="22"/>
                <w:szCs w:val="22"/>
                <w:shd w:val="clear" w:color="auto" w:fill="B3DBD6"/>
              </w:rPr>
              <w:t>(text k převodu do ZPP):</w:t>
            </w:r>
          </w:p>
        </w:tc>
      </w:tr>
      <w:tr w:rsidR="00494BB7" w:rsidRPr="00BC6B57" w14:paraId="3354AEC0" w14:textId="77777777" w:rsidTr="00E21DF2">
        <w:tc>
          <w:tcPr>
            <w:tcW w:w="9060" w:type="dxa"/>
          </w:tcPr>
          <w:p w14:paraId="6CFCCB55" w14:textId="77777777" w:rsidR="00494BB7" w:rsidRPr="00BC6B57" w:rsidRDefault="00494BB7" w:rsidP="00E21DF2">
            <w:pPr>
              <w:spacing w:before="120" w:line="240" w:lineRule="auto"/>
              <w:rPr>
                <w:rFonts w:asciiTheme="minorHAnsi" w:hAnsiTheme="minorHAnsi" w:cstheme="minorHAnsi"/>
                <w:i/>
                <w:sz w:val="22"/>
                <w:szCs w:val="22"/>
              </w:rPr>
            </w:pPr>
            <w:r w:rsidRPr="00E21DF2">
              <w:rPr>
                <w:rFonts w:asciiTheme="minorHAnsi" w:hAnsiTheme="minorHAnsi" w:cstheme="minorHAnsi"/>
                <w:i/>
                <w:sz w:val="22"/>
                <w:szCs w:val="22"/>
              </w:rPr>
              <w:t>Uveďte stručné shrnutí realizace aktivity vycházející z textu uvedeného výše. Text by měl vystihnout hlavní podstatu realizace aktivity bez detailního rozepisování jednotlivých kroků</w:t>
            </w:r>
            <w:r>
              <w:rPr>
                <w:rFonts w:asciiTheme="minorHAnsi" w:hAnsiTheme="minorHAnsi" w:cstheme="minorHAnsi"/>
                <w:i/>
                <w:sz w:val="22"/>
                <w:szCs w:val="22"/>
              </w:rPr>
              <w:t>.</w:t>
            </w:r>
          </w:p>
          <w:p w14:paraId="39117723" w14:textId="77777777" w:rsidR="00494BB7" w:rsidRPr="00BC6B57" w:rsidRDefault="00494BB7" w:rsidP="00E21DF2">
            <w:pPr>
              <w:spacing w:before="120" w:line="240" w:lineRule="auto"/>
              <w:rPr>
                <w:rFonts w:asciiTheme="minorHAnsi" w:hAnsiTheme="minorHAnsi" w:cstheme="minorHAnsi"/>
                <w:iCs/>
                <w:color w:val="000000" w:themeColor="text1"/>
                <w:sz w:val="22"/>
                <w:szCs w:val="22"/>
                <w:shd w:val="clear" w:color="auto" w:fill="B3DBD6"/>
              </w:rPr>
            </w:pPr>
          </w:p>
          <w:p w14:paraId="6E144BE9" w14:textId="77777777" w:rsidR="00494BB7" w:rsidRPr="00E21DF2" w:rsidRDefault="00494BB7" w:rsidP="00E21DF2">
            <w:pPr>
              <w:spacing w:before="120" w:line="240" w:lineRule="auto"/>
              <w:rPr>
                <w:rFonts w:asciiTheme="minorHAnsi" w:hAnsiTheme="minorHAnsi" w:cstheme="minorHAnsi"/>
                <w:iCs/>
                <w:color w:val="000000" w:themeColor="text1"/>
                <w:sz w:val="22"/>
                <w:szCs w:val="22"/>
                <w:shd w:val="clear" w:color="auto" w:fill="B3DBD6"/>
              </w:rPr>
            </w:pPr>
          </w:p>
          <w:p w14:paraId="1BB10D74" w14:textId="77777777" w:rsidR="00494BB7" w:rsidRPr="00E21DF2" w:rsidRDefault="00494BB7" w:rsidP="00E21DF2">
            <w:pPr>
              <w:spacing w:before="120" w:line="240" w:lineRule="auto"/>
              <w:rPr>
                <w:rFonts w:asciiTheme="minorHAnsi" w:hAnsiTheme="minorHAnsi" w:cstheme="minorHAnsi"/>
                <w:iCs/>
                <w:color w:val="000000" w:themeColor="text1"/>
                <w:sz w:val="22"/>
                <w:szCs w:val="22"/>
                <w:shd w:val="clear" w:color="auto" w:fill="B3DBD6"/>
              </w:rPr>
            </w:pPr>
          </w:p>
          <w:p w14:paraId="725DCC84" w14:textId="77777777" w:rsidR="00494BB7" w:rsidRPr="00BC6B57" w:rsidRDefault="00494BB7" w:rsidP="00E21DF2">
            <w:pPr>
              <w:spacing w:before="120" w:line="240" w:lineRule="auto"/>
              <w:rPr>
                <w:rFonts w:asciiTheme="minorHAnsi" w:hAnsiTheme="minorHAnsi" w:cstheme="minorHAnsi"/>
                <w:iCs/>
                <w:color w:val="000000" w:themeColor="text1"/>
                <w:sz w:val="22"/>
                <w:szCs w:val="22"/>
                <w:shd w:val="clear" w:color="auto" w:fill="B3DBD6"/>
              </w:rPr>
            </w:pPr>
          </w:p>
          <w:p w14:paraId="137BD8B2" w14:textId="77777777" w:rsidR="00494BB7" w:rsidRPr="00E21DF2" w:rsidRDefault="00494BB7" w:rsidP="00E21DF2">
            <w:pPr>
              <w:spacing w:before="120" w:line="240" w:lineRule="auto"/>
              <w:rPr>
                <w:rFonts w:asciiTheme="minorHAnsi" w:hAnsiTheme="minorHAnsi" w:cstheme="minorHAnsi"/>
                <w:iCs/>
                <w:color w:val="000000" w:themeColor="text1"/>
                <w:sz w:val="22"/>
                <w:szCs w:val="22"/>
                <w:shd w:val="clear" w:color="auto" w:fill="B3DBD6"/>
              </w:rPr>
            </w:pPr>
          </w:p>
          <w:p w14:paraId="1134D825" w14:textId="77777777" w:rsidR="00494BB7" w:rsidRPr="00E21DF2" w:rsidRDefault="00494BB7" w:rsidP="00E21DF2">
            <w:pPr>
              <w:spacing w:before="120" w:line="240" w:lineRule="auto"/>
              <w:rPr>
                <w:rFonts w:asciiTheme="minorHAnsi" w:hAnsiTheme="minorHAnsi" w:cstheme="minorHAnsi"/>
                <w:color w:val="000000" w:themeColor="text1"/>
                <w:sz w:val="22"/>
                <w:szCs w:val="22"/>
                <w:shd w:val="clear" w:color="auto" w:fill="B3DBD6"/>
              </w:rPr>
            </w:pPr>
          </w:p>
        </w:tc>
      </w:tr>
    </w:tbl>
    <w:p w14:paraId="76E3B2E5" w14:textId="0FD079B0" w:rsidR="00F446CA" w:rsidRDefault="00F446CA" w:rsidP="00F2343A">
      <w:pPr>
        <w:pStyle w:val="OM-nadpis3"/>
        <w:numPr>
          <w:ilvl w:val="0"/>
          <w:numId w:val="0"/>
        </w:numPr>
      </w:pPr>
      <w:bookmarkStart w:id="32" w:name="_Toc231538538"/>
      <w:r w:rsidRPr="00147841">
        <w:lastRenderedPageBreak/>
        <w:t>Aktivita 6 – Řízení školy ve spojitosti s pedagogickou praxí</w:t>
      </w:r>
      <w:bookmarkEnd w:id="32"/>
    </w:p>
    <w:p w14:paraId="42AA0778" w14:textId="77777777" w:rsidR="00E22F20" w:rsidRPr="00E76A4C" w:rsidRDefault="00E22F20" w:rsidP="00F2343A">
      <w:pPr>
        <w:spacing w:before="120" w:after="0" w:line="240" w:lineRule="auto"/>
      </w:pPr>
      <w:r w:rsidRPr="00147841">
        <w:rPr>
          <w:rFonts w:cs="Arial"/>
          <w:b/>
          <w:bCs/>
          <w:color w:val="002060"/>
          <w:lang w:eastAsia="cs-CZ"/>
        </w:rPr>
        <w:t>Popis cílové skupiny a způsob jejího zapojení</w:t>
      </w:r>
      <w:r>
        <w:rPr>
          <w:b/>
          <w:bCs/>
          <w:color w:val="002060"/>
        </w:rPr>
        <w:t xml:space="preserve">: </w:t>
      </w:r>
    </w:p>
    <w:p w14:paraId="0D53DA4B" w14:textId="77777777" w:rsidR="00BF6E58" w:rsidRPr="00267304" w:rsidRDefault="00BF6E58" w:rsidP="00BF6E58">
      <w:pPr>
        <w:spacing w:before="120" w:after="0" w:line="240" w:lineRule="auto"/>
        <w:rPr>
          <w:rFonts w:cs="Arial"/>
          <w:lang w:eastAsia="cs-CZ"/>
        </w:rPr>
      </w:pPr>
      <w:r w:rsidRPr="00F568D3">
        <w:rPr>
          <w:rFonts w:cs="Arial"/>
          <w:i/>
          <w:iCs/>
          <w:lang w:eastAsia="cs-CZ"/>
        </w:rPr>
        <w:t>Uveďte konkrétní způsoby, jak budou jednotlivé zvolené kategorie cílové skupiny zapojeny do této aktivit</w:t>
      </w:r>
      <w:r>
        <w:rPr>
          <w:rFonts w:cs="Arial"/>
          <w:i/>
          <w:iCs/>
          <w:lang w:eastAsia="cs-CZ"/>
        </w:rPr>
        <w:t>y</w:t>
      </w:r>
      <w:r w:rsidRPr="00F568D3">
        <w:rPr>
          <w:rFonts w:cs="Arial"/>
          <w:i/>
          <w:iCs/>
          <w:lang w:eastAsia="cs-CZ"/>
        </w:rPr>
        <w:t>. Můžete uvést, jak budou motivovány k účasti v aktivitě apod.</w:t>
      </w:r>
    </w:p>
    <w:p w14:paraId="21C7266B" w14:textId="77777777" w:rsidR="00E22F20" w:rsidRDefault="00E22F20" w:rsidP="00F2343A">
      <w:pPr>
        <w:spacing w:before="120" w:after="0" w:line="240" w:lineRule="auto"/>
        <w:rPr>
          <w:color w:val="002060"/>
        </w:rPr>
      </w:pPr>
    </w:p>
    <w:p w14:paraId="766C2831" w14:textId="77777777" w:rsidR="004C36BF" w:rsidRPr="00F2343A" w:rsidRDefault="004C36BF" w:rsidP="00F2343A">
      <w:pPr>
        <w:spacing w:before="120" w:after="0" w:line="240" w:lineRule="auto"/>
        <w:rPr>
          <w:color w:val="002060"/>
        </w:rPr>
      </w:pPr>
    </w:p>
    <w:p w14:paraId="7019A58B" w14:textId="77777777" w:rsidR="00E22F20" w:rsidRDefault="00E22F20" w:rsidP="00C85B28">
      <w:pPr>
        <w:spacing w:before="240" w:after="0" w:line="240" w:lineRule="auto"/>
        <w:rPr>
          <w:b/>
          <w:bCs/>
          <w:color w:val="002060"/>
        </w:rPr>
      </w:pPr>
      <w:r>
        <w:rPr>
          <w:b/>
          <w:bCs/>
          <w:color w:val="002060"/>
        </w:rPr>
        <w:t>Podrobný popis realizace aktivity:</w:t>
      </w:r>
    </w:p>
    <w:p w14:paraId="62A9E804" w14:textId="77777777" w:rsidR="00950CC8" w:rsidRDefault="00E22F20" w:rsidP="00950CC8">
      <w:pPr>
        <w:spacing w:before="120" w:after="0" w:line="240" w:lineRule="auto"/>
        <w:rPr>
          <w:rFonts w:cs="Arial"/>
          <w:i/>
          <w:iCs/>
          <w:lang w:eastAsia="cs-CZ"/>
        </w:rPr>
      </w:pPr>
      <w:r w:rsidRPr="000B4605">
        <w:rPr>
          <w:rFonts w:cs="Arial"/>
          <w:i/>
          <w:lang w:eastAsia="cs-CZ"/>
        </w:rPr>
        <w:t>Podrobně popište způsob, metody a formy realizace aktivity</w:t>
      </w:r>
      <w:r>
        <w:rPr>
          <w:rFonts w:cs="Arial"/>
          <w:i/>
          <w:iCs/>
          <w:lang w:eastAsia="cs-CZ"/>
        </w:rPr>
        <w:t>.</w:t>
      </w:r>
    </w:p>
    <w:p w14:paraId="22F0BB10" w14:textId="3F2DFC07" w:rsidR="00E22F20" w:rsidRDefault="00E22F20" w:rsidP="00C85B28">
      <w:pPr>
        <w:spacing w:before="120" w:line="240" w:lineRule="auto"/>
        <w:rPr>
          <w:rFonts w:cs="Arial"/>
          <w:iCs/>
          <w:lang w:eastAsia="cs-CZ"/>
        </w:rPr>
      </w:pPr>
    </w:p>
    <w:p w14:paraId="2105EE5B" w14:textId="77777777" w:rsidR="004C36BF" w:rsidRPr="00F2343A" w:rsidRDefault="004C36BF" w:rsidP="00C85B28">
      <w:pPr>
        <w:spacing w:before="120" w:line="240" w:lineRule="auto"/>
        <w:rPr>
          <w:rFonts w:cs="Arial"/>
          <w:iCs/>
          <w:lang w:eastAsia="cs-CZ"/>
        </w:rPr>
      </w:pPr>
    </w:p>
    <w:p w14:paraId="58E0B2E3" w14:textId="77777777" w:rsidR="00982560" w:rsidRPr="00977397" w:rsidRDefault="00982560" w:rsidP="00C85B28">
      <w:pPr>
        <w:spacing w:before="240" w:after="0" w:line="240" w:lineRule="auto"/>
        <w:rPr>
          <w:b/>
          <w:bCs/>
          <w:color w:val="002060"/>
        </w:rPr>
      </w:pPr>
      <w:r w:rsidRPr="00977397">
        <w:rPr>
          <w:b/>
          <w:bCs/>
          <w:color w:val="002060"/>
        </w:rPr>
        <w:t>Harmonogram realizace</w:t>
      </w:r>
      <w:r>
        <w:rPr>
          <w:b/>
          <w:bCs/>
          <w:color w:val="002060"/>
        </w:rPr>
        <w:t xml:space="preserve"> aktivity</w:t>
      </w:r>
      <w:r w:rsidRPr="00977397">
        <w:rPr>
          <w:b/>
          <w:bCs/>
          <w:color w:val="002060"/>
        </w:rPr>
        <w:t>:</w:t>
      </w:r>
    </w:p>
    <w:p w14:paraId="6E135A07" w14:textId="6AA5EC27" w:rsidR="00982560" w:rsidRDefault="00982560" w:rsidP="00C85B28">
      <w:pPr>
        <w:spacing w:before="120" w:line="240" w:lineRule="auto"/>
        <w:rPr>
          <w:rFonts w:cs="Arial"/>
          <w:iCs/>
          <w:lang w:eastAsia="cs-CZ"/>
        </w:rPr>
      </w:pPr>
      <w:r w:rsidRPr="007F3ECC">
        <w:rPr>
          <w:i/>
        </w:rPr>
        <w:t xml:space="preserve">Vyznačte měsíce, v nichž bude </w:t>
      </w:r>
      <w:r>
        <w:rPr>
          <w:i/>
        </w:rPr>
        <w:t>aktivita</w:t>
      </w:r>
      <w:r w:rsidRPr="007F3ECC">
        <w:rPr>
          <w:i/>
        </w:rPr>
        <w:t xml:space="preserve"> realizována</w:t>
      </w:r>
      <w:r>
        <w:rPr>
          <w:i/>
        </w:rPr>
        <w:t>.</w:t>
      </w:r>
    </w:p>
    <w:tbl>
      <w:tblPr>
        <w:tblStyle w:val="Mkatabulky"/>
        <w:tblW w:w="5000" w:type="pct"/>
        <w:tblInd w:w="-5" w:type="dxa"/>
        <w:tblLook w:val="04A0" w:firstRow="1" w:lastRow="0" w:firstColumn="1" w:lastColumn="0" w:noHBand="0" w:noVBand="1"/>
      </w:tblPr>
      <w:tblGrid>
        <w:gridCol w:w="624"/>
        <w:gridCol w:w="703"/>
        <w:gridCol w:w="703"/>
        <w:gridCol w:w="703"/>
        <w:gridCol w:w="703"/>
        <w:gridCol w:w="703"/>
        <w:gridCol w:w="703"/>
        <w:gridCol w:w="703"/>
        <w:gridCol w:w="703"/>
        <w:gridCol w:w="703"/>
        <w:gridCol w:w="703"/>
        <w:gridCol w:w="703"/>
        <w:gridCol w:w="703"/>
      </w:tblGrid>
      <w:tr w:rsidR="00982560" w14:paraId="4585F658" w14:textId="77777777" w:rsidTr="00C85B28">
        <w:trPr>
          <w:cantSplit/>
          <w:trHeight w:val="1134"/>
        </w:trPr>
        <w:tc>
          <w:tcPr>
            <w:tcW w:w="622" w:type="dxa"/>
            <w:shd w:val="clear" w:color="auto" w:fill="FFFFFF" w:themeFill="background1"/>
          </w:tcPr>
          <w:p w14:paraId="77719D8D" w14:textId="77777777" w:rsidR="00982560" w:rsidRPr="007F3ECC" w:rsidRDefault="00982560" w:rsidP="0004796B">
            <w:pPr>
              <w:rPr>
                <w:rFonts w:ascii="Calibri" w:hAnsi="Calibri" w:cs="Calibri"/>
                <w:b/>
                <w:sz w:val="22"/>
                <w:szCs w:val="22"/>
              </w:rPr>
            </w:pPr>
          </w:p>
        </w:tc>
        <w:tc>
          <w:tcPr>
            <w:tcW w:w="702" w:type="dxa"/>
            <w:textDirection w:val="btLr"/>
            <w:vAlign w:val="center"/>
          </w:tcPr>
          <w:p w14:paraId="5CB61059" w14:textId="77777777" w:rsidR="00982560" w:rsidRPr="007F3ECC" w:rsidRDefault="00982560" w:rsidP="0004796B">
            <w:pPr>
              <w:ind w:left="113" w:right="113"/>
              <w:jc w:val="center"/>
              <w:rPr>
                <w:rFonts w:ascii="Calibri" w:hAnsi="Calibri" w:cs="Calibri"/>
                <w:b/>
                <w:color w:val="173271"/>
                <w:sz w:val="22"/>
                <w:szCs w:val="22"/>
              </w:rPr>
            </w:pPr>
            <w:r w:rsidRPr="004A6D18">
              <w:rPr>
                <w:rFonts w:ascii="Calibri" w:hAnsi="Calibri" w:cs="Calibri"/>
                <w:b/>
                <w:bCs/>
                <w:color w:val="173271"/>
              </w:rPr>
              <w:t>Leden</w:t>
            </w:r>
          </w:p>
        </w:tc>
        <w:tc>
          <w:tcPr>
            <w:tcW w:w="702" w:type="dxa"/>
            <w:textDirection w:val="btLr"/>
            <w:vAlign w:val="center"/>
          </w:tcPr>
          <w:p w14:paraId="4F9E1659" w14:textId="77777777" w:rsidR="00982560" w:rsidRPr="007F3ECC" w:rsidRDefault="00982560" w:rsidP="0004796B">
            <w:pPr>
              <w:ind w:left="113" w:right="113"/>
              <w:jc w:val="center"/>
              <w:rPr>
                <w:rFonts w:ascii="Calibri" w:hAnsi="Calibri" w:cs="Calibri"/>
                <w:b/>
                <w:color w:val="173271"/>
                <w:sz w:val="22"/>
                <w:szCs w:val="22"/>
              </w:rPr>
            </w:pPr>
            <w:r w:rsidRPr="004A6D18">
              <w:rPr>
                <w:rFonts w:ascii="Calibri" w:hAnsi="Calibri" w:cs="Calibri"/>
                <w:b/>
                <w:bCs/>
                <w:color w:val="173271"/>
              </w:rPr>
              <w:t>Únor</w:t>
            </w:r>
          </w:p>
        </w:tc>
        <w:tc>
          <w:tcPr>
            <w:tcW w:w="702" w:type="dxa"/>
            <w:textDirection w:val="btLr"/>
            <w:vAlign w:val="center"/>
          </w:tcPr>
          <w:p w14:paraId="7ECC435F" w14:textId="77777777" w:rsidR="00982560" w:rsidRPr="007F3ECC" w:rsidRDefault="00982560" w:rsidP="0004796B">
            <w:pPr>
              <w:ind w:left="113" w:right="113"/>
              <w:jc w:val="center"/>
              <w:rPr>
                <w:rFonts w:ascii="Calibri" w:hAnsi="Calibri" w:cs="Calibri"/>
                <w:b/>
                <w:color w:val="173271"/>
                <w:sz w:val="22"/>
                <w:szCs w:val="22"/>
              </w:rPr>
            </w:pPr>
            <w:r w:rsidRPr="004A6D18">
              <w:rPr>
                <w:rFonts w:ascii="Calibri" w:hAnsi="Calibri" w:cs="Calibri"/>
                <w:b/>
                <w:bCs/>
                <w:color w:val="173271"/>
              </w:rPr>
              <w:t>Březen</w:t>
            </w:r>
          </w:p>
        </w:tc>
        <w:tc>
          <w:tcPr>
            <w:tcW w:w="702" w:type="dxa"/>
            <w:textDirection w:val="btLr"/>
            <w:vAlign w:val="center"/>
          </w:tcPr>
          <w:p w14:paraId="7D419B0E" w14:textId="77777777" w:rsidR="00982560" w:rsidRPr="007F3ECC" w:rsidRDefault="00982560" w:rsidP="0004796B">
            <w:pPr>
              <w:ind w:left="113" w:right="113"/>
              <w:jc w:val="center"/>
              <w:rPr>
                <w:rFonts w:ascii="Calibri" w:hAnsi="Calibri" w:cs="Calibri"/>
                <w:b/>
                <w:color w:val="173271"/>
                <w:sz w:val="22"/>
                <w:szCs w:val="22"/>
              </w:rPr>
            </w:pPr>
            <w:r w:rsidRPr="004A6D18">
              <w:rPr>
                <w:rFonts w:ascii="Calibri" w:hAnsi="Calibri" w:cs="Calibri"/>
                <w:b/>
                <w:bCs/>
                <w:color w:val="173271"/>
              </w:rPr>
              <w:t>Duben</w:t>
            </w:r>
          </w:p>
        </w:tc>
        <w:tc>
          <w:tcPr>
            <w:tcW w:w="702" w:type="dxa"/>
            <w:textDirection w:val="btLr"/>
            <w:vAlign w:val="center"/>
          </w:tcPr>
          <w:p w14:paraId="58E6588D" w14:textId="77777777" w:rsidR="00982560" w:rsidRPr="007F3ECC" w:rsidRDefault="00982560" w:rsidP="0004796B">
            <w:pPr>
              <w:ind w:left="113" w:right="113"/>
              <w:jc w:val="center"/>
              <w:rPr>
                <w:rFonts w:ascii="Calibri" w:hAnsi="Calibri" w:cs="Calibri"/>
                <w:b/>
                <w:color w:val="173271"/>
                <w:sz w:val="22"/>
                <w:szCs w:val="22"/>
              </w:rPr>
            </w:pPr>
            <w:r w:rsidRPr="004A6D18">
              <w:rPr>
                <w:rFonts w:ascii="Calibri" w:hAnsi="Calibri" w:cs="Calibri"/>
                <w:b/>
                <w:bCs/>
                <w:color w:val="173271"/>
              </w:rPr>
              <w:t>Květen</w:t>
            </w:r>
          </w:p>
        </w:tc>
        <w:tc>
          <w:tcPr>
            <w:tcW w:w="702" w:type="dxa"/>
            <w:textDirection w:val="btLr"/>
            <w:vAlign w:val="center"/>
          </w:tcPr>
          <w:p w14:paraId="17E00BCA" w14:textId="77777777" w:rsidR="00982560" w:rsidRPr="007F3ECC" w:rsidRDefault="00982560" w:rsidP="0004796B">
            <w:pPr>
              <w:ind w:left="113" w:right="113"/>
              <w:jc w:val="center"/>
              <w:rPr>
                <w:rFonts w:ascii="Calibri" w:hAnsi="Calibri" w:cs="Calibri"/>
                <w:b/>
                <w:color w:val="173271"/>
                <w:sz w:val="22"/>
                <w:szCs w:val="22"/>
              </w:rPr>
            </w:pPr>
            <w:r w:rsidRPr="004A6D18">
              <w:rPr>
                <w:rFonts w:ascii="Calibri" w:hAnsi="Calibri" w:cs="Calibri"/>
                <w:b/>
                <w:bCs/>
                <w:color w:val="173271"/>
              </w:rPr>
              <w:t>Červen</w:t>
            </w:r>
          </w:p>
        </w:tc>
        <w:tc>
          <w:tcPr>
            <w:tcW w:w="702" w:type="dxa"/>
            <w:textDirection w:val="btLr"/>
            <w:vAlign w:val="center"/>
          </w:tcPr>
          <w:p w14:paraId="093113CF" w14:textId="77777777" w:rsidR="00982560" w:rsidRPr="007F3ECC" w:rsidRDefault="00982560" w:rsidP="0004796B">
            <w:pPr>
              <w:ind w:left="113" w:right="113"/>
              <w:jc w:val="center"/>
              <w:rPr>
                <w:rFonts w:ascii="Calibri" w:hAnsi="Calibri" w:cs="Calibri"/>
                <w:b/>
                <w:color w:val="173271"/>
                <w:sz w:val="22"/>
                <w:szCs w:val="22"/>
              </w:rPr>
            </w:pPr>
            <w:r w:rsidRPr="004A6D18">
              <w:rPr>
                <w:rFonts w:ascii="Calibri" w:hAnsi="Calibri" w:cs="Calibri"/>
                <w:b/>
                <w:bCs/>
                <w:color w:val="173271"/>
              </w:rPr>
              <w:t>Červenec</w:t>
            </w:r>
          </w:p>
        </w:tc>
        <w:tc>
          <w:tcPr>
            <w:tcW w:w="702" w:type="dxa"/>
            <w:textDirection w:val="btLr"/>
            <w:vAlign w:val="center"/>
          </w:tcPr>
          <w:p w14:paraId="3AD1B45B" w14:textId="77777777" w:rsidR="00982560" w:rsidRPr="007F3ECC" w:rsidRDefault="00982560" w:rsidP="0004796B">
            <w:pPr>
              <w:ind w:left="113" w:right="113"/>
              <w:jc w:val="center"/>
              <w:rPr>
                <w:rFonts w:ascii="Calibri" w:hAnsi="Calibri" w:cs="Calibri"/>
                <w:b/>
                <w:color w:val="173271"/>
                <w:sz w:val="22"/>
                <w:szCs w:val="22"/>
              </w:rPr>
            </w:pPr>
            <w:r w:rsidRPr="004A6D18">
              <w:rPr>
                <w:rFonts w:ascii="Calibri" w:hAnsi="Calibri" w:cs="Calibri"/>
                <w:b/>
                <w:bCs/>
                <w:color w:val="173271"/>
              </w:rPr>
              <w:t>Srpen</w:t>
            </w:r>
          </w:p>
        </w:tc>
        <w:tc>
          <w:tcPr>
            <w:tcW w:w="702" w:type="dxa"/>
            <w:textDirection w:val="btLr"/>
            <w:vAlign w:val="center"/>
          </w:tcPr>
          <w:p w14:paraId="1A00DDD4" w14:textId="77777777" w:rsidR="00982560" w:rsidRPr="007F3ECC" w:rsidRDefault="00982560" w:rsidP="0004796B">
            <w:pPr>
              <w:ind w:left="113" w:right="113"/>
              <w:jc w:val="center"/>
              <w:rPr>
                <w:rFonts w:ascii="Calibri" w:hAnsi="Calibri" w:cs="Calibri"/>
                <w:b/>
                <w:color w:val="173271"/>
                <w:sz w:val="22"/>
                <w:szCs w:val="22"/>
              </w:rPr>
            </w:pPr>
            <w:r w:rsidRPr="004A6D18">
              <w:rPr>
                <w:rFonts w:ascii="Calibri" w:hAnsi="Calibri" w:cs="Calibri"/>
                <w:b/>
                <w:bCs/>
                <w:color w:val="173271"/>
              </w:rPr>
              <w:t>Září</w:t>
            </w:r>
          </w:p>
        </w:tc>
        <w:tc>
          <w:tcPr>
            <w:tcW w:w="702" w:type="dxa"/>
            <w:textDirection w:val="btLr"/>
            <w:vAlign w:val="center"/>
          </w:tcPr>
          <w:p w14:paraId="2E4ACE88" w14:textId="77777777" w:rsidR="00982560" w:rsidRPr="007F3ECC" w:rsidRDefault="00982560" w:rsidP="0004796B">
            <w:pPr>
              <w:ind w:left="113" w:right="113"/>
              <w:jc w:val="center"/>
              <w:rPr>
                <w:rFonts w:ascii="Calibri" w:hAnsi="Calibri" w:cs="Calibri"/>
                <w:b/>
                <w:color w:val="173271"/>
                <w:sz w:val="22"/>
                <w:szCs w:val="22"/>
              </w:rPr>
            </w:pPr>
            <w:r w:rsidRPr="004A6D18">
              <w:rPr>
                <w:rFonts w:ascii="Calibri" w:hAnsi="Calibri" w:cs="Calibri"/>
                <w:b/>
                <w:bCs/>
                <w:color w:val="173271"/>
              </w:rPr>
              <w:t>Říjen</w:t>
            </w:r>
          </w:p>
        </w:tc>
        <w:tc>
          <w:tcPr>
            <w:tcW w:w="702" w:type="dxa"/>
            <w:textDirection w:val="btLr"/>
            <w:vAlign w:val="center"/>
          </w:tcPr>
          <w:p w14:paraId="06E1F9F2" w14:textId="77777777" w:rsidR="00982560" w:rsidRPr="007F3ECC" w:rsidRDefault="00982560" w:rsidP="0004796B">
            <w:pPr>
              <w:ind w:left="113" w:right="113"/>
              <w:jc w:val="center"/>
              <w:rPr>
                <w:rFonts w:ascii="Calibri" w:hAnsi="Calibri" w:cs="Calibri"/>
                <w:b/>
                <w:color w:val="173271"/>
                <w:sz w:val="22"/>
                <w:szCs w:val="22"/>
              </w:rPr>
            </w:pPr>
            <w:r w:rsidRPr="004A6D18">
              <w:rPr>
                <w:rFonts w:ascii="Calibri" w:hAnsi="Calibri" w:cs="Calibri"/>
                <w:b/>
                <w:bCs/>
                <w:color w:val="173271"/>
              </w:rPr>
              <w:t>Listopad</w:t>
            </w:r>
          </w:p>
        </w:tc>
        <w:tc>
          <w:tcPr>
            <w:tcW w:w="702" w:type="dxa"/>
            <w:textDirection w:val="btLr"/>
            <w:vAlign w:val="center"/>
          </w:tcPr>
          <w:p w14:paraId="263E77C8" w14:textId="77777777" w:rsidR="00982560" w:rsidRPr="007F3ECC" w:rsidRDefault="00982560" w:rsidP="0004796B">
            <w:pPr>
              <w:ind w:left="113" w:right="113"/>
              <w:jc w:val="center"/>
              <w:rPr>
                <w:rFonts w:ascii="Calibri" w:hAnsi="Calibri" w:cs="Calibri"/>
                <w:b/>
                <w:color w:val="173271"/>
                <w:sz w:val="22"/>
                <w:szCs w:val="22"/>
              </w:rPr>
            </w:pPr>
            <w:r w:rsidRPr="004A6D18">
              <w:rPr>
                <w:rFonts w:ascii="Calibri" w:hAnsi="Calibri" w:cs="Calibri"/>
                <w:b/>
                <w:bCs/>
                <w:color w:val="173271"/>
              </w:rPr>
              <w:t>Prosinec</w:t>
            </w:r>
          </w:p>
        </w:tc>
      </w:tr>
      <w:tr w:rsidR="00982560" w14:paraId="06F47D59" w14:textId="77777777" w:rsidTr="00C85B28">
        <w:trPr>
          <w:trHeight w:val="364"/>
        </w:trPr>
        <w:tc>
          <w:tcPr>
            <w:tcW w:w="622" w:type="dxa"/>
            <w:shd w:val="clear" w:color="auto" w:fill="173271"/>
            <w:vAlign w:val="center"/>
          </w:tcPr>
          <w:p w14:paraId="3F485AC5" w14:textId="77777777" w:rsidR="00982560" w:rsidRPr="007F3ECC" w:rsidRDefault="00982560" w:rsidP="0004796B">
            <w:pPr>
              <w:spacing w:before="40" w:after="40" w:line="240" w:lineRule="auto"/>
              <w:jc w:val="center"/>
              <w:rPr>
                <w:rFonts w:ascii="Calibri" w:hAnsi="Calibri" w:cs="Calibri"/>
                <w:b/>
                <w:sz w:val="22"/>
                <w:szCs w:val="22"/>
              </w:rPr>
            </w:pPr>
            <w:r w:rsidRPr="004A6D18">
              <w:rPr>
                <w:rFonts w:ascii="Calibri" w:hAnsi="Calibri" w:cs="Calibri"/>
                <w:b/>
                <w:bCs/>
              </w:rPr>
              <w:t>202</w:t>
            </w:r>
            <w:r>
              <w:rPr>
                <w:rFonts w:ascii="Calibri" w:hAnsi="Calibri" w:cs="Calibri"/>
                <w:b/>
                <w:bCs/>
              </w:rPr>
              <w:t>6</w:t>
            </w:r>
          </w:p>
        </w:tc>
        <w:sdt>
          <w:sdtPr>
            <w:rPr>
              <w:rFonts w:ascii="Calibri" w:hAnsi="Calibri" w:cs="Calibri"/>
            </w:rPr>
            <w:id w:val="-1982764532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702" w:type="dxa"/>
                <w:vAlign w:val="center"/>
              </w:tcPr>
              <w:p w14:paraId="55CF185F" w14:textId="77777777" w:rsidR="00982560" w:rsidRPr="007F3ECC" w:rsidRDefault="00982560" w:rsidP="0004796B">
                <w:pPr>
                  <w:spacing w:before="40" w:after="40" w:line="240" w:lineRule="auto"/>
                  <w:jc w:val="center"/>
                  <w:rPr>
                    <w:rFonts w:ascii="Calibri" w:hAnsi="Calibri" w:cs="Calibri"/>
                    <w:sz w:val="22"/>
                    <w:szCs w:val="22"/>
                  </w:rPr>
                </w:pPr>
                <w:r w:rsidRPr="007F3ECC">
                  <w:rPr>
                    <w:rFonts w:ascii="MS Gothic" w:eastAsia="MS Gothic" w:hAnsi="MS Gothic" w:cs="Calibri" w:hint="eastAsia"/>
                  </w:rPr>
                  <w:t>☐</w:t>
                </w:r>
              </w:p>
            </w:tc>
          </w:sdtContent>
        </w:sdt>
        <w:sdt>
          <w:sdtPr>
            <w:rPr>
              <w:rFonts w:ascii="Calibri" w:hAnsi="Calibri" w:cs="Calibri"/>
            </w:rPr>
            <w:id w:val="-1636870427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702" w:type="dxa"/>
                <w:vAlign w:val="center"/>
              </w:tcPr>
              <w:p w14:paraId="04E6E86E" w14:textId="77777777" w:rsidR="00982560" w:rsidRPr="007F3ECC" w:rsidRDefault="00982560" w:rsidP="0004796B">
                <w:pPr>
                  <w:spacing w:before="40" w:after="40" w:line="240" w:lineRule="auto"/>
                  <w:jc w:val="center"/>
                  <w:rPr>
                    <w:rFonts w:ascii="Calibri" w:hAnsi="Calibri" w:cs="Calibri"/>
                    <w:sz w:val="22"/>
                    <w:szCs w:val="22"/>
                  </w:rPr>
                </w:pPr>
                <w:r w:rsidRPr="007F3ECC">
                  <w:rPr>
                    <w:rFonts w:ascii="MS Gothic" w:eastAsia="MS Gothic" w:hAnsi="MS Gothic" w:cs="Calibri" w:hint="eastAsia"/>
                  </w:rPr>
                  <w:t>☐</w:t>
                </w:r>
              </w:p>
            </w:tc>
          </w:sdtContent>
        </w:sdt>
        <w:sdt>
          <w:sdtPr>
            <w:rPr>
              <w:rFonts w:ascii="Calibri" w:hAnsi="Calibri" w:cs="Calibri"/>
            </w:rPr>
            <w:id w:val="-192087559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702" w:type="dxa"/>
                <w:vAlign w:val="center"/>
              </w:tcPr>
              <w:p w14:paraId="296F775D" w14:textId="77777777" w:rsidR="00982560" w:rsidRPr="007F3ECC" w:rsidRDefault="00982560" w:rsidP="0004796B">
                <w:pPr>
                  <w:spacing w:before="40" w:after="40" w:line="240" w:lineRule="auto"/>
                  <w:jc w:val="center"/>
                  <w:rPr>
                    <w:rFonts w:ascii="Calibri" w:hAnsi="Calibri" w:cs="Calibri"/>
                    <w:sz w:val="22"/>
                    <w:szCs w:val="22"/>
                  </w:rPr>
                </w:pPr>
                <w:r w:rsidRPr="007F3ECC">
                  <w:rPr>
                    <w:rFonts w:ascii="MS Gothic" w:eastAsia="MS Gothic" w:hAnsi="MS Gothic" w:cs="Calibri" w:hint="eastAsia"/>
                  </w:rPr>
                  <w:t>☐</w:t>
                </w:r>
              </w:p>
            </w:tc>
          </w:sdtContent>
        </w:sdt>
        <w:sdt>
          <w:sdtPr>
            <w:rPr>
              <w:rFonts w:ascii="Calibri" w:hAnsi="Calibri" w:cs="Calibri"/>
            </w:rPr>
            <w:id w:val="1177239176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702" w:type="dxa"/>
                <w:vAlign w:val="center"/>
              </w:tcPr>
              <w:p w14:paraId="3442F57D" w14:textId="77777777" w:rsidR="00982560" w:rsidRPr="007F3ECC" w:rsidRDefault="00982560" w:rsidP="0004796B">
                <w:pPr>
                  <w:spacing w:before="40" w:after="40" w:line="240" w:lineRule="auto"/>
                  <w:jc w:val="center"/>
                  <w:rPr>
                    <w:rFonts w:ascii="Calibri" w:hAnsi="Calibri" w:cs="Calibri"/>
                    <w:sz w:val="22"/>
                    <w:szCs w:val="22"/>
                  </w:rPr>
                </w:pPr>
                <w:r w:rsidRPr="007F3ECC">
                  <w:rPr>
                    <w:rFonts w:ascii="MS Gothic" w:eastAsia="MS Gothic" w:hAnsi="MS Gothic" w:cs="Calibri" w:hint="eastAsia"/>
                  </w:rPr>
                  <w:t>☐</w:t>
                </w:r>
              </w:p>
            </w:tc>
          </w:sdtContent>
        </w:sdt>
        <w:sdt>
          <w:sdtPr>
            <w:rPr>
              <w:rFonts w:ascii="Calibri" w:hAnsi="Calibri" w:cs="Calibri"/>
            </w:rPr>
            <w:id w:val="1061216180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702" w:type="dxa"/>
                <w:vAlign w:val="center"/>
              </w:tcPr>
              <w:p w14:paraId="07D099ED" w14:textId="77777777" w:rsidR="00982560" w:rsidRPr="007F3ECC" w:rsidRDefault="00982560" w:rsidP="0004796B">
                <w:pPr>
                  <w:spacing w:before="40" w:after="40" w:line="240" w:lineRule="auto"/>
                  <w:jc w:val="center"/>
                  <w:rPr>
                    <w:rFonts w:ascii="Calibri" w:hAnsi="Calibri" w:cs="Calibri"/>
                    <w:sz w:val="22"/>
                    <w:szCs w:val="22"/>
                  </w:rPr>
                </w:pPr>
                <w:r w:rsidRPr="007F3ECC">
                  <w:rPr>
                    <w:rFonts w:ascii="MS Gothic" w:eastAsia="MS Gothic" w:hAnsi="MS Gothic" w:cs="Calibri" w:hint="eastAsia"/>
                  </w:rPr>
                  <w:t>☐</w:t>
                </w:r>
              </w:p>
            </w:tc>
          </w:sdtContent>
        </w:sdt>
        <w:sdt>
          <w:sdtPr>
            <w:rPr>
              <w:rFonts w:ascii="Calibri" w:hAnsi="Calibri" w:cs="Calibri"/>
            </w:rPr>
            <w:id w:val="1617945673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702" w:type="dxa"/>
                <w:vAlign w:val="center"/>
              </w:tcPr>
              <w:p w14:paraId="68ADC095" w14:textId="77777777" w:rsidR="00982560" w:rsidRPr="007F3ECC" w:rsidRDefault="00982560" w:rsidP="0004796B">
                <w:pPr>
                  <w:spacing w:before="40" w:after="40" w:line="240" w:lineRule="auto"/>
                  <w:jc w:val="center"/>
                  <w:rPr>
                    <w:rFonts w:ascii="Calibri" w:hAnsi="Calibri" w:cs="Calibri"/>
                    <w:sz w:val="22"/>
                    <w:szCs w:val="22"/>
                  </w:rPr>
                </w:pPr>
                <w:r w:rsidRPr="007F3ECC">
                  <w:rPr>
                    <w:rFonts w:ascii="MS Gothic" w:eastAsia="MS Gothic" w:hAnsi="MS Gothic" w:cs="Calibri" w:hint="eastAsia"/>
                  </w:rPr>
                  <w:t>☐</w:t>
                </w:r>
              </w:p>
            </w:tc>
          </w:sdtContent>
        </w:sdt>
        <w:sdt>
          <w:sdtPr>
            <w:rPr>
              <w:rFonts w:ascii="Calibri" w:hAnsi="Calibri" w:cs="Calibri"/>
            </w:rPr>
            <w:id w:val="921072508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702" w:type="dxa"/>
                <w:vAlign w:val="center"/>
              </w:tcPr>
              <w:p w14:paraId="6CC209C4" w14:textId="7A618DC6" w:rsidR="00982560" w:rsidRPr="007F3ECC" w:rsidRDefault="00CF2BBA" w:rsidP="0004796B">
                <w:pPr>
                  <w:spacing w:before="40" w:after="40" w:line="240" w:lineRule="auto"/>
                  <w:jc w:val="center"/>
                  <w:rPr>
                    <w:rFonts w:ascii="Calibri" w:hAnsi="Calibri" w:cs="Calibri"/>
                    <w:sz w:val="22"/>
                    <w:szCs w:val="22"/>
                  </w:rPr>
                </w:pPr>
                <w:r>
                  <w:rPr>
                    <w:rFonts w:ascii="MS Gothic" w:eastAsia="MS Gothic" w:hAnsi="MS Gothic" w:cs="Calibri" w:hint="eastAsia"/>
                  </w:rPr>
                  <w:t>☐</w:t>
                </w:r>
              </w:p>
            </w:tc>
          </w:sdtContent>
        </w:sdt>
        <w:sdt>
          <w:sdtPr>
            <w:rPr>
              <w:rFonts w:ascii="Calibri" w:hAnsi="Calibri" w:cs="Calibri"/>
            </w:rPr>
            <w:id w:val="-1295209453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702" w:type="dxa"/>
                <w:vAlign w:val="center"/>
              </w:tcPr>
              <w:p w14:paraId="6AFD84C9" w14:textId="77777777" w:rsidR="00982560" w:rsidRPr="007F3ECC" w:rsidRDefault="00982560" w:rsidP="0004796B">
                <w:pPr>
                  <w:spacing w:before="40" w:after="40" w:line="240" w:lineRule="auto"/>
                  <w:jc w:val="center"/>
                  <w:rPr>
                    <w:rFonts w:ascii="Calibri" w:hAnsi="Calibri" w:cs="Calibri"/>
                    <w:sz w:val="22"/>
                    <w:szCs w:val="22"/>
                  </w:rPr>
                </w:pPr>
                <w:r w:rsidRPr="007F3ECC">
                  <w:rPr>
                    <w:rFonts w:ascii="MS Gothic" w:eastAsia="MS Gothic" w:hAnsi="MS Gothic" w:cs="Calibri" w:hint="eastAsia"/>
                  </w:rPr>
                  <w:t>☐</w:t>
                </w:r>
              </w:p>
            </w:tc>
          </w:sdtContent>
        </w:sdt>
        <w:sdt>
          <w:sdtPr>
            <w:rPr>
              <w:rFonts w:ascii="Calibri" w:hAnsi="Calibri" w:cs="Calibri"/>
            </w:rPr>
            <w:id w:val="-1317033244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702" w:type="dxa"/>
                <w:vAlign w:val="center"/>
              </w:tcPr>
              <w:p w14:paraId="1ADBF21B" w14:textId="77777777" w:rsidR="00982560" w:rsidRPr="007F3ECC" w:rsidRDefault="00982560" w:rsidP="0004796B">
                <w:pPr>
                  <w:spacing w:before="40" w:after="40" w:line="240" w:lineRule="auto"/>
                  <w:jc w:val="center"/>
                  <w:rPr>
                    <w:rFonts w:ascii="Calibri" w:hAnsi="Calibri" w:cs="Calibri"/>
                    <w:sz w:val="22"/>
                    <w:szCs w:val="22"/>
                  </w:rPr>
                </w:pPr>
                <w:r w:rsidRPr="007F3ECC">
                  <w:rPr>
                    <w:rFonts w:ascii="MS Gothic" w:eastAsia="MS Gothic" w:hAnsi="MS Gothic" w:cs="Calibri" w:hint="eastAsia"/>
                  </w:rPr>
                  <w:t>☐</w:t>
                </w:r>
              </w:p>
            </w:tc>
          </w:sdtContent>
        </w:sdt>
        <w:sdt>
          <w:sdtPr>
            <w:rPr>
              <w:rFonts w:ascii="Calibri" w:hAnsi="Calibri" w:cs="Calibri"/>
            </w:rPr>
            <w:id w:val="1611700253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702" w:type="dxa"/>
                <w:vAlign w:val="center"/>
              </w:tcPr>
              <w:p w14:paraId="02E3BC9F" w14:textId="77777777" w:rsidR="00982560" w:rsidRPr="007F3ECC" w:rsidRDefault="00982560" w:rsidP="0004796B">
                <w:pPr>
                  <w:spacing w:before="40" w:after="40" w:line="240" w:lineRule="auto"/>
                  <w:jc w:val="center"/>
                  <w:rPr>
                    <w:rFonts w:ascii="Calibri" w:hAnsi="Calibri" w:cs="Calibri"/>
                    <w:sz w:val="22"/>
                    <w:szCs w:val="22"/>
                  </w:rPr>
                </w:pPr>
                <w:r w:rsidRPr="007F3ECC">
                  <w:rPr>
                    <w:rFonts w:ascii="MS Gothic" w:eastAsia="MS Gothic" w:hAnsi="MS Gothic" w:cs="Calibri" w:hint="eastAsia"/>
                  </w:rPr>
                  <w:t>☐</w:t>
                </w:r>
              </w:p>
            </w:tc>
          </w:sdtContent>
        </w:sdt>
        <w:sdt>
          <w:sdtPr>
            <w:rPr>
              <w:rFonts w:ascii="Calibri" w:hAnsi="Calibri" w:cs="Calibri"/>
            </w:rPr>
            <w:id w:val="-74135568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702" w:type="dxa"/>
                <w:vAlign w:val="center"/>
              </w:tcPr>
              <w:p w14:paraId="75C7C5D3" w14:textId="77777777" w:rsidR="00982560" w:rsidRPr="007F3ECC" w:rsidRDefault="00982560" w:rsidP="0004796B">
                <w:pPr>
                  <w:spacing w:before="40" w:after="40" w:line="240" w:lineRule="auto"/>
                  <w:jc w:val="center"/>
                  <w:rPr>
                    <w:rFonts w:ascii="Calibri" w:hAnsi="Calibri" w:cs="Calibri"/>
                    <w:sz w:val="22"/>
                    <w:szCs w:val="22"/>
                  </w:rPr>
                </w:pPr>
                <w:r w:rsidRPr="007F3ECC">
                  <w:rPr>
                    <w:rFonts w:ascii="MS Gothic" w:eastAsia="MS Gothic" w:hAnsi="MS Gothic" w:cs="Calibri" w:hint="eastAsia"/>
                  </w:rPr>
                  <w:t>☐</w:t>
                </w:r>
              </w:p>
            </w:tc>
          </w:sdtContent>
        </w:sdt>
        <w:sdt>
          <w:sdtPr>
            <w:rPr>
              <w:rFonts w:ascii="Calibri" w:hAnsi="Calibri" w:cs="Calibri"/>
            </w:rPr>
            <w:id w:val="-1521626915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702" w:type="dxa"/>
                <w:vAlign w:val="center"/>
              </w:tcPr>
              <w:p w14:paraId="0BFD13FD" w14:textId="77777777" w:rsidR="00982560" w:rsidRPr="007F3ECC" w:rsidRDefault="00982560" w:rsidP="0004796B">
                <w:pPr>
                  <w:spacing w:before="40" w:after="40" w:line="240" w:lineRule="auto"/>
                  <w:jc w:val="center"/>
                  <w:rPr>
                    <w:rFonts w:ascii="Calibri" w:hAnsi="Calibri" w:cs="Calibri"/>
                    <w:sz w:val="22"/>
                    <w:szCs w:val="22"/>
                  </w:rPr>
                </w:pPr>
                <w:r w:rsidRPr="007F3ECC">
                  <w:rPr>
                    <w:rFonts w:ascii="MS Gothic" w:eastAsia="MS Gothic" w:hAnsi="MS Gothic" w:cs="Calibri" w:hint="eastAsia"/>
                  </w:rPr>
                  <w:t>☐</w:t>
                </w:r>
              </w:p>
            </w:tc>
          </w:sdtContent>
        </w:sdt>
      </w:tr>
      <w:tr w:rsidR="00982560" w14:paraId="135BE7EE" w14:textId="77777777" w:rsidTr="00C85B28">
        <w:trPr>
          <w:trHeight w:val="364"/>
        </w:trPr>
        <w:tc>
          <w:tcPr>
            <w:tcW w:w="622" w:type="dxa"/>
            <w:shd w:val="clear" w:color="auto" w:fill="173271"/>
            <w:vAlign w:val="center"/>
          </w:tcPr>
          <w:p w14:paraId="6C7967CA" w14:textId="77777777" w:rsidR="00982560" w:rsidRPr="007F3ECC" w:rsidRDefault="00982560" w:rsidP="0004796B">
            <w:pPr>
              <w:spacing w:before="40" w:after="40" w:line="240" w:lineRule="auto"/>
              <w:jc w:val="center"/>
              <w:rPr>
                <w:rFonts w:ascii="Calibri" w:hAnsi="Calibri" w:cs="Calibri"/>
                <w:b/>
                <w:sz w:val="22"/>
                <w:szCs w:val="22"/>
              </w:rPr>
            </w:pPr>
            <w:r w:rsidRPr="004A6D18">
              <w:rPr>
                <w:rFonts w:ascii="Calibri" w:hAnsi="Calibri" w:cs="Calibri"/>
                <w:b/>
                <w:bCs/>
              </w:rPr>
              <w:t>202</w:t>
            </w:r>
            <w:r>
              <w:rPr>
                <w:rFonts w:ascii="Calibri" w:hAnsi="Calibri" w:cs="Calibri"/>
                <w:b/>
                <w:bCs/>
              </w:rPr>
              <w:t>7</w:t>
            </w:r>
          </w:p>
        </w:tc>
        <w:sdt>
          <w:sdtPr>
            <w:rPr>
              <w:rFonts w:ascii="Calibri" w:hAnsi="Calibri" w:cs="Calibri"/>
            </w:rPr>
            <w:id w:val="277764781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702" w:type="dxa"/>
                <w:vAlign w:val="center"/>
              </w:tcPr>
              <w:p w14:paraId="088FB3E3" w14:textId="77777777" w:rsidR="00982560" w:rsidRPr="007F3ECC" w:rsidRDefault="00982560" w:rsidP="0004796B">
                <w:pPr>
                  <w:spacing w:before="40" w:after="40" w:line="240" w:lineRule="auto"/>
                  <w:jc w:val="center"/>
                  <w:rPr>
                    <w:rFonts w:ascii="Calibri" w:hAnsi="Calibri" w:cs="Calibri"/>
                    <w:sz w:val="22"/>
                    <w:szCs w:val="22"/>
                  </w:rPr>
                </w:pPr>
                <w:r w:rsidRPr="007F3ECC">
                  <w:rPr>
                    <w:rFonts w:ascii="MS Gothic" w:eastAsia="MS Gothic" w:hAnsi="MS Gothic" w:cs="Calibri" w:hint="eastAsia"/>
                  </w:rPr>
                  <w:t>☐</w:t>
                </w:r>
              </w:p>
            </w:tc>
          </w:sdtContent>
        </w:sdt>
        <w:sdt>
          <w:sdtPr>
            <w:rPr>
              <w:rFonts w:ascii="Calibri" w:hAnsi="Calibri" w:cs="Calibri"/>
            </w:rPr>
            <w:id w:val="122277736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702" w:type="dxa"/>
                <w:vAlign w:val="center"/>
              </w:tcPr>
              <w:p w14:paraId="0BF4B68D" w14:textId="77777777" w:rsidR="00982560" w:rsidRPr="007F3ECC" w:rsidRDefault="00982560" w:rsidP="0004796B">
                <w:pPr>
                  <w:spacing w:before="40" w:after="40" w:line="240" w:lineRule="auto"/>
                  <w:jc w:val="center"/>
                  <w:rPr>
                    <w:rFonts w:ascii="Calibri" w:hAnsi="Calibri" w:cs="Calibri"/>
                    <w:sz w:val="22"/>
                    <w:szCs w:val="22"/>
                  </w:rPr>
                </w:pPr>
                <w:r w:rsidRPr="007F3ECC">
                  <w:rPr>
                    <w:rFonts w:ascii="MS Gothic" w:eastAsia="MS Gothic" w:hAnsi="MS Gothic" w:cs="Calibri" w:hint="eastAsia"/>
                  </w:rPr>
                  <w:t>☐</w:t>
                </w:r>
              </w:p>
            </w:tc>
          </w:sdtContent>
        </w:sdt>
        <w:sdt>
          <w:sdtPr>
            <w:rPr>
              <w:rFonts w:ascii="Calibri" w:hAnsi="Calibri" w:cs="Calibri"/>
            </w:rPr>
            <w:id w:val="1081718565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702" w:type="dxa"/>
                <w:vAlign w:val="center"/>
              </w:tcPr>
              <w:p w14:paraId="460C03B5" w14:textId="77777777" w:rsidR="00982560" w:rsidRPr="007F3ECC" w:rsidRDefault="00982560" w:rsidP="0004796B">
                <w:pPr>
                  <w:spacing w:before="40" w:after="40" w:line="240" w:lineRule="auto"/>
                  <w:jc w:val="center"/>
                  <w:rPr>
                    <w:rFonts w:ascii="Calibri" w:hAnsi="Calibri" w:cs="Calibri"/>
                    <w:sz w:val="22"/>
                    <w:szCs w:val="22"/>
                  </w:rPr>
                </w:pPr>
                <w:r w:rsidRPr="007F3ECC">
                  <w:rPr>
                    <w:rFonts w:ascii="MS Gothic" w:eastAsia="MS Gothic" w:hAnsi="MS Gothic" w:cs="Calibri" w:hint="eastAsia"/>
                  </w:rPr>
                  <w:t>☐</w:t>
                </w:r>
              </w:p>
            </w:tc>
          </w:sdtContent>
        </w:sdt>
        <w:sdt>
          <w:sdtPr>
            <w:rPr>
              <w:rFonts w:ascii="Calibri" w:hAnsi="Calibri" w:cs="Calibri"/>
            </w:rPr>
            <w:id w:val="1749228820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702" w:type="dxa"/>
                <w:vAlign w:val="center"/>
              </w:tcPr>
              <w:p w14:paraId="55F71157" w14:textId="77777777" w:rsidR="00982560" w:rsidRPr="007F3ECC" w:rsidRDefault="00982560" w:rsidP="0004796B">
                <w:pPr>
                  <w:spacing w:before="40" w:after="40" w:line="240" w:lineRule="auto"/>
                  <w:jc w:val="center"/>
                  <w:rPr>
                    <w:rFonts w:ascii="Calibri" w:hAnsi="Calibri" w:cs="Calibri"/>
                    <w:sz w:val="22"/>
                    <w:szCs w:val="22"/>
                  </w:rPr>
                </w:pPr>
                <w:r w:rsidRPr="007F3ECC">
                  <w:rPr>
                    <w:rFonts w:ascii="MS Gothic" w:eastAsia="MS Gothic" w:hAnsi="MS Gothic" w:cs="Calibri" w:hint="eastAsia"/>
                  </w:rPr>
                  <w:t>☐</w:t>
                </w:r>
              </w:p>
            </w:tc>
          </w:sdtContent>
        </w:sdt>
        <w:sdt>
          <w:sdtPr>
            <w:rPr>
              <w:rFonts w:ascii="Calibri" w:hAnsi="Calibri" w:cs="Calibri"/>
            </w:rPr>
            <w:id w:val="-484859521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702" w:type="dxa"/>
                <w:vAlign w:val="center"/>
              </w:tcPr>
              <w:p w14:paraId="0261279A" w14:textId="77777777" w:rsidR="00982560" w:rsidRPr="007F3ECC" w:rsidRDefault="00982560" w:rsidP="0004796B">
                <w:pPr>
                  <w:spacing w:before="40" w:after="40" w:line="240" w:lineRule="auto"/>
                  <w:jc w:val="center"/>
                  <w:rPr>
                    <w:rFonts w:ascii="Calibri" w:hAnsi="Calibri" w:cs="Calibri"/>
                    <w:sz w:val="22"/>
                    <w:szCs w:val="22"/>
                  </w:rPr>
                </w:pPr>
                <w:r w:rsidRPr="007F3ECC">
                  <w:rPr>
                    <w:rFonts w:ascii="MS Gothic" w:eastAsia="MS Gothic" w:hAnsi="MS Gothic" w:cs="Calibri" w:hint="eastAsia"/>
                  </w:rPr>
                  <w:t>☐</w:t>
                </w:r>
              </w:p>
            </w:tc>
          </w:sdtContent>
        </w:sdt>
        <w:sdt>
          <w:sdtPr>
            <w:rPr>
              <w:rFonts w:ascii="Calibri" w:hAnsi="Calibri" w:cs="Calibri"/>
            </w:rPr>
            <w:id w:val="-643199641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702" w:type="dxa"/>
                <w:vAlign w:val="center"/>
              </w:tcPr>
              <w:p w14:paraId="6438EF1F" w14:textId="77777777" w:rsidR="00982560" w:rsidRPr="007F3ECC" w:rsidRDefault="00982560" w:rsidP="0004796B">
                <w:pPr>
                  <w:spacing w:before="40" w:after="40" w:line="240" w:lineRule="auto"/>
                  <w:jc w:val="center"/>
                  <w:rPr>
                    <w:rFonts w:ascii="Calibri" w:hAnsi="Calibri" w:cs="Calibri"/>
                    <w:sz w:val="22"/>
                    <w:szCs w:val="22"/>
                  </w:rPr>
                </w:pPr>
                <w:r w:rsidRPr="007F3ECC">
                  <w:rPr>
                    <w:rFonts w:ascii="MS Gothic" w:eastAsia="MS Gothic" w:hAnsi="MS Gothic" w:cs="Calibri" w:hint="eastAsia"/>
                  </w:rPr>
                  <w:t>☐</w:t>
                </w:r>
              </w:p>
            </w:tc>
          </w:sdtContent>
        </w:sdt>
        <w:sdt>
          <w:sdtPr>
            <w:rPr>
              <w:rFonts w:ascii="Calibri" w:hAnsi="Calibri" w:cs="Calibri"/>
            </w:rPr>
            <w:id w:val="122901341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702" w:type="dxa"/>
                <w:vAlign w:val="center"/>
              </w:tcPr>
              <w:p w14:paraId="773A7099" w14:textId="77777777" w:rsidR="00982560" w:rsidRPr="007F3ECC" w:rsidRDefault="00982560" w:rsidP="0004796B">
                <w:pPr>
                  <w:spacing w:before="40" w:after="40" w:line="240" w:lineRule="auto"/>
                  <w:jc w:val="center"/>
                  <w:rPr>
                    <w:rFonts w:ascii="Calibri" w:hAnsi="Calibri" w:cs="Calibri"/>
                    <w:sz w:val="22"/>
                    <w:szCs w:val="22"/>
                  </w:rPr>
                </w:pPr>
                <w:r w:rsidRPr="007F3ECC">
                  <w:rPr>
                    <w:rFonts w:ascii="MS Gothic" w:eastAsia="MS Gothic" w:hAnsi="MS Gothic" w:cs="Calibri" w:hint="eastAsia"/>
                  </w:rPr>
                  <w:t>☐</w:t>
                </w:r>
              </w:p>
            </w:tc>
          </w:sdtContent>
        </w:sdt>
        <w:sdt>
          <w:sdtPr>
            <w:rPr>
              <w:rFonts w:ascii="Calibri" w:hAnsi="Calibri" w:cs="Calibri"/>
            </w:rPr>
            <w:id w:val="1897468839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702" w:type="dxa"/>
                <w:vAlign w:val="center"/>
              </w:tcPr>
              <w:p w14:paraId="17FE837D" w14:textId="77777777" w:rsidR="00982560" w:rsidRPr="007F3ECC" w:rsidRDefault="00982560" w:rsidP="0004796B">
                <w:pPr>
                  <w:spacing w:before="40" w:after="40" w:line="240" w:lineRule="auto"/>
                  <w:jc w:val="center"/>
                  <w:rPr>
                    <w:rFonts w:ascii="Calibri" w:hAnsi="Calibri" w:cs="Calibri"/>
                    <w:sz w:val="22"/>
                    <w:szCs w:val="22"/>
                  </w:rPr>
                </w:pPr>
                <w:r w:rsidRPr="007F3ECC">
                  <w:rPr>
                    <w:rFonts w:ascii="MS Gothic" w:eastAsia="MS Gothic" w:hAnsi="MS Gothic" w:cs="Calibri" w:hint="eastAsia"/>
                  </w:rPr>
                  <w:t>☐</w:t>
                </w:r>
              </w:p>
            </w:tc>
          </w:sdtContent>
        </w:sdt>
        <w:sdt>
          <w:sdtPr>
            <w:rPr>
              <w:rFonts w:ascii="Calibri" w:hAnsi="Calibri" w:cs="Calibri"/>
            </w:rPr>
            <w:id w:val="1220011005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702" w:type="dxa"/>
                <w:vAlign w:val="center"/>
              </w:tcPr>
              <w:p w14:paraId="1A070716" w14:textId="77777777" w:rsidR="00982560" w:rsidRPr="007F3ECC" w:rsidRDefault="00982560" w:rsidP="0004796B">
                <w:pPr>
                  <w:spacing w:before="40" w:after="40" w:line="240" w:lineRule="auto"/>
                  <w:jc w:val="center"/>
                  <w:rPr>
                    <w:rFonts w:ascii="Calibri" w:hAnsi="Calibri" w:cs="Calibri"/>
                    <w:sz w:val="22"/>
                    <w:szCs w:val="22"/>
                  </w:rPr>
                </w:pPr>
                <w:r w:rsidRPr="007F3ECC">
                  <w:rPr>
                    <w:rFonts w:ascii="MS Gothic" w:eastAsia="MS Gothic" w:hAnsi="MS Gothic" w:cs="Calibri" w:hint="eastAsia"/>
                  </w:rPr>
                  <w:t>☐</w:t>
                </w:r>
              </w:p>
            </w:tc>
          </w:sdtContent>
        </w:sdt>
        <w:sdt>
          <w:sdtPr>
            <w:rPr>
              <w:rFonts w:ascii="Calibri" w:hAnsi="Calibri" w:cs="Calibri"/>
            </w:rPr>
            <w:id w:val="-719591353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702" w:type="dxa"/>
                <w:vAlign w:val="center"/>
              </w:tcPr>
              <w:p w14:paraId="1AA7A512" w14:textId="77777777" w:rsidR="00982560" w:rsidRPr="007F3ECC" w:rsidRDefault="00982560" w:rsidP="0004796B">
                <w:pPr>
                  <w:spacing w:before="40" w:after="40" w:line="240" w:lineRule="auto"/>
                  <w:jc w:val="center"/>
                  <w:rPr>
                    <w:rFonts w:ascii="Calibri" w:hAnsi="Calibri" w:cs="Calibri"/>
                    <w:sz w:val="22"/>
                    <w:szCs w:val="22"/>
                  </w:rPr>
                </w:pPr>
                <w:r w:rsidRPr="007F3ECC">
                  <w:rPr>
                    <w:rFonts w:ascii="MS Gothic" w:eastAsia="MS Gothic" w:hAnsi="MS Gothic" w:cs="Calibri" w:hint="eastAsia"/>
                  </w:rPr>
                  <w:t>☐</w:t>
                </w:r>
              </w:p>
            </w:tc>
          </w:sdtContent>
        </w:sdt>
        <w:sdt>
          <w:sdtPr>
            <w:rPr>
              <w:rFonts w:ascii="Calibri" w:hAnsi="Calibri" w:cs="Calibri"/>
            </w:rPr>
            <w:id w:val="1330555647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702" w:type="dxa"/>
                <w:vAlign w:val="center"/>
              </w:tcPr>
              <w:p w14:paraId="2C74615B" w14:textId="77777777" w:rsidR="00982560" w:rsidRPr="007F3ECC" w:rsidRDefault="00982560" w:rsidP="0004796B">
                <w:pPr>
                  <w:spacing w:before="40" w:after="40" w:line="240" w:lineRule="auto"/>
                  <w:jc w:val="center"/>
                  <w:rPr>
                    <w:rFonts w:ascii="Calibri" w:hAnsi="Calibri" w:cs="Calibri"/>
                    <w:sz w:val="22"/>
                    <w:szCs w:val="22"/>
                  </w:rPr>
                </w:pPr>
                <w:r w:rsidRPr="007F3ECC">
                  <w:rPr>
                    <w:rFonts w:ascii="MS Gothic" w:eastAsia="MS Gothic" w:hAnsi="MS Gothic" w:cs="Calibri" w:hint="eastAsia"/>
                  </w:rPr>
                  <w:t>☐</w:t>
                </w:r>
              </w:p>
            </w:tc>
          </w:sdtContent>
        </w:sdt>
        <w:sdt>
          <w:sdtPr>
            <w:rPr>
              <w:rFonts w:ascii="Calibri" w:hAnsi="Calibri" w:cs="Calibri"/>
            </w:rPr>
            <w:id w:val="1743070300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702" w:type="dxa"/>
                <w:vAlign w:val="center"/>
              </w:tcPr>
              <w:p w14:paraId="07C7B448" w14:textId="77777777" w:rsidR="00982560" w:rsidRPr="007F3ECC" w:rsidRDefault="00982560" w:rsidP="0004796B">
                <w:pPr>
                  <w:spacing w:before="40" w:after="40" w:line="240" w:lineRule="auto"/>
                  <w:jc w:val="center"/>
                  <w:rPr>
                    <w:rFonts w:ascii="Calibri" w:hAnsi="Calibri" w:cs="Calibri"/>
                    <w:sz w:val="22"/>
                    <w:szCs w:val="22"/>
                  </w:rPr>
                </w:pPr>
                <w:r w:rsidRPr="007F3ECC">
                  <w:rPr>
                    <w:rFonts w:ascii="MS Gothic" w:eastAsia="MS Gothic" w:hAnsi="MS Gothic" w:cs="Calibri" w:hint="eastAsia"/>
                  </w:rPr>
                  <w:t>☐</w:t>
                </w:r>
              </w:p>
            </w:tc>
          </w:sdtContent>
        </w:sdt>
      </w:tr>
      <w:tr w:rsidR="00982560" w14:paraId="06F9E60A" w14:textId="77777777" w:rsidTr="00C85B28">
        <w:trPr>
          <w:trHeight w:val="364"/>
        </w:trPr>
        <w:tc>
          <w:tcPr>
            <w:tcW w:w="622" w:type="dxa"/>
            <w:shd w:val="clear" w:color="auto" w:fill="173271"/>
            <w:vAlign w:val="center"/>
          </w:tcPr>
          <w:p w14:paraId="47DD4AA9" w14:textId="77777777" w:rsidR="00982560" w:rsidRPr="007F3ECC" w:rsidRDefault="00982560" w:rsidP="0004796B">
            <w:pPr>
              <w:spacing w:before="40" w:after="40" w:line="240" w:lineRule="auto"/>
              <w:jc w:val="center"/>
              <w:rPr>
                <w:rFonts w:ascii="Calibri" w:hAnsi="Calibri" w:cs="Calibri"/>
                <w:b/>
                <w:sz w:val="22"/>
                <w:szCs w:val="22"/>
              </w:rPr>
            </w:pPr>
            <w:r w:rsidRPr="004A6D18">
              <w:rPr>
                <w:rFonts w:ascii="Calibri" w:hAnsi="Calibri" w:cs="Calibri"/>
                <w:b/>
                <w:bCs/>
              </w:rPr>
              <w:t>202</w:t>
            </w:r>
            <w:r>
              <w:rPr>
                <w:rFonts w:ascii="Calibri" w:hAnsi="Calibri" w:cs="Calibri"/>
                <w:b/>
                <w:bCs/>
              </w:rPr>
              <w:t>8</w:t>
            </w:r>
          </w:p>
        </w:tc>
        <w:sdt>
          <w:sdtPr>
            <w:rPr>
              <w:rFonts w:ascii="Calibri" w:hAnsi="Calibri" w:cs="Calibri"/>
            </w:rPr>
            <w:id w:val="623429184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702" w:type="dxa"/>
                <w:vAlign w:val="center"/>
              </w:tcPr>
              <w:p w14:paraId="0F860DE3" w14:textId="77777777" w:rsidR="00982560" w:rsidRPr="007F3ECC" w:rsidRDefault="00982560" w:rsidP="0004796B">
                <w:pPr>
                  <w:spacing w:before="40" w:after="40" w:line="240" w:lineRule="auto"/>
                  <w:jc w:val="center"/>
                  <w:rPr>
                    <w:rFonts w:ascii="Calibri" w:hAnsi="Calibri" w:cs="Calibri"/>
                    <w:sz w:val="22"/>
                    <w:szCs w:val="22"/>
                  </w:rPr>
                </w:pPr>
                <w:r w:rsidRPr="007F3ECC">
                  <w:rPr>
                    <w:rFonts w:ascii="MS Gothic" w:eastAsia="MS Gothic" w:hAnsi="MS Gothic" w:cs="Calibri" w:hint="eastAsia"/>
                  </w:rPr>
                  <w:t>☐</w:t>
                </w:r>
              </w:p>
            </w:tc>
          </w:sdtContent>
        </w:sdt>
        <w:sdt>
          <w:sdtPr>
            <w:rPr>
              <w:rFonts w:ascii="Calibri" w:hAnsi="Calibri" w:cs="Calibri"/>
            </w:rPr>
            <w:id w:val="-273096366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702" w:type="dxa"/>
                <w:vAlign w:val="center"/>
              </w:tcPr>
              <w:p w14:paraId="24CF84CC" w14:textId="77777777" w:rsidR="00982560" w:rsidRPr="007F3ECC" w:rsidRDefault="00982560" w:rsidP="0004796B">
                <w:pPr>
                  <w:spacing w:before="40" w:after="40" w:line="240" w:lineRule="auto"/>
                  <w:jc w:val="center"/>
                  <w:rPr>
                    <w:rFonts w:ascii="Calibri" w:hAnsi="Calibri" w:cs="Calibri"/>
                    <w:sz w:val="22"/>
                    <w:szCs w:val="22"/>
                  </w:rPr>
                </w:pPr>
                <w:r w:rsidRPr="007F3ECC">
                  <w:rPr>
                    <w:rFonts w:ascii="MS Gothic" w:eastAsia="MS Gothic" w:hAnsi="MS Gothic" w:cs="Calibri" w:hint="eastAsia"/>
                  </w:rPr>
                  <w:t>☐</w:t>
                </w:r>
              </w:p>
            </w:tc>
          </w:sdtContent>
        </w:sdt>
        <w:sdt>
          <w:sdtPr>
            <w:rPr>
              <w:rFonts w:ascii="Calibri" w:hAnsi="Calibri" w:cs="Calibri"/>
            </w:rPr>
            <w:id w:val="2090651683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702" w:type="dxa"/>
                <w:vAlign w:val="center"/>
              </w:tcPr>
              <w:p w14:paraId="48265CF3" w14:textId="77777777" w:rsidR="00982560" w:rsidRPr="007F3ECC" w:rsidRDefault="00982560" w:rsidP="0004796B">
                <w:pPr>
                  <w:spacing w:before="40" w:after="40" w:line="240" w:lineRule="auto"/>
                  <w:jc w:val="center"/>
                  <w:rPr>
                    <w:rFonts w:ascii="Calibri" w:hAnsi="Calibri" w:cs="Calibri"/>
                    <w:sz w:val="22"/>
                    <w:szCs w:val="22"/>
                  </w:rPr>
                </w:pPr>
                <w:r w:rsidRPr="007F3ECC">
                  <w:rPr>
                    <w:rFonts w:ascii="MS Gothic" w:eastAsia="MS Gothic" w:hAnsi="MS Gothic" w:cs="Calibri" w:hint="eastAsia"/>
                  </w:rPr>
                  <w:t>☐</w:t>
                </w:r>
              </w:p>
            </w:tc>
          </w:sdtContent>
        </w:sdt>
        <w:sdt>
          <w:sdtPr>
            <w:rPr>
              <w:rFonts w:ascii="Calibri" w:hAnsi="Calibri" w:cs="Calibri"/>
            </w:rPr>
            <w:id w:val="885071019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702" w:type="dxa"/>
                <w:vAlign w:val="center"/>
              </w:tcPr>
              <w:p w14:paraId="02C8C420" w14:textId="77777777" w:rsidR="00982560" w:rsidRPr="007F3ECC" w:rsidRDefault="00982560" w:rsidP="0004796B">
                <w:pPr>
                  <w:spacing w:before="40" w:after="40" w:line="240" w:lineRule="auto"/>
                  <w:jc w:val="center"/>
                  <w:rPr>
                    <w:rFonts w:ascii="Calibri" w:hAnsi="Calibri" w:cs="Calibri"/>
                    <w:sz w:val="22"/>
                    <w:szCs w:val="22"/>
                  </w:rPr>
                </w:pPr>
                <w:r w:rsidRPr="007F3ECC">
                  <w:rPr>
                    <w:rFonts w:ascii="MS Gothic" w:eastAsia="MS Gothic" w:hAnsi="MS Gothic" w:cs="Calibri" w:hint="eastAsia"/>
                  </w:rPr>
                  <w:t>☐</w:t>
                </w:r>
              </w:p>
            </w:tc>
          </w:sdtContent>
        </w:sdt>
        <w:sdt>
          <w:sdtPr>
            <w:rPr>
              <w:rFonts w:ascii="Calibri" w:hAnsi="Calibri" w:cs="Calibri"/>
            </w:rPr>
            <w:id w:val="391930945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702" w:type="dxa"/>
                <w:vAlign w:val="center"/>
              </w:tcPr>
              <w:p w14:paraId="6B18BE0A" w14:textId="77777777" w:rsidR="00982560" w:rsidRPr="007F3ECC" w:rsidRDefault="00982560" w:rsidP="0004796B">
                <w:pPr>
                  <w:spacing w:before="40" w:after="40" w:line="240" w:lineRule="auto"/>
                  <w:jc w:val="center"/>
                  <w:rPr>
                    <w:rFonts w:ascii="Calibri" w:hAnsi="Calibri" w:cs="Calibri"/>
                    <w:sz w:val="22"/>
                    <w:szCs w:val="22"/>
                  </w:rPr>
                </w:pPr>
                <w:r w:rsidRPr="007F3ECC">
                  <w:rPr>
                    <w:rFonts w:ascii="MS Gothic" w:eastAsia="MS Gothic" w:hAnsi="MS Gothic" w:cs="Calibri" w:hint="eastAsia"/>
                  </w:rPr>
                  <w:t>☐</w:t>
                </w:r>
              </w:p>
            </w:tc>
          </w:sdtContent>
        </w:sdt>
        <w:sdt>
          <w:sdtPr>
            <w:rPr>
              <w:rFonts w:ascii="Calibri" w:hAnsi="Calibri" w:cs="Calibri"/>
            </w:rPr>
            <w:id w:val="1638998963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702" w:type="dxa"/>
                <w:vAlign w:val="center"/>
              </w:tcPr>
              <w:p w14:paraId="2F3F6B3D" w14:textId="77777777" w:rsidR="00982560" w:rsidRPr="007F3ECC" w:rsidRDefault="00982560" w:rsidP="0004796B">
                <w:pPr>
                  <w:spacing w:before="40" w:after="40" w:line="240" w:lineRule="auto"/>
                  <w:jc w:val="center"/>
                  <w:rPr>
                    <w:rFonts w:ascii="Calibri" w:hAnsi="Calibri" w:cs="Calibri"/>
                    <w:sz w:val="22"/>
                    <w:szCs w:val="22"/>
                  </w:rPr>
                </w:pPr>
                <w:r w:rsidRPr="007F3ECC">
                  <w:rPr>
                    <w:rFonts w:ascii="MS Gothic" w:eastAsia="MS Gothic" w:hAnsi="MS Gothic" w:cs="Calibri" w:hint="eastAsia"/>
                  </w:rPr>
                  <w:t>☐</w:t>
                </w:r>
              </w:p>
            </w:tc>
          </w:sdtContent>
        </w:sdt>
        <w:sdt>
          <w:sdtPr>
            <w:rPr>
              <w:rFonts w:ascii="Calibri" w:hAnsi="Calibri" w:cs="Calibri"/>
            </w:rPr>
            <w:id w:val="-940373521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702" w:type="dxa"/>
                <w:vAlign w:val="center"/>
              </w:tcPr>
              <w:p w14:paraId="2F01D967" w14:textId="77777777" w:rsidR="00982560" w:rsidRPr="007F3ECC" w:rsidRDefault="00982560" w:rsidP="0004796B">
                <w:pPr>
                  <w:spacing w:before="40" w:after="40" w:line="240" w:lineRule="auto"/>
                  <w:jc w:val="center"/>
                  <w:rPr>
                    <w:rFonts w:ascii="Calibri" w:hAnsi="Calibri" w:cs="Calibri"/>
                    <w:sz w:val="22"/>
                    <w:szCs w:val="22"/>
                  </w:rPr>
                </w:pPr>
                <w:r w:rsidRPr="007F3ECC">
                  <w:rPr>
                    <w:rFonts w:ascii="MS Gothic" w:eastAsia="MS Gothic" w:hAnsi="MS Gothic" w:cs="Calibri" w:hint="eastAsia"/>
                  </w:rPr>
                  <w:t>☐</w:t>
                </w:r>
              </w:p>
            </w:tc>
          </w:sdtContent>
        </w:sdt>
        <w:sdt>
          <w:sdtPr>
            <w:rPr>
              <w:rFonts w:ascii="Calibri" w:hAnsi="Calibri" w:cs="Calibri"/>
            </w:rPr>
            <w:id w:val="1697574035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702" w:type="dxa"/>
                <w:vAlign w:val="center"/>
              </w:tcPr>
              <w:p w14:paraId="74FE20E0" w14:textId="77777777" w:rsidR="00982560" w:rsidRPr="007F3ECC" w:rsidRDefault="00982560" w:rsidP="0004796B">
                <w:pPr>
                  <w:spacing w:before="40" w:after="40" w:line="240" w:lineRule="auto"/>
                  <w:jc w:val="center"/>
                  <w:rPr>
                    <w:rFonts w:ascii="Calibri" w:hAnsi="Calibri" w:cs="Calibri"/>
                    <w:sz w:val="22"/>
                    <w:szCs w:val="22"/>
                  </w:rPr>
                </w:pPr>
                <w:r w:rsidRPr="007F3ECC">
                  <w:rPr>
                    <w:rFonts w:ascii="MS Gothic" w:eastAsia="MS Gothic" w:hAnsi="MS Gothic" w:cs="Calibri" w:hint="eastAsia"/>
                  </w:rPr>
                  <w:t>☐</w:t>
                </w:r>
              </w:p>
            </w:tc>
          </w:sdtContent>
        </w:sdt>
        <w:sdt>
          <w:sdtPr>
            <w:rPr>
              <w:rFonts w:ascii="Calibri" w:hAnsi="Calibri" w:cs="Calibri"/>
            </w:rPr>
            <w:id w:val="497239628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702" w:type="dxa"/>
                <w:vAlign w:val="center"/>
              </w:tcPr>
              <w:p w14:paraId="5440371F" w14:textId="77777777" w:rsidR="00982560" w:rsidRPr="007F3ECC" w:rsidRDefault="00982560" w:rsidP="0004796B">
                <w:pPr>
                  <w:spacing w:before="40" w:after="40" w:line="240" w:lineRule="auto"/>
                  <w:jc w:val="center"/>
                  <w:rPr>
                    <w:rFonts w:ascii="Calibri" w:hAnsi="Calibri" w:cs="Calibri"/>
                    <w:sz w:val="22"/>
                    <w:szCs w:val="22"/>
                  </w:rPr>
                </w:pPr>
                <w:r w:rsidRPr="007F3ECC">
                  <w:rPr>
                    <w:rFonts w:ascii="MS Gothic" w:eastAsia="MS Gothic" w:hAnsi="MS Gothic" w:cs="Calibri" w:hint="eastAsia"/>
                  </w:rPr>
                  <w:t>☐</w:t>
                </w:r>
              </w:p>
            </w:tc>
          </w:sdtContent>
        </w:sdt>
        <w:sdt>
          <w:sdtPr>
            <w:rPr>
              <w:rFonts w:ascii="Calibri" w:hAnsi="Calibri" w:cs="Calibri"/>
            </w:rPr>
            <w:id w:val="677304947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702" w:type="dxa"/>
                <w:vAlign w:val="center"/>
              </w:tcPr>
              <w:p w14:paraId="3E8F82F1" w14:textId="77777777" w:rsidR="00982560" w:rsidRPr="007F3ECC" w:rsidRDefault="00982560" w:rsidP="0004796B">
                <w:pPr>
                  <w:spacing w:before="40" w:after="40" w:line="240" w:lineRule="auto"/>
                  <w:jc w:val="center"/>
                  <w:rPr>
                    <w:rFonts w:ascii="Calibri" w:hAnsi="Calibri" w:cs="Calibri"/>
                    <w:sz w:val="22"/>
                    <w:szCs w:val="22"/>
                  </w:rPr>
                </w:pPr>
                <w:r w:rsidRPr="007F3ECC">
                  <w:rPr>
                    <w:rFonts w:ascii="MS Gothic" w:eastAsia="MS Gothic" w:hAnsi="MS Gothic" w:cs="Calibri" w:hint="eastAsia"/>
                  </w:rPr>
                  <w:t>☐</w:t>
                </w:r>
              </w:p>
            </w:tc>
          </w:sdtContent>
        </w:sdt>
        <w:sdt>
          <w:sdtPr>
            <w:rPr>
              <w:rFonts w:ascii="Calibri" w:hAnsi="Calibri" w:cs="Calibri"/>
            </w:rPr>
            <w:id w:val="-981846000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702" w:type="dxa"/>
                <w:vAlign w:val="center"/>
              </w:tcPr>
              <w:p w14:paraId="229F39DC" w14:textId="77777777" w:rsidR="00982560" w:rsidRPr="007F3ECC" w:rsidRDefault="00982560" w:rsidP="0004796B">
                <w:pPr>
                  <w:spacing w:before="40" w:after="40" w:line="240" w:lineRule="auto"/>
                  <w:jc w:val="center"/>
                  <w:rPr>
                    <w:rFonts w:ascii="Calibri" w:hAnsi="Calibri" w:cs="Calibri"/>
                    <w:sz w:val="22"/>
                    <w:szCs w:val="22"/>
                  </w:rPr>
                </w:pPr>
                <w:r w:rsidRPr="007F3ECC">
                  <w:rPr>
                    <w:rFonts w:ascii="MS Gothic" w:eastAsia="MS Gothic" w:hAnsi="MS Gothic" w:cs="Calibri" w:hint="eastAsia"/>
                  </w:rPr>
                  <w:t>☐</w:t>
                </w:r>
              </w:p>
            </w:tc>
          </w:sdtContent>
        </w:sdt>
        <w:sdt>
          <w:sdtPr>
            <w:rPr>
              <w:rFonts w:ascii="Calibri" w:hAnsi="Calibri" w:cs="Calibri"/>
            </w:rPr>
            <w:id w:val="351693317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702" w:type="dxa"/>
                <w:vAlign w:val="center"/>
              </w:tcPr>
              <w:p w14:paraId="517B6C63" w14:textId="77777777" w:rsidR="00982560" w:rsidRPr="007F3ECC" w:rsidRDefault="00982560" w:rsidP="0004796B">
                <w:pPr>
                  <w:spacing w:before="40" w:after="40" w:line="240" w:lineRule="auto"/>
                  <w:jc w:val="center"/>
                  <w:rPr>
                    <w:rFonts w:ascii="Calibri" w:hAnsi="Calibri" w:cs="Calibri"/>
                    <w:sz w:val="22"/>
                    <w:szCs w:val="22"/>
                  </w:rPr>
                </w:pPr>
                <w:r w:rsidRPr="007F3ECC">
                  <w:rPr>
                    <w:rFonts w:ascii="MS Gothic" w:eastAsia="MS Gothic" w:hAnsi="MS Gothic" w:cs="Calibri" w:hint="eastAsia"/>
                  </w:rPr>
                  <w:t>☐</w:t>
                </w:r>
              </w:p>
            </w:tc>
          </w:sdtContent>
        </w:sdt>
      </w:tr>
      <w:tr w:rsidR="00982560" w14:paraId="56421D67" w14:textId="77777777" w:rsidTr="00C85B28">
        <w:trPr>
          <w:trHeight w:val="365"/>
        </w:trPr>
        <w:tc>
          <w:tcPr>
            <w:tcW w:w="622" w:type="dxa"/>
            <w:shd w:val="clear" w:color="auto" w:fill="173271"/>
            <w:vAlign w:val="center"/>
          </w:tcPr>
          <w:p w14:paraId="3BFAB977" w14:textId="77777777" w:rsidR="00982560" w:rsidRPr="007F3ECC" w:rsidRDefault="00982560" w:rsidP="0004796B">
            <w:pPr>
              <w:spacing w:before="40" w:after="40" w:line="240" w:lineRule="auto"/>
              <w:jc w:val="center"/>
              <w:rPr>
                <w:rFonts w:ascii="Calibri" w:hAnsi="Calibri" w:cs="Calibri"/>
                <w:b/>
                <w:sz w:val="22"/>
                <w:szCs w:val="22"/>
              </w:rPr>
            </w:pPr>
            <w:r w:rsidRPr="004A6D18">
              <w:rPr>
                <w:rFonts w:ascii="Calibri" w:hAnsi="Calibri" w:cs="Calibri"/>
                <w:b/>
                <w:bCs/>
              </w:rPr>
              <w:t>202</w:t>
            </w:r>
            <w:r>
              <w:rPr>
                <w:rFonts w:ascii="Calibri" w:hAnsi="Calibri" w:cs="Calibri"/>
                <w:b/>
                <w:bCs/>
              </w:rPr>
              <w:t>9</w:t>
            </w:r>
          </w:p>
        </w:tc>
        <w:sdt>
          <w:sdtPr>
            <w:rPr>
              <w:rFonts w:ascii="Calibri" w:hAnsi="Calibri" w:cs="Calibri"/>
            </w:rPr>
            <w:id w:val="-1819259540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702" w:type="dxa"/>
                <w:vAlign w:val="center"/>
              </w:tcPr>
              <w:p w14:paraId="1CA9EE0A" w14:textId="77777777" w:rsidR="00982560" w:rsidRPr="007F3ECC" w:rsidRDefault="00982560" w:rsidP="0004796B">
                <w:pPr>
                  <w:spacing w:before="40" w:after="40" w:line="240" w:lineRule="auto"/>
                  <w:jc w:val="center"/>
                  <w:rPr>
                    <w:rFonts w:ascii="Calibri" w:hAnsi="Calibri" w:cs="Calibri"/>
                    <w:sz w:val="22"/>
                    <w:szCs w:val="22"/>
                  </w:rPr>
                </w:pPr>
                <w:r w:rsidRPr="007F3ECC">
                  <w:rPr>
                    <w:rFonts w:ascii="MS Gothic" w:eastAsia="MS Gothic" w:hAnsi="MS Gothic" w:cs="Calibri" w:hint="eastAsia"/>
                  </w:rPr>
                  <w:t>☐</w:t>
                </w:r>
              </w:p>
            </w:tc>
          </w:sdtContent>
        </w:sdt>
        <w:sdt>
          <w:sdtPr>
            <w:rPr>
              <w:rFonts w:ascii="Calibri" w:hAnsi="Calibri" w:cs="Calibri"/>
            </w:rPr>
            <w:id w:val="2127584390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702" w:type="dxa"/>
                <w:vAlign w:val="center"/>
              </w:tcPr>
              <w:p w14:paraId="3E1DA703" w14:textId="77777777" w:rsidR="00982560" w:rsidRPr="007F3ECC" w:rsidRDefault="00982560" w:rsidP="0004796B">
                <w:pPr>
                  <w:spacing w:before="40" w:after="40" w:line="240" w:lineRule="auto"/>
                  <w:jc w:val="center"/>
                  <w:rPr>
                    <w:rFonts w:ascii="Calibri" w:hAnsi="Calibri" w:cs="Calibri"/>
                    <w:sz w:val="22"/>
                    <w:szCs w:val="22"/>
                  </w:rPr>
                </w:pPr>
                <w:r w:rsidRPr="007F3ECC">
                  <w:rPr>
                    <w:rFonts w:ascii="MS Gothic" w:eastAsia="MS Gothic" w:hAnsi="MS Gothic" w:cs="Calibri" w:hint="eastAsia"/>
                  </w:rPr>
                  <w:t>☐</w:t>
                </w:r>
              </w:p>
            </w:tc>
          </w:sdtContent>
        </w:sdt>
        <w:sdt>
          <w:sdtPr>
            <w:rPr>
              <w:rFonts w:ascii="Calibri" w:hAnsi="Calibri" w:cs="Calibri"/>
            </w:rPr>
            <w:id w:val="-473911889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702" w:type="dxa"/>
                <w:vAlign w:val="center"/>
              </w:tcPr>
              <w:p w14:paraId="129CEC78" w14:textId="77777777" w:rsidR="00982560" w:rsidRPr="007F3ECC" w:rsidRDefault="00982560" w:rsidP="0004796B">
                <w:pPr>
                  <w:spacing w:before="40" w:after="40" w:line="240" w:lineRule="auto"/>
                  <w:jc w:val="center"/>
                  <w:rPr>
                    <w:rFonts w:ascii="Calibri" w:hAnsi="Calibri" w:cs="Calibri"/>
                    <w:sz w:val="22"/>
                    <w:szCs w:val="22"/>
                  </w:rPr>
                </w:pPr>
                <w:r w:rsidRPr="007F3ECC">
                  <w:rPr>
                    <w:rFonts w:ascii="MS Gothic" w:eastAsia="MS Gothic" w:hAnsi="MS Gothic" w:cs="Calibri" w:hint="eastAsia"/>
                  </w:rPr>
                  <w:t>☐</w:t>
                </w:r>
              </w:p>
            </w:tc>
          </w:sdtContent>
        </w:sdt>
        <w:sdt>
          <w:sdtPr>
            <w:rPr>
              <w:rFonts w:ascii="Calibri" w:hAnsi="Calibri" w:cs="Calibri"/>
            </w:rPr>
            <w:id w:val="-2000495659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702" w:type="dxa"/>
                <w:vAlign w:val="center"/>
              </w:tcPr>
              <w:p w14:paraId="29286AEC" w14:textId="77777777" w:rsidR="00982560" w:rsidRPr="007F3ECC" w:rsidRDefault="00982560" w:rsidP="0004796B">
                <w:pPr>
                  <w:spacing w:before="40" w:after="40" w:line="240" w:lineRule="auto"/>
                  <w:jc w:val="center"/>
                  <w:rPr>
                    <w:rFonts w:ascii="Calibri" w:hAnsi="Calibri" w:cs="Calibri"/>
                    <w:sz w:val="22"/>
                    <w:szCs w:val="22"/>
                  </w:rPr>
                </w:pPr>
                <w:r w:rsidRPr="007F3ECC">
                  <w:rPr>
                    <w:rFonts w:ascii="MS Gothic" w:eastAsia="MS Gothic" w:hAnsi="MS Gothic" w:cs="Calibri" w:hint="eastAsia"/>
                  </w:rPr>
                  <w:t>☐</w:t>
                </w:r>
              </w:p>
            </w:tc>
          </w:sdtContent>
        </w:sdt>
        <w:sdt>
          <w:sdtPr>
            <w:rPr>
              <w:rFonts w:ascii="Calibri" w:hAnsi="Calibri" w:cs="Calibri"/>
            </w:rPr>
            <w:id w:val="-480467430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702" w:type="dxa"/>
                <w:vAlign w:val="center"/>
              </w:tcPr>
              <w:p w14:paraId="0E9AA379" w14:textId="77777777" w:rsidR="00982560" w:rsidRPr="007F3ECC" w:rsidRDefault="00982560" w:rsidP="0004796B">
                <w:pPr>
                  <w:spacing w:before="40" w:after="40" w:line="240" w:lineRule="auto"/>
                  <w:jc w:val="center"/>
                  <w:rPr>
                    <w:rFonts w:ascii="Calibri" w:hAnsi="Calibri" w:cs="Calibri"/>
                    <w:sz w:val="22"/>
                    <w:szCs w:val="22"/>
                  </w:rPr>
                </w:pPr>
                <w:r w:rsidRPr="007F3ECC">
                  <w:rPr>
                    <w:rFonts w:ascii="MS Gothic" w:eastAsia="MS Gothic" w:hAnsi="MS Gothic" w:cs="Calibri" w:hint="eastAsia"/>
                  </w:rPr>
                  <w:t>☐</w:t>
                </w:r>
              </w:p>
            </w:tc>
          </w:sdtContent>
        </w:sdt>
        <w:sdt>
          <w:sdtPr>
            <w:rPr>
              <w:rFonts w:ascii="Calibri" w:hAnsi="Calibri" w:cs="Calibri"/>
            </w:rPr>
            <w:id w:val="-1561011439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702" w:type="dxa"/>
                <w:vAlign w:val="center"/>
              </w:tcPr>
              <w:p w14:paraId="5D7E1439" w14:textId="77777777" w:rsidR="00982560" w:rsidRPr="007F3ECC" w:rsidRDefault="00982560" w:rsidP="0004796B">
                <w:pPr>
                  <w:spacing w:before="40" w:after="40" w:line="240" w:lineRule="auto"/>
                  <w:jc w:val="center"/>
                  <w:rPr>
                    <w:rFonts w:ascii="Calibri" w:hAnsi="Calibri" w:cs="Calibri"/>
                    <w:sz w:val="22"/>
                    <w:szCs w:val="22"/>
                  </w:rPr>
                </w:pPr>
                <w:r w:rsidRPr="007F3ECC">
                  <w:rPr>
                    <w:rFonts w:ascii="MS Gothic" w:eastAsia="MS Gothic" w:hAnsi="MS Gothic" w:cs="Calibri" w:hint="eastAsia"/>
                  </w:rPr>
                  <w:t>☐</w:t>
                </w:r>
              </w:p>
            </w:tc>
          </w:sdtContent>
        </w:sdt>
        <w:sdt>
          <w:sdtPr>
            <w:rPr>
              <w:rFonts w:ascii="Calibri" w:hAnsi="Calibri" w:cs="Calibri"/>
            </w:rPr>
            <w:id w:val="1926377619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702" w:type="dxa"/>
                <w:vAlign w:val="center"/>
              </w:tcPr>
              <w:p w14:paraId="48DAC28C" w14:textId="77777777" w:rsidR="00982560" w:rsidRPr="007F3ECC" w:rsidRDefault="00982560" w:rsidP="0004796B">
                <w:pPr>
                  <w:spacing w:before="40" w:after="40" w:line="240" w:lineRule="auto"/>
                  <w:jc w:val="center"/>
                  <w:rPr>
                    <w:rFonts w:ascii="Calibri" w:hAnsi="Calibri" w:cs="Calibri"/>
                    <w:sz w:val="22"/>
                    <w:szCs w:val="22"/>
                  </w:rPr>
                </w:pPr>
                <w:r w:rsidRPr="007F3ECC">
                  <w:rPr>
                    <w:rFonts w:ascii="MS Gothic" w:eastAsia="MS Gothic" w:hAnsi="MS Gothic" w:cs="Calibri" w:hint="eastAsia"/>
                  </w:rPr>
                  <w:t>☐</w:t>
                </w:r>
              </w:p>
            </w:tc>
          </w:sdtContent>
        </w:sdt>
        <w:sdt>
          <w:sdtPr>
            <w:rPr>
              <w:rFonts w:ascii="Calibri" w:hAnsi="Calibri" w:cs="Calibri"/>
            </w:rPr>
            <w:id w:val="-729924637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702" w:type="dxa"/>
                <w:vAlign w:val="center"/>
              </w:tcPr>
              <w:p w14:paraId="0B6647A9" w14:textId="77777777" w:rsidR="00982560" w:rsidRPr="007F3ECC" w:rsidRDefault="00982560" w:rsidP="0004796B">
                <w:pPr>
                  <w:spacing w:before="40" w:after="40" w:line="240" w:lineRule="auto"/>
                  <w:jc w:val="center"/>
                  <w:rPr>
                    <w:rFonts w:ascii="Calibri" w:hAnsi="Calibri" w:cs="Calibri"/>
                    <w:sz w:val="22"/>
                    <w:szCs w:val="22"/>
                  </w:rPr>
                </w:pPr>
                <w:r w:rsidRPr="007F3ECC">
                  <w:rPr>
                    <w:rFonts w:ascii="MS Gothic" w:eastAsia="MS Gothic" w:hAnsi="MS Gothic" w:cs="Calibri" w:hint="eastAsia"/>
                  </w:rPr>
                  <w:t>☐</w:t>
                </w:r>
              </w:p>
            </w:tc>
          </w:sdtContent>
        </w:sdt>
        <w:sdt>
          <w:sdtPr>
            <w:rPr>
              <w:rFonts w:ascii="Calibri" w:hAnsi="Calibri" w:cs="Calibri"/>
            </w:rPr>
            <w:id w:val="-886256229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702" w:type="dxa"/>
                <w:vAlign w:val="center"/>
              </w:tcPr>
              <w:p w14:paraId="6DD7C6DA" w14:textId="77777777" w:rsidR="00982560" w:rsidRPr="007F3ECC" w:rsidRDefault="00982560" w:rsidP="0004796B">
                <w:pPr>
                  <w:spacing w:before="40" w:after="40" w:line="240" w:lineRule="auto"/>
                  <w:jc w:val="center"/>
                  <w:rPr>
                    <w:rFonts w:ascii="Calibri" w:hAnsi="Calibri" w:cs="Calibri"/>
                    <w:sz w:val="22"/>
                    <w:szCs w:val="22"/>
                  </w:rPr>
                </w:pPr>
                <w:r>
                  <w:rPr>
                    <w:rFonts w:ascii="MS Gothic" w:eastAsia="MS Gothic" w:hAnsi="MS Gothic" w:cs="Calibri" w:hint="eastAsia"/>
                  </w:rPr>
                  <w:t>☐</w:t>
                </w:r>
              </w:p>
            </w:tc>
          </w:sdtContent>
        </w:sdt>
        <w:sdt>
          <w:sdtPr>
            <w:rPr>
              <w:rFonts w:ascii="Calibri" w:hAnsi="Calibri" w:cs="Calibri"/>
            </w:rPr>
            <w:id w:val="480277868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702" w:type="dxa"/>
                <w:vAlign w:val="center"/>
              </w:tcPr>
              <w:p w14:paraId="09F49CB3" w14:textId="77777777" w:rsidR="00982560" w:rsidRPr="007F3ECC" w:rsidRDefault="00982560" w:rsidP="0004796B">
                <w:pPr>
                  <w:spacing w:before="40" w:after="40" w:line="240" w:lineRule="auto"/>
                  <w:jc w:val="center"/>
                  <w:rPr>
                    <w:rFonts w:ascii="Calibri" w:hAnsi="Calibri" w:cs="Calibri"/>
                    <w:sz w:val="22"/>
                    <w:szCs w:val="22"/>
                  </w:rPr>
                </w:pPr>
                <w:r w:rsidRPr="007F3ECC">
                  <w:rPr>
                    <w:rFonts w:ascii="MS Gothic" w:eastAsia="MS Gothic" w:hAnsi="MS Gothic" w:cs="Calibri" w:hint="eastAsia"/>
                  </w:rPr>
                  <w:t>☐</w:t>
                </w:r>
              </w:p>
            </w:tc>
          </w:sdtContent>
        </w:sdt>
        <w:sdt>
          <w:sdtPr>
            <w:rPr>
              <w:rFonts w:ascii="Calibri" w:hAnsi="Calibri" w:cs="Calibri"/>
            </w:rPr>
            <w:id w:val="95603841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702" w:type="dxa"/>
                <w:vAlign w:val="center"/>
              </w:tcPr>
              <w:p w14:paraId="082C2A1D" w14:textId="77777777" w:rsidR="00982560" w:rsidRPr="007F3ECC" w:rsidRDefault="00982560" w:rsidP="0004796B">
                <w:pPr>
                  <w:spacing w:before="40" w:after="40" w:line="240" w:lineRule="auto"/>
                  <w:jc w:val="center"/>
                  <w:rPr>
                    <w:rFonts w:ascii="Calibri" w:hAnsi="Calibri" w:cs="Calibri"/>
                    <w:sz w:val="22"/>
                    <w:szCs w:val="22"/>
                  </w:rPr>
                </w:pPr>
                <w:r w:rsidRPr="007F3ECC">
                  <w:rPr>
                    <w:rFonts w:ascii="MS Gothic" w:eastAsia="MS Gothic" w:hAnsi="MS Gothic" w:cs="Calibri" w:hint="eastAsia"/>
                  </w:rPr>
                  <w:t>☐</w:t>
                </w:r>
              </w:p>
            </w:tc>
          </w:sdtContent>
        </w:sdt>
        <w:sdt>
          <w:sdtPr>
            <w:rPr>
              <w:rFonts w:ascii="Calibri" w:hAnsi="Calibri" w:cs="Calibri"/>
            </w:rPr>
            <w:id w:val="-481998693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702" w:type="dxa"/>
                <w:vAlign w:val="center"/>
              </w:tcPr>
              <w:p w14:paraId="21585F06" w14:textId="77777777" w:rsidR="00982560" w:rsidRPr="007F3ECC" w:rsidRDefault="00982560" w:rsidP="0004796B">
                <w:pPr>
                  <w:spacing w:before="40" w:after="40" w:line="240" w:lineRule="auto"/>
                  <w:jc w:val="center"/>
                  <w:rPr>
                    <w:rFonts w:ascii="Calibri" w:hAnsi="Calibri" w:cs="Calibri"/>
                    <w:sz w:val="22"/>
                    <w:szCs w:val="22"/>
                  </w:rPr>
                </w:pPr>
                <w:r w:rsidRPr="007F3ECC">
                  <w:rPr>
                    <w:rFonts w:ascii="MS Gothic" w:eastAsia="MS Gothic" w:hAnsi="MS Gothic" w:cs="Calibri" w:hint="eastAsia"/>
                  </w:rPr>
                  <w:t>☐</w:t>
                </w:r>
              </w:p>
            </w:tc>
          </w:sdtContent>
        </w:sdt>
      </w:tr>
    </w:tbl>
    <w:p w14:paraId="08450824" w14:textId="61151470" w:rsidR="00E22F20" w:rsidRPr="00222C48" w:rsidRDefault="00E22F20" w:rsidP="00C85B28">
      <w:pPr>
        <w:spacing w:before="240" w:after="0" w:line="240" w:lineRule="auto"/>
        <w:rPr>
          <w:b/>
          <w:bCs/>
          <w:color w:val="002060"/>
        </w:rPr>
      </w:pPr>
      <w:r w:rsidRPr="00222C48">
        <w:rPr>
          <w:b/>
          <w:bCs/>
          <w:color w:val="002060"/>
        </w:rPr>
        <w:t>Finanční náklady:</w:t>
      </w:r>
    </w:p>
    <w:p w14:paraId="2BDA3B0F" w14:textId="0D2216AF" w:rsidR="00CF2BBA" w:rsidRDefault="00E22F20" w:rsidP="00CF2BBA">
      <w:pPr>
        <w:spacing w:before="120" w:line="240" w:lineRule="auto"/>
        <w:rPr>
          <w:rFonts w:cs="Arial"/>
          <w:i/>
          <w:iCs/>
          <w:lang w:eastAsia="cs-CZ"/>
        </w:rPr>
      </w:pPr>
      <w:r w:rsidRPr="00516FB2">
        <w:rPr>
          <w:rFonts w:cs="Arial"/>
          <w:i/>
          <w:iCs/>
          <w:lang w:eastAsia="cs-CZ"/>
        </w:rPr>
        <w:t>Uveďte výdaje z předloženého rozpočtu, které se váží k</w:t>
      </w:r>
      <w:r>
        <w:rPr>
          <w:rFonts w:cs="Arial"/>
          <w:i/>
          <w:iCs/>
          <w:lang w:eastAsia="cs-CZ"/>
        </w:rPr>
        <w:t> </w:t>
      </w:r>
      <w:r w:rsidRPr="00516FB2">
        <w:rPr>
          <w:rFonts w:cs="Arial"/>
          <w:i/>
          <w:iCs/>
          <w:lang w:eastAsia="cs-CZ"/>
        </w:rPr>
        <w:t>realizac</w:t>
      </w:r>
      <w:r>
        <w:rPr>
          <w:rFonts w:cs="Arial"/>
          <w:i/>
          <w:iCs/>
          <w:lang w:eastAsia="cs-CZ"/>
        </w:rPr>
        <w:t>i aktivity</w:t>
      </w:r>
      <w:r w:rsidR="002B3613">
        <w:rPr>
          <w:rFonts w:cs="Arial"/>
          <w:i/>
          <w:iCs/>
          <w:lang w:eastAsia="cs-CZ"/>
        </w:rPr>
        <w:t>.</w:t>
      </w:r>
    </w:p>
    <w:p w14:paraId="3C2F0E29" w14:textId="77777777" w:rsidR="00CF2BBA" w:rsidRPr="00C85B28" w:rsidRDefault="00CF2BBA" w:rsidP="00C85B28">
      <w:pPr>
        <w:spacing w:before="120" w:line="240" w:lineRule="auto"/>
        <w:rPr>
          <w:rFonts w:cs="Arial"/>
          <w:lang w:eastAsia="cs-CZ"/>
        </w:rPr>
      </w:pPr>
    </w:p>
    <w:p w14:paraId="2AF1E76B" w14:textId="77777777" w:rsidR="00E22F20" w:rsidRPr="00F2343A" w:rsidRDefault="00E22F20" w:rsidP="00C85B28">
      <w:pPr>
        <w:spacing w:before="120" w:line="240" w:lineRule="auto"/>
        <w:rPr>
          <w:color w:val="002060"/>
        </w:rPr>
      </w:pPr>
    </w:p>
    <w:tbl>
      <w:tblPr>
        <w:tblStyle w:val="Mkatabulky"/>
        <w:tblW w:w="0" w:type="auto"/>
        <w:tblLook w:val="04A0" w:firstRow="1" w:lastRow="0" w:firstColumn="1" w:lastColumn="0" w:noHBand="0" w:noVBand="1"/>
      </w:tblPr>
      <w:tblGrid>
        <w:gridCol w:w="9060"/>
      </w:tblGrid>
      <w:tr w:rsidR="00CF2BBA" w:rsidRPr="00BC6B57" w14:paraId="49C44A1C" w14:textId="77777777" w:rsidTr="00E21DF2">
        <w:tc>
          <w:tcPr>
            <w:tcW w:w="9060" w:type="dxa"/>
            <w:shd w:val="clear" w:color="auto" w:fill="B3DBD6"/>
          </w:tcPr>
          <w:p w14:paraId="47274D10" w14:textId="77777777" w:rsidR="00CF2BBA" w:rsidRPr="00E21DF2" w:rsidRDefault="00CF2BBA" w:rsidP="00E21DF2">
            <w:pPr>
              <w:shd w:val="clear" w:color="auto" w:fill="B3DBD6"/>
              <w:spacing w:before="120" w:line="240" w:lineRule="auto"/>
              <w:rPr>
                <w:rFonts w:asciiTheme="minorHAnsi" w:hAnsiTheme="minorHAnsi" w:cstheme="minorHAnsi"/>
                <w:b/>
                <w:bCs/>
                <w:color w:val="000000" w:themeColor="text1"/>
                <w:sz w:val="22"/>
                <w:szCs w:val="22"/>
                <w:shd w:val="clear" w:color="auto" w:fill="B3DBD6"/>
              </w:rPr>
            </w:pPr>
            <w:r w:rsidRPr="00AC30AD">
              <w:rPr>
                <w:rFonts w:asciiTheme="minorHAnsi" w:hAnsiTheme="minorHAnsi" w:cstheme="minorHAnsi"/>
                <w:b/>
                <w:bCs/>
                <w:color w:val="000000" w:themeColor="text1"/>
                <w:sz w:val="22"/>
                <w:szCs w:val="22"/>
                <w:shd w:val="clear" w:color="auto" w:fill="B3DBD6"/>
              </w:rPr>
              <w:t xml:space="preserve">Stručný popis realizace aktivity </w:t>
            </w:r>
            <w:r w:rsidRPr="00AC30AD">
              <w:rPr>
                <w:rFonts w:asciiTheme="minorHAnsi" w:hAnsiTheme="minorHAnsi" w:cstheme="minorHAnsi"/>
                <w:color w:val="000000" w:themeColor="text1"/>
                <w:sz w:val="22"/>
                <w:szCs w:val="22"/>
                <w:shd w:val="clear" w:color="auto" w:fill="B3DBD6"/>
              </w:rPr>
              <w:t>(text k převodu do ZPP):</w:t>
            </w:r>
          </w:p>
        </w:tc>
      </w:tr>
      <w:tr w:rsidR="00CF2BBA" w:rsidRPr="00BC6B57" w14:paraId="79DB7458" w14:textId="77777777" w:rsidTr="00E21DF2">
        <w:tc>
          <w:tcPr>
            <w:tcW w:w="9060" w:type="dxa"/>
          </w:tcPr>
          <w:p w14:paraId="0A5BF236" w14:textId="77777777" w:rsidR="00CF2BBA" w:rsidRPr="00BC6B57" w:rsidRDefault="00CF2BBA" w:rsidP="00E21DF2">
            <w:pPr>
              <w:spacing w:before="120" w:line="240" w:lineRule="auto"/>
              <w:rPr>
                <w:rFonts w:asciiTheme="minorHAnsi" w:hAnsiTheme="minorHAnsi" w:cstheme="minorHAnsi"/>
                <w:i/>
                <w:sz w:val="22"/>
                <w:szCs w:val="22"/>
              </w:rPr>
            </w:pPr>
            <w:r w:rsidRPr="00E21DF2">
              <w:rPr>
                <w:rFonts w:asciiTheme="minorHAnsi" w:hAnsiTheme="minorHAnsi" w:cstheme="minorHAnsi"/>
                <w:i/>
                <w:sz w:val="22"/>
                <w:szCs w:val="22"/>
              </w:rPr>
              <w:t>Uveďte stručné shrnutí realizace aktivity vycházející z textu uvedeného výše. Text by měl vystihnout hlavní podstatu realizace aktivity bez detailního rozepisování jednotlivých kroků</w:t>
            </w:r>
            <w:r>
              <w:rPr>
                <w:rFonts w:asciiTheme="minorHAnsi" w:hAnsiTheme="minorHAnsi" w:cstheme="minorHAnsi"/>
                <w:i/>
                <w:sz w:val="22"/>
                <w:szCs w:val="22"/>
              </w:rPr>
              <w:t>.</w:t>
            </w:r>
          </w:p>
          <w:p w14:paraId="0467B386" w14:textId="77777777" w:rsidR="00CF2BBA" w:rsidRPr="00BC6B57" w:rsidRDefault="00CF2BBA" w:rsidP="00E21DF2">
            <w:pPr>
              <w:spacing w:before="120" w:line="240" w:lineRule="auto"/>
              <w:rPr>
                <w:rFonts w:asciiTheme="minorHAnsi" w:hAnsiTheme="minorHAnsi" w:cstheme="minorHAnsi"/>
                <w:iCs/>
                <w:color w:val="000000" w:themeColor="text1"/>
                <w:sz w:val="22"/>
                <w:szCs w:val="22"/>
                <w:shd w:val="clear" w:color="auto" w:fill="B3DBD6"/>
              </w:rPr>
            </w:pPr>
          </w:p>
          <w:p w14:paraId="195ECE1C" w14:textId="77777777" w:rsidR="00CF2BBA" w:rsidRPr="00E21DF2" w:rsidRDefault="00CF2BBA" w:rsidP="00E21DF2">
            <w:pPr>
              <w:spacing w:before="120" w:line="240" w:lineRule="auto"/>
              <w:rPr>
                <w:rFonts w:asciiTheme="minorHAnsi" w:hAnsiTheme="minorHAnsi" w:cstheme="minorHAnsi"/>
                <w:iCs/>
                <w:color w:val="000000" w:themeColor="text1"/>
                <w:sz w:val="22"/>
                <w:szCs w:val="22"/>
                <w:shd w:val="clear" w:color="auto" w:fill="B3DBD6"/>
              </w:rPr>
            </w:pPr>
          </w:p>
          <w:p w14:paraId="6515C503" w14:textId="77777777" w:rsidR="00CF2BBA" w:rsidRPr="00E21DF2" w:rsidRDefault="00CF2BBA" w:rsidP="00E21DF2">
            <w:pPr>
              <w:spacing w:before="120" w:line="240" w:lineRule="auto"/>
              <w:rPr>
                <w:rFonts w:asciiTheme="minorHAnsi" w:hAnsiTheme="minorHAnsi" w:cstheme="minorHAnsi"/>
                <w:iCs/>
                <w:color w:val="000000" w:themeColor="text1"/>
                <w:sz w:val="22"/>
                <w:szCs w:val="22"/>
                <w:shd w:val="clear" w:color="auto" w:fill="B3DBD6"/>
              </w:rPr>
            </w:pPr>
          </w:p>
          <w:p w14:paraId="0F33F0D0" w14:textId="77777777" w:rsidR="00CF2BBA" w:rsidRPr="00BC6B57" w:rsidRDefault="00CF2BBA" w:rsidP="00E21DF2">
            <w:pPr>
              <w:spacing w:before="120" w:line="240" w:lineRule="auto"/>
              <w:rPr>
                <w:rFonts w:asciiTheme="minorHAnsi" w:hAnsiTheme="minorHAnsi" w:cstheme="minorHAnsi"/>
                <w:iCs/>
                <w:color w:val="000000" w:themeColor="text1"/>
                <w:sz w:val="22"/>
                <w:szCs w:val="22"/>
                <w:shd w:val="clear" w:color="auto" w:fill="B3DBD6"/>
              </w:rPr>
            </w:pPr>
          </w:p>
          <w:p w14:paraId="56AA248B" w14:textId="77777777" w:rsidR="00CF2BBA" w:rsidRPr="00E21DF2" w:rsidRDefault="00CF2BBA" w:rsidP="00E21DF2">
            <w:pPr>
              <w:spacing w:before="120" w:line="240" w:lineRule="auto"/>
              <w:rPr>
                <w:rFonts w:asciiTheme="minorHAnsi" w:hAnsiTheme="minorHAnsi" w:cstheme="minorHAnsi"/>
                <w:iCs/>
                <w:color w:val="000000" w:themeColor="text1"/>
                <w:sz w:val="22"/>
                <w:szCs w:val="22"/>
                <w:shd w:val="clear" w:color="auto" w:fill="B3DBD6"/>
              </w:rPr>
            </w:pPr>
          </w:p>
          <w:p w14:paraId="5848BF30" w14:textId="77777777" w:rsidR="00CF2BBA" w:rsidRPr="00E21DF2" w:rsidRDefault="00CF2BBA" w:rsidP="00E21DF2">
            <w:pPr>
              <w:spacing w:before="120" w:line="240" w:lineRule="auto"/>
              <w:rPr>
                <w:rFonts w:asciiTheme="minorHAnsi" w:hAnsiTheme="minorHAnsi" w:cstheme="minorHAnsi"/>
                <w:color w:val="000000" w:themeColor="text1"/>
                <w:sz w:val="22"/>
                <w:szCs w:val="22"/>
                <w:shd w:val="clear" w:color="auto" w:fill="B3DBD6"/>
              </w:rPr>
            </w:pPr>
          </w:p>
        </w:tc>
      </w:tr>
    </w:tbl>
    <w:p w14:paraId="1852EC90" w14:textId="77777777" w:rsidR="00F446CA" w:rsidRDefault="00F446CA" w:rsidP="00F2343A">
      <w:pPr>
        <w:pStyle w:val="OM-nadpis3"/>
        <w:numPr>
          <w:ilvl w:val="0"/>
          <w:numId w:val="0"/>
        </w:numPr>
      </w:pPr>
      <w:bookmarkStart w:id="33" w:name="_Toc231538539"/>
      <w:r w:rsidRPr="00147841">
        <w:lastRenderedPageBreak/>
        <w:t>Aktivita 7 – Vlastní vzdělávání a seberozvoj pedagogů prostřednictvím AI nástrojů</w:t>
      </w:r>
      <w:bookmarkEnd w:id="33"/>
    </w:p>
    <w:p w14:paraId="7506C07B" w14:textId="77777777" w:rsidR="00E22F20" w:rsidRPr="00E76A4C" w:rsidRDefault="00E22F20" w:rsidP="00F2343A">
      <w:pPr>
        <w:spacing w:before="120" w:after="0" w:line="240" w:lineRule="auto"/>
      </w:pPr>
      <w:r w:rsidRPr="00147841">
        <w:rPr>
          <w:rFonts w:cs="Arial"/>
          <w:b/>
          <w:bCs/>
          <w:color w:val="002060"/>
          <w:lang w:eastAsia="cs-CZ"/>
        </w:rPr>
        <w:t>Popis cílové skupiny a způsob jejího zapojení</w:t>
      </w:r>
      <w:r>
        <w:rPr>
          <w:b/>
          <w:bCs/>
          <w:color w:val="002060"/>
        </w:rPr>
        <w:t xml:space="preserve">: </w:t>
      </w:r>
    </w:p>
    <w:p w14:paraId="775B858C" w14:textId="77777777" w:rsidR="00AD4F8E" w:rsidRPr="00267304" w:rsidRDefault="00AD4F8E" w:rsidP="00AD4F8E">
      <w:pPr>
        <w:spacing w:before="120" w:after="0" w:line="240" w:lineRule="auto"/>
        <w:rPr>
          <w:rFonts w:cs="Arial"/>
          <w:lang w:eastAsia="cs-CZ"/>
        </w:rPr>
      </w:pPr>
      <w:r w:rsidRPr="00F568D3">
        <w:rPr>
          <w:rFonts w:cs="Arial"/>
          <w:i/>
          <w:iCs/>
          <w:lang w:eastAsia="cs-CZ"/>
        </w:rPr>
        <w:t>Uveďte konkrétní způsoby, jak budou jednotlivé zvolené kategorie cílové skupiny zapojeny do této aktivit</w:t>
      </w:r>
      <w:r>
        <w:rPr>
          <w:rFonts w:cs="Arial"/>
          <w:i/>
          <w:iCs/>
          <w:lang w:eastAsia="cs-CZ"/>
        </w:rPr>
        <w:t>y</w:t>
      </w:r>
      <w:r w:rsidRPr="00F568D3">
        <w:rPr>
          <w:rFonts w:cs="Arial"/>
          <w:i/>
          <w:iCs/>
          <w:lang w:eastAsia="cs-CZ"/>
        </w:rPr>
        <w:t>. Můžete uvést, jak budou motivovány k účasti v aktivitě apod.</w:t>
      </w:r>
    </w:p>
    <w:p w14:paraId="3B31AC49" w14:textId="77777777" w:rsidR="00E22F20" w:rsidRDefault="00E22F20" w:rsidP="00F2343A">
      <w:pPr>
        <w:spacing w:before="120" w:after="0" w:line="240" w:lineRule="auto"/>
        <w:rPr>
          <w:color w:val="002060"/>
        </w:rPr>
      </w:pPr>
    </w:p>
    <w:p w14:paraId="5F54FB27" w14:textId="77777777" w:rsidR="00045559" w:rsidRPr="00F2343A" w:rsidRDefault="00045559" w:rsidP="00F2343A">
      <w:pPr>
        <w:spacing w:before="120" w:after="0" w:line="240" w:lineRule="auto"/>
        <w:rPr>
          <w:color w:val="002060"/>
        </w:rPr>
      </w:pPr>
    </w:p>
    <w:p w14:paraId="7BAB3F16" w14:textId="77777777" w:rsidR="00E22F20" w:rsidRDefault="00E22F20" w:rsidP="00C85B28">
      <w:pPr>
        <w:spacing w:before="240" w:after="0" w:line="240" w:lineRule="auto"/>
        <w:rPr>
          <w:b/>
          <w:bCs/>
          <w:color w:val="002060"/>
        </w:rPr>
      </w:pPr>
      <w:r>
        <w:rPr>
          <w:b/>
          <w:bCs/>
          <w:color w:val="002060"/>
        </w:rPr>
        <w:t>Podrobný popis realizace aktivity:</w:t>
      </w:r>
    </w:p>
    <w:p w14:paraId="6A1E0BE6" w14:textId="77777777" w:rsidR="00950CC8" w:rsidRDefault="00E22F20" w:rsidP="00950CC8">
      <w:pPr>
        <w:spacing w:before="120" w:after="0" w:line="240" w:lineRule="auto"/>
        <w:rPr>
          <w:rFonts w:cs="Arial"/>
          <w:i/>
          <w:iCs/>
          <w:lang w:eastAsia="cs-CZ"/>
        </w:rPr>
      </w:pPr>
      <w:r w:rsidRPr="000B4605">
        <w:rPr>
          <w:rFonts w:cs="Arial"/>
          <w:i/>
          <w:lang w:eastAsia="cs-CZ"/>
        </w:rPr>
        <w:t>Podrobně popište způsob, metody a formy realizace aktivity</w:t>
      </w:r>
      <w:r>
        <w:rPr>
          <w:rFonts w:cs="Arial"/>
          <w:i/>
          <w:iCs/>
          <w:lang w:eastAsia="cs-CZ"/>
        </w:rPr>
        <w:t>.</w:t>
      </w:r>
    </w:p>
    <w:p w14:paraId="73A035A3" w14:textId="66DD9E37" w:rsidR="00E22F20" w:rsidRDefault="00E22F20" w:rsidP="00F2343A">
      <w:pPr>
        <w:spacing w:before="120" w:after="0" w:line="240" w:lineRule="auto"/>
        <w:rPr>
          <w:rFonts w:cs="Arial"/>
          <w:iCs/>
          <w:lang w:eastAsia="cs-CZ"/>
        </w:rPr>
      </w:pPr>
    </w:p>
    <w:p w14:paraId="13D01574" w14:textId="77777777" w:rsidR="00045559" w:rsidRPr="00F2343A" w:rsidRDefault="00045559" w:rsidP="00F2343A">
      <w:pPr>
        <w:spacing w:before="120" w:after="0" w:line="240" w:lineRule="auto"/>
        <w:rPr>
          <w:rFonts w:cs="Arial"/>
          <w:iCs/>
          <w:lang w:eastAsia="cs-CZ"/>
        </w:rPr>
      </w:pPr>
    </w:p>
    <w:p w14:paraId="273BFBC8" w14:textId="77777777" w:rsidR="00982560" w:rsidRPr="00977397" w:rsidRDefault="00982560" w:rsidP="00C85B28">
      <w:pPr>
        <w:spacing w:before="240" w:after="0" w:line="240" w:lineRule="auto"/>
        <w:rPr>
          <w:b/>
          <w:bCs/>
          <w:color w:val="002060"/>
        </w:rPr>
      </w:pPr>
      <w:r w:rsidRPr="00977397">
        <w:rPr>
          <w:b/>
          <w:bCs/>
          <w:color w:val="002060"/>
        </w:rPr>
        <w:t>Harmonogram realizace</w:t>
      </w:r>
      <w:r>
        <w:rPr>
          <w:b/>
          <w:bCs/>
          <w:color w:val="002060"/>
        </w:rPr>
        <w:t xml:space="preserve"> aktivity</w:t>
      </w:r>
      <w:r w:rsidRPr="00977397">
        <w:rPr>
          <w:b/>
          <w:bCs/>
          <w:color w:val="002060"/>
        </w:rPr>
        <w:t>:</w:t>
      </w:r>
    </w:p>
    <w:p w14:paraId="2F4CE1CD" w14:textId="3DDB2EAF" w:rsidR="00982560" w:rsidRDefault="00982560" w:rsidP="00C85B28">
      <w:pPr>
        <w:spacing w:before="120" w:line="240" w:lineRule="auto"/>
        <w:rPr>
          <w:rFonts w:cs="Arial"/>
          <w:iCs/>
          <w:lang w:eastAsia="cs-CZ"/>
        </w:rPr>
      </w:pPr>
      <w:r w:rsidRPr="007F3ECC">
        <w:rPr>
          <w:i/>
        </w:rPr>
        <w:t xml:space="preserve">Vyznačte měsíce, v nichž bude </w:t>
      </w:r>
      <w:r>
        <w:rPr>
          <w:i/>
        </w:rPr>
        <w:t>aktivita</w:t>
      </w:r>
      <w:r w:rsidRPr="007F3ECC">
        <w:rPr>
          <w:i/>
        </w:rPr>
        <w:t xml:space="preserve"> realizována</w:t>
      </w:r>
      <w:r>
        <w:rPr>
          <w:i/>
        </w:rPr>
        <w:t>.</w:t>
      </w:r>
    </w:p>
    <w:tbl>
      <w:tblPr>
        <w:tblStyle w:val="Mkatabulky"/>
        <w:tblW w:w="5000" w:type="pct"/>
        <w:tblInd w:w="-5" w:type="dxa"/>
        <w:tblLook w:val="04A0" w:firstRow="1" w:lastRow="0" w:firstColumn="1" w:lastColumn="0" w:noHBand="0" w:noVBand="1"/>
      </w:tblPr>
      <w:tblGrid>
        <w:gridCol w:w="624"/>
        <w:gridCol w:w="703"/>
        <w:gridCol w:w="703"/>
        <w:gridCol w:w="703"/>
        <w:gridCol w:w="703"/>
        <w:gridCol w:w="703"/>
        <w:gridCol w:w="703"/>
        <w:gridCol w:w="703"/>
        <w:gridCol w:w="703"/>
        <w:gridCol w:w="703"/>
        <w:gridCol w:w="703"/>
        <w:gridCol w:w="703"/>
        <w:gridCol w:w="703"/>
      </w:tblGrid>
      <w:tr w:rsidR="00982560" w14:paraId="7969C504" w14:textId="77777777" w:rsidTr="00C85B28">
        <w:trPr>
          <w:cantSplit/>
          <w:trHeight w:val="1134"/>
        </w:trPr>
        <w:tc>
          <w:tcPr>
            <w:tcW w:w="622" w:type="dxa"/>
            <w:shd w:val="clear" w:color="auto" w:fill="FFFFFF" w:themeFill="background1"/>
          </w:tcPr>
          <w:p w14:paraId="337F53E2" w14:textId="77777777" w:rsidR="00982560" w:rsidRPr="007F3ECC" w:rsidRDefault="00982560" w:rsidP="0004796B">
            <w:pPr>
              <w:rPr>
                <w:rFonts w:ascii="Calibri" w:hAnsi="Calibri" w:cs="Calibri"/>
                <w:b/>
                <w:sz w:val="22"/>
                <w:szCs w:val="22"/>
              </w:rPr>
            </w:pPr>
          </w:p>
        </w:tc>
        <w:tc>
          <w:tcPr>
            <w:tcW w:w="702" w:type="dxa"/>
            <w:textDirection w:val="btLr"/>
            <w:vAlign w:val="center"/>
          </w:tcPr>
          <w:p w14:paraId="36C1D9D9" w14:textId="77777777" w:rsidR="00982560" w:rsidRPr="007F3ECC" w:rsidRDefault="00982560" w:rsidP="0004796B">
            <w:pPr>
              <w:ind w:left="113" w:right="113"/>
              <w:jc w:val="center"/>
              <w:rPr>
                <w:rFonts w:ascii="Calibri" w:hAnsi="Calibri" w:cs="Calibri"/>
                <w:b/>
                <w:color w:val="173271"/>
                <w:sz w:val="22"/>
                <w:szCs w:val="22"/>
              </w:rPr>
            </w:pPr>
            <w:r w:rsidRPr="004A6D18">
              <w:rPr>
                <w:rFonts w:ascii="Calibri" w:hAnsi="Calibri" w:cs="Calibri"/>
                <w:b/>
                <w:bCs/>
                <w:color w:val="173271"/>
              </w:rPr>
              <w:t>Leden</w:t>
            </w:r>
          </w:p>
        </w:tc>
        <w:tc>
          <w:tcPr>
            <w:tcW w:w="702" w:type="dxa"/>
            <w:textDirection w:val="btLr"/>
            <w:vAlign w:val="center"/>
          </w:tcPr>
          <w:p w14:paraId="45CF1E04" w14:textId="77777777" w:rsidR="00982560" w:rsidRPr="007F3ECC" w:rsidRDefault="00982560" w:rsidP="0004796B">
            <w:pPr>
              <w:ind w:left="113" w:right="113"/>
              <w:jc w:val="center"/>
              <w:rPr>
                <w:rFonts w:ascii="Calibri" w:hAnsi="Calibri" w:cs="Calibri"/>
                <w:b/>
                <w:color w:val="173271"/>
                <w:sz w:val="22"/>
                <w:szCs w:val="22"/>
              </w:rPr>
            </w:pPr>
            <w:r w:rsidRPr="004A6D18">
              <w:rPr>
                <w:rFonts w:ascii="Calibri" w:hAnsi="Calibri" w:cs="Calibri"/>
                <w:b/>
                <w:bCs/>
                <w:color w:val="173271"/>
              </w:rPr>
              <w:t>Únor</w:t>
            </w:r>
          </w:p>
        </w:tc>
        <w:tc>
          <w:tcPr>
            <w:tcW w:w="702" w:type="dxa"/>
            <w:textDirection w:val="btLr"/>
            <w:vAlign w:val="center"/>
          </w:tcPr>
          <w:p w14:paraId="35BF6488" w14:textId="77777777" w:rsidR="00982560" w:rsidRPr="007F3ECC" w:rsidRDefault="00982560" w:rsidP="0004796B">
            <w:pPr>
              <w:ind w:left="113" w:right="113"/>
              <w:jc w:val="center"/>
              <w:rPr>
                <w:rFonts w:ascii="Calibri" w:hAnsi="Calibri" w:cs="Calibri"/>
                <w:b/>
                <w:color w:val="173271"/>
                <w:sz w:val="22"/>
                <w:szCs w:val="22"/>
              </w:rPr>
            </w:pPr>
            <w:r w:rsidRPr="004A6D18">
              <w:rPr>
                <w:rFonts w:ascii="Calibri" w:hAnsi="Calibri" w:cs="Calibri"/>
                <w:b/>
                <w:bCs/>
                <w:color w:val="173271"/>
              </w:rPr>
              <w:t>Březen</w:t>
            </w:r>
          </w:p>
        </w:tc>
        <w:tc>
          <w:tcPr>
            <w:tcW w:w="702" w:type="dxa"/>
            <w:textDirection w:val="btLr"/>
            <w:vAlign w:val="center"/>
          </w:tcPr>
          <w:p w14:paraId="0A809086" w14:textId="77777777" w:rsidR="00982560" w:rsidRPr="007F3ECC" w:rsidRDefault="00982560" w:rsidP="0004796B">
            <w:pPr>
              <w:ind w:left="113" w:right="113"/>
              <w:jc w:val="center"/>
              <w:rPr>
                <w:rFonts w:ascii="Calibri" w:hAnsi="Calibri" w:cs="Calibri"/>
                <w:b/>
                <w:color w:val="173271"/>
                <w:sz w:val="22"/>
                <w:szCs w:val="22"/>
              </w:rPr>
            </w:pPr>
            <w:r w:rsidRPr="004A6D18">
              <w:rPr>
                <w:rFonts w:ascii="Calibri" w:hAnsi="Calibri" w:cs="Calibri"/>
                <w:b/>
                <w:bCs/>
                <w:color w:val="173271"/>
              </w:rPr>
              <w:t>Duben</w:t>
            </w:r>
          </w:p>
        </w:tc>
        <w:tc>
          <w:tcPr>
            <w:tcW w:w="702" w:type="dxa"/>
            <w:textDirection w:val="btLr"/>
            <w:vAlign w:val="center"/>
          </w:tcPr>
          <w:p w14:paraId="0135135D" w14:textId="77777777" w:rsidR="00982560" w:rsidRPr="007F3ECC" w:rsidRDefault="00982560" w:rsidP="0004796B">
            <w:pPr>
              <w:ind w:left="113" w:right="113"/>
              <w:jc w:val="center"/>
              <w:rPr>
                <w:rFonts w:ascii="Calibri" w:hAnsi="Calibri" w:cs="Calibri"/>
                <w:b/>
                <w:color w:val="173271"/>
                <w:sz w:val="22"/>
                <w:szCs w:val="22"/>
              </w:rPr>
            </w:pPr>
            <w:r w:rsidRPr="004A6D18">
              <w:rPr>
                <w:rFonts w:ascii="Calibri" w:hAnsi="Calibri" w:cs="Calibri"/>
                <w:b/>
                <w:bCs/>
                <w:color w:val="173271"/>
              </w:rPr>
              <w:t>Květen</w:t>
            </w:r>
          </w:p>
        </w:tc>
        <w:tc>
          <w:tcPr>
            <w:tcW w:w="702" w:type="dxa"/>
            <w:textDirection w:val="btLr"/>
            <w:vAlign w:val="center"/>
          </w:tcPr>
          <w:p w14:paraId="6C34907A" w14:textId="77777777" w:rsidR="00982560" w:rsidRPr="007F3ECC" w:rsidRDefault="00982560" w:rsidP="0004796B">
            <w:pPr>
              <w:ind w:left="113" w:right="113"/>
              <w:jc w:val="center"/>
              <w:rPr>
                <w:rFonts w:ascii="Calibri" w:hAnsi="Calibri" w:cs="Calibri"/>
                <w:b/>
                <w:color w:val="173271"/>
                <w:sz w:val="22"/>
                <w:szCs w:val="22"/>
              </w:rPr>
            </w:pPr>
            <w:r w:rsidRPr="004A6D18">
              <w:rPr>
                <w:rFonts w:ascii="Calibri" w:hAnsi="Calibri" w:cs="Calibri"/>
                <w:b/>
                <w:bCs/>
                <w:color w:val="173271"/>
              </w:rPr>
              <w:t>Červen</w:t>
            </w:r>
          </w:p>
        </w:tc>
        <w:tc>
          <w:tcPr>
            <w:tcW w:w="702" w:type="dxa"/>
            <w:textDirection w:val="btLr"/>
            <w:vAlign w:val="center"/>
          </w:tcPr>
          <w:p w14:paraId="37979348" w14:textId="77777777" w:rsidR="00982560" w:rsidRPr="007F3ECC" w:rsidRDefault="00982560" w:rsidP="0004796B">
            <w:pPr>
              <w:ind w:left="113" w:right="113"/>
              <w:jc w:val="center"/>
              <w:rPr>
                <w:rFonts w:ascii="Calibri" w:hAnsi="Calibri" w:cs="Calibri"/>
                <w:b/>
                <w:color w:val="173271"/>
                <w:sz w:val="22"/>
                <w:szCs w:val="22"/>
              </w:rPr>
            </w:pPr>
            <w:r w:rsidRPr="004A6D18">
              <w:rPr>
                <w:rFonts w:ascii="Calibri" w:hAnsi="Calibri" w:cs="Calibri"/>
                <w:b/>
                <w:bCs/>
                <w:color w:val="173271"/>
              </w:rPr>
              <w:t>Červenec</w:t>
            </w:r>
          </w:p>
        </w:tc>
        <w:tc>
          <w:tcPr>
            <w:tcW w:w="702" w:type="dxa"/>
            <w:textDirection w:val="btLr"/>
            <w:vAlign w:val="center"/>
          </w:tcPr>
          <w:p w14:paraId="4CF9F305" w14:textId="77777777" w:rsidR="00982560" w:rsidRPr="007F3ECC" w:rsidRDefault="00982560" w:rsidP="0004796B">
            <w:pPr>
              <w:ind w:left="113" w:right="113"/>
              <w:jc w:val="center"/>
              <w:rPr>
                <w:rFonts w:ascii="Calibri" w:hAnsi="Calibri" w:cs="Calibri"/>
                <w:b/>
                <w:color w:val="173271"/>
                <w:sz w:val="22"/>
                <w:szCs w:val="22"/>
              </w:rPr>
            </w:pPr>
            <w:r w:rsidRPr="004A6D18">
              <w:rPr>
                <w:rFonts w:ascii="Calibri" w:hAnsi="Calibri" w:cs="Calibri"/>
                <w:b/>
                <w:bCs/>
                <w:color w:val="173271"/>
              </w:rPr>
              <w:t>Srpen</w:t>
            </w:r>
          </w:p>
        </w:tc>
        <w:tc>
          <w:tcPr>
            <w:tcW w:w="702" w:type="dxa"/>
            <w:textDirection w:val="btLr"/>
            <w:vAlign w:val="center"/>
          </w:tcPr>
          <w:p w14:paraId="2BECD3B2" w14:textId="77777777" w:rsidR="00982560" w:rsidRPr="007F3ECC" w:rsidRDefault="00982560" w:rsidP="0004796B">
            <w:pPr>
              <w:ind w:left="113" w:right="113"/>
              <w:jc w:val="center"/>
              <w:rPr>
                <w:rFonts w:ascii="Calibri" w:hAnsi="Calibri" w:cs="Calibri"/>
                <w:b/>
                <w:color w:val="173271"/>
                <w:sz w:val="22"/>
                <w:szCs w:val="22"/>
              </w:rPr>
            </w:pPr>
            <w:r w:rsidRPr="004A6D18">
              <w:rPr>
                <w:rFonts w:ascii="Calibri" w:hAnsi="Calibri" w:cs="Calibri"/>
                <w:b/>
                <w:bCs/>
                <w:color w:val="173271"/>
              </w:rPr>
              <w:t>Září</w:t>
            </w:r>
          </w:p>
        </w:tc>
        <w:tc>
          <w:tcPr>
            <w:tcW w:w="702" w:type="dxa"/>
            <w:textDirection w:val="btLr"/>
            <w:vAlign w:val="center"/>
          </w:tcPr>
          <w:p w14:paraId="37821514" w14:textId="77777777" w:rsidR="00982560" w:rsidRPr="007F3ECC" w:rsidRDefault="00982560" w:rsidP="0004796B">
            <w:pPr>
              <w:ind w:left="113" w:right="113"/>
              <w:jc w:val="center"/>
              <w:rPr>
                <w:rFonts w:ascii="Calibri" w:hAnsi="Calibri" w:cs="Calibri"/>
                <w:b/>
                <w:color w:val="173271"/>
                <w:sz w:val="22"/>
                <w:szCs w:val="22"/>
              </w:rPr>
            </w:pPr>
            <w:r w:rsidRPr="004A6D18">
              <w:rPr>
                <w:rFonts w:ascii="Calibri" w:hAnsi="Calibri" w:cs="Calibri"/>
                <w:b/>
                <w:bCs/>
                <w:color w:val="173271"/>
              </w:rPr>
              <w:t>Říjen</w:t>
            </w:r>
          </w:p>
        </w:tc>
        <w:tc>
          <w:tcPr>
            <w:tcW w:w="702" w:type="dxa"/>
            <w:textDirection w:val="btLr"/>
            <w:vAlign w:val="center"/>
          </w:tcPr>
          <w:p w14:paraId="146F69B3" w14:textId="77777777" w:rsidR="00982560" w:rsidRPr="007F3ECC" w:rsidRDefault="00982560" w:rsidP="0004796B">
            <w:pPr>
              <w:ind w:left="113" w:right="113"/>
              <w:jc w:val="center"/>
              <w:rPr>
                <w:rFonts w:ascii="Calibri" w:hAnsi="Calibri" w:cs="Calibri"/>
                <w:b/>
                <w:color w:val="173271"/>
                <w:sz w:val="22"/>
                <w:szCs w:val="22"/>
              </w:rPr>
            </w:pPr>
            <w:r w:rsidRPr="004A6D18">
              <w:rPr>
                <w:rFonts w:ascii="Calibri" w:hAnsi="Calibri" w:cs="Calibri"/>
                <w:b/>
                <w:bCs/>
                <w:color w:val="173271"/>
              </w:rPr>
              <w:t>Listopad</w:t>
            </w:r>
          </w:p>
        </w:tc>
        <w:tc>
          <w:tcPr>
            <w:tcW w:w="702" w:type="dxa"/>
            <w:textDirection w:val="btLr"/>
            <w:vAlign w:val="center"/>
          </w:tcPr>
          <w:p w14:paraId="1136ABCE" w14:textId="77777777" w:rsidR="00982560" w:rsidRPr="007F3ECC" w:rsidRDefault="00982560" w:rsidP="0004796B">
            <w:pPr>
              <w:ind w:left="113" w:right="113"/>
              <w:jc w:val="center"/>
              <w:rPr>
                <w:rFonts w:ascii="Calibri" w:hAnsi="Calibri" w:cs="Calibri"/>
                <w:b/>
                <w:color w:val="173271"/>
                <w:sz w:val="22"/>
                <w:szCs w:val="22"/>
              </w:rPr>
            </w:pPr>
            <w:r w:rsidRPr="004A6D18">
              <w:rPr>
                <w:rFonts w:ascii="Calibri" w:hAnsi="Calibri" w:cs="Calibri"/>
                <w:b/>
                <w:bCs/>
                <w:color w:val="173271"/>
              </w:rPr>
              <w:t>Prosinec</w:t>
            </w:r>
          </w:p>
        </w:tc>
      </w:tr>
      <w:tr w:rsidR="00982560" w14:paraId="064B1265" w14:textId="77777777" w:rsidTr="00C85B28">
        <w:trPr>
          <w:trHeight w:val="364"/>
        </w:trPr>
        <w:tc>
          <w:tcPr>
            <w:tcW w:w="622" w:type="dxa"/>
            <w:shd w:val="clear" w:color="auto" w:fill="173271"/>
            <w:vAlign w:val="center"/>
          </w:tcPr>
          <w:p w14:paraId="69B819B8" w14:textId="77777777" w:rsidR="00982560" w:rsidRPr="007F3ECC" w:rsidRDefault="00982560" w:rsidP="0004796B">
            <w:pPr>
              <w:spacing w:before="40" w:after="40" w:line="240" w:lineRule="auto"/>
              <w:jc w:val="center"/>
              <w:rPr>
                <w:rFonts w:ascii="Calibri" w:hAnsi="Calibri" w:cs="Calibri"/>
                <w:b/>
                <w:sz w:val="22"/>
                <w:szCs w:val="22"/>
              </w:rPr>
            </w:pPr>
            <w:r w:rsidRPr="004A6D18">
              <w:rPr>
                <w:rFonts w:ascii="Calibri" w:hAnsi="Calibri" w:cs="Calibri"/>
                <w:b/>
                <w:bCs/>
              </w:rPr>
              <w:t>202</w:t>
            </w:r>
            <w:r>
              <w:rPr>
                <w:rFonts w:ascii="Calibri" w:hAnsi="Calibri" w:cs="Calibri"/>
                <w:b/>
                <w:bCs/>
              </w:rPr>
              <w:t>6</w:t>
            </w:r>
          </w:p>
        </w:tc>
        <w:sdt>
          <w:sdtPr>
            <w:rPr>
              <w:rFonts w:ascii="Calibri" w:hAnsi="Calibri" w:cs="Calibri"/>
            </w:rPr>
            <w:id w:val="601383505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702" w:type="dxa"/>
                <w:vAlign w:val="center"/>
              </w:tcPr>
              <w:p w14:paraId="56BF9E01" w14:textId="77777777" w:rsidR="00982560" w:rsidRPr="007F3ECC" w:rsidRDefault="00982560" w:rsidP="0004796B">
                <w:pPr>
                  <w:spacing w:before="40" w:after="40" w:line="240" w:lineRule="auto"/>
                  <w:jc w:val="center"/>
                  <w:rPr>
                    <w:rFonts w:ascii="Calibri" w:hAnsi="Calibri" w:cs="Calibri"/>
                    <w:sz w:val="22"/>
                    <w:szCs w:val="22"/>
                  </w:rPr>
                </w:pPr>
                <w:r w:rsidRPr="007F3ECC">
                  <w:rPr>
                    <w:rFonts w:ascii="MS Gothic" w:eastAsia="MS Gothic" w:hAnsi="MS Gothic" w:cs="Calibri" w:hint="eastAsia"/>
                  </w:rPr>
                  <w:t>☐</w:t>
                </w:r>
              </w:p>
            </w:tc>
          </w:sdtContent>
        </w:sdt>
        <w:sdt>
          <w:sdtPr>
            <w:rPr>
              <w:rFonts w:ascii="Calibri" w:hAnsi="Calibri" w:cs="Calibri"/>
            </w:rPr>
            <w:id w:val="420607636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702" w:type="dxa"/>
                <w:vAlign w:val="center"/>
              </w:tcPr>
              <w:p w14:paraId="101D775D" w14:textId="77777777" w:rsidR="00982560" w:rsidRPr="007F3ECC" w:rsidRDefault="00982560" w:rsidP="0004796B">
                <w:pPr>
                  <w:spacing w:before="40" w:after="40" w:line="240" w:lineRule="auto"/>
                  <w:jc w:val="center"/>
                  <w:rPr>
                    <w:rFonts w:ascii="Calibri" w:hAnsi="Calibri" w:cs="Calibri"/>
                    <w:sz w:val="22"/>
                    <w:szCs w:val="22"/>
                  </w:rPr>
                </w:pPr>
                <w:r w:rsidRPr="007F3ECC">
                  <w:rPr>
                    <w:rFonts w:ascii="MS Gothic" w:eastAsia="MS Gothic" w:hAnsi="MS Gothic" w:cs="Calibri" w:hint="eastAsia"/>
                  </w:rPr>
                  <w:t>☐</w:t>
                </w:r>
              </w:p>
            </w:tc>
          </w:sdtContent>
        </w:sdt>
        <w:sdt>
          <w:sdtPr>
            <w:rPr>
              <w:rFonts w:ascii="Calibri" w:hAnsi="Calibri" w:cs="Calibri"/>
            </w:rPr>
            <w:id w:val="-397290207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702" w:type="dxa"/>
                <w:vAlign w:val="center"/>
              </w:tcPr>
              <w:p w14:paraId="5578ECF2" w14:textId="77777777" w:rsidR="00982560" w:rsidRPr="007F3ECC" w:rsidRDefault="00982560" w:rsidP="0004796B">
                <w:pPr>
                  <w:spacing w:before="40" w:after="40" w:line="240" w:lineRule="auto"/>
                  <w:jc w:val="center"/>
                  <w:rPr>
                    <w:rFonts w:ascii="Calibri" w:hAnsi="Calibri" w:cs="Calibri"/>
                    <w:sz w:val="22"/>
                    <w:szCs w:val="22"/>
                  </w:rPr>
                </w:pPr>
                <w:r w:rsidRPr="007F3ECC">
                  <w:rPr>
                    <w:rFonts w:ascii="MS Gothic" w:eastAsia="MS Gothic" w:hAnsi="MS Gothic" w:cs="Calibri" w:hint="eastAsia"/>
                  </w:rPr>
                  <w:t>☐</w:t>
                </w:r>
              </w:p>
            </w:tc>
          </w:sdtContent>
        </w:sdt>
        <w:sdt>
          <w:sdtPr>
            <w:rPr>
              <w:rFonts w:ascii="Calibri" w:hAnsi="Calibri" w:cs="Calibri"/>
            </w:rPr>
            <w:id w:val="-1072897209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702" w:type="dxa"/>
                <w:vAlign w:val="center"/>
              </w:tcPr>
              <w:p w14:paraId="1B26E8AB" w14:textId="77777777" w:rsidR="00982560" w:rsidRPr="007F3ECC" w:rsidRDefault="00982560" w:rsidP="0004796B">
                <w:pPr>
                  <w:spacing w:before="40" w:after="40" w:line="240" w:lineRule="auto"/>
                  <w:jc w:val="center"/>
                  <w:rPr>
                    <w:rFonts w:ascii="Calibri" w:hAnsi="Calibri" w:cs="Calibri"/>
                    <w:sz w:val="22"/>
                    <w:szCs w:val="22"/>
                  </w:rPr>
                </w:pPr>
                <w:r w:rsidRPr="007F3ECC">
                  <w:rPr>
                    <w:rFonts w:ascii="MS Gothic" w:eastAsia="MS Gothic" w:hAnsi="MS Gothic" w:cs="Calibri" w:hint="eastAsia"/>
                  </w:rPr>
                  <w:t>☐</w:t>
                </w:r>
              </w:p>
            </w:tc>
          </w:sdtContent>
        </w:sdt>
        <w:sdt>
          <w:sdtPr>
            <w:rPr>
              <w:rFonts w:ascii="Calibri" w:hAnsi="Calibri" w:cs="Calibri"/>
            </w:rPr>
            <w:id w:val="2143069025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702" w:type="dxa"/>
                <w:vAlign w:val="center"/>
              </w:tcPr>
              <w:p w14:paraId="3EB8990D" w14:textId="77777777" w:rsidR="00982560" w:rsidRPr="007F3ECC" w:rsidRDefault="00982560" w:rsidP="0004796B">
                <w:pPr>
                  <w:spacing w:before="40" w:after="40" w:line="240" w:lineRule="auto"/>
                  <w:jc w:val="center"/>
                  <w:rPr>
                    <w:rFonts w:ascii="Calibri" w:hAnsi="Calibri" w:cs="Calibri"/>
                    <w:sz w:val="22"/>
                    <w:szCs w:val="22"/>
                  </w:rPr>
                </w:pPr>
                <w:r w:rsidRPr="007F3ECC">
                  <w:rPr>
                    <w:rFonts w:ascii="MS Gothic" w:eastAsia="MS Gothic" w:hAnsi="MS Gothic" w:cs="Calibri" w:hint="eastAsia"/>
                  </w:rPr>
                  <w:t>☐</w:t>
                </w:r>
              </w:p>
            </w:tc>
          </w:sdtContent>
        </w:sdt>
        <w:sdt>
          <w:sdtPr>
            <w:rPr>
              <w:rFonts w:ascii="Calibri" w:hAnsi="Calibri" w:cs="Calibri"/>
            </w:rPr>
            <w:id w:val="782388479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702" w:type="dxa"/>
                <w:vAlign w:val="center"/>
              </w:tcPr>
              <w:p w14:paraId="4AD452A7" w14:textId="77777777" w:rsidR="00982560" w:rsidRPr="007F3ECC" w:rsidRDefault="00982560" w:rsidP="0004796B">
                <w:pPr>
                  <w:spacing w:before="40" w:after="40" w:line="240" w:lineRule="auto"/>
                  <w:jc w:val="center"/>
                  <w:rPr>
                    <w:rFonts w:ascii="Calibri" w:hAnsi="Calibri" w:cs="Calibri"/>
                    <w:sz w:val="22"/>
                    <w:szCs w:val="22"/>
                  </w:rPr>
                </w:pPr>
                <w:r w:rsidRPr="007F3ECC">
                  <w:rPr>
                    <w:rFonts w:ascii="MS Gothic" w:eastAsia="MS Gothic" w:hAnsi="MS Gothic" w:cs="Calibri" w:hint="eastAsia"/>
                  </w:rPr>
                  <w:t>☐</w:t>
                </w:r>
              </w:p>
            </w:tc>
          </w:sdtContent>
        </w:sdt>
        <w:sdt>
          <w:sdtPr>
            <w:rPr>
              <w:rFonts w:ascii="Calibri" w:hAnsi="Calibri" w:cs="Calibri"/>
            </w:rPr>
            <w:id w:val="780843383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702" w:type="dxa"/>
                <w:vAlign w:val="center"/>
              </w:tcPr>
              <w:p w14:paraId="4E739CB8" w14:textId="1C9ACE83" w:rsidR="00982560" w:rsidRPr="007F3ECC" w:rsidRDefault="00CF2BBA" w:rsidP="0004796B">
                <w:pPr>
                  <w:spacing w:before="40" w:after="40" w:line="240" w:lineRule="auto"/>
                  <w:jc w:val="center"/>
                  <w:rPr>
                    <w:rFonts w:ascii="Calibri" w:hAnsi="Calibri" w:cs="Calibri"/>
                    <w:sz w:val="22"/>
                    <w:szCs w:val="22"/>
                  </w:rPr>
                </w:pPr>
                <w:r>
                  <w:rPr>
                    <w:rFonts w:ascii="MS Gothic" w:eastAsia="MS Gothic" w:hAnsi="MS Gothic" w:cs="Calibri" w:hint="eastAsia"/>
                  </w:rPr>
                  <w:t>☐</w:t>
                </w:r>
              </w:p>
            </w:tc>
          </w:sdtContent>
        </w:sdt>
        <w:sdt>
          <w:sdtPr>
            <w:rPr>
              <w:rFonts w:ascii="Calibri" w:hAnsi="Calibri" w:cs="Calibri"/>
            </w:rPr>
            <w:id w:val="1796176330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702" w:type="dxa"/>
                <w:vAlign w:val="center"/>
              </w:tcPr>
              <w:p w14:paraId="445026B2" w14:textId="77777777" w:rsidR="00982560" w:rsidRPr="007F3ECC" w:rsidRDefault="00982560" w:rsidP="0004796B">
                <w:pPr>
                  <w:spacing w:before="40" w:after="40" w:line="240" w:lineRule="auto"/>
                  <w:jc w:val="center"/>
                  <w:rPr>
                    <w:rFonts w:ascii="Calibri" w:hAnsi="Calibri" w:cs="Calibri"/>
                    <w:sz w:val="22"/>
                    <w:szCs w:val="22"/>
                  </w:rPr>
                </w:pPr>
                <w:r w:rsidRPr="007F3ECC">
                  <w:rPr>
                    <w:rFonts w:ascii="MS Gothic" w:eastAsia="MS Gothic" w:hAnsi="MS Gothic" w:cs="Calibri" w:hint="eastAsia"/>
                  </w:rPr>
                  <w:t>☐</w:t>
                </w:r>
              </w:p>
            </w:tc>
          </w:sdtContent>
        </w:sdt>
        <w:sdt>
          <w:sdtPr>
            <w:rPr>
              <w:rFonts w:ascii="Calibri" w:hAnsi="Calibri" w:cs="Calibri"/>
            </w:rPr>
            <w:id w:val="-1852092384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702" w:type="dxa"/>
                <w:vAlign w:val="center"/>
              </w:tcPr>
              <w:p w14:paraId="51E94B10" w14:textId="77777777" w:rsidR="00982560" w:rsidRPr="007F3ECC" w:rsidRDefault="00982560" w:rsidP="0004796B">
                <w:pPr>
                  <w:spacing w:before="40" w:after="40" w:line="240" w:lineRule="auto"/>
                  <w:jc w:val="center"/>
                  <w:rPr>
                    <w:rFonts w:ascii="Calibri" w:hAnsi="Calibri" w:cs="Calibri"/>
                    <w:sz w:val="22"/>
                    <w:szCs w:val="22"/>
                  </w:rPr>
                </w:pPr>
                <w:r w:rsidRPr="007F3ECC">
                  <w:rPr>
                    <w:rFonts w:ascii="MS Gothic" w:eastAsia="MS Gothic" w:hAnsi="MS Gothic" w:cs="Calibri" w:hint="eastAsia"/>
                  </w:rPr>
                  <w:t>☐</w:t>
                </w:r>
              </w:p>
            </w:tc>
          </w:sdtContent>
        </w:sdt>
        <w:sdt>
          <w:sdtPr>
            <w:rPr>
              <w:rFonts w:ascii="Calibri" w:hAnsi="Calibri" w:cs="Calibri"/>
            </w:rPr>
            <w:id w:val="927860073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702" w:type="dxa"/>
                <w:vAlign w:val="center"/>
              </w:tcPr>
              <w:p w14:paraId="7DF17AD4" w14:textId="77777777" w:rsidR="00982560" w:rsidRPr="007F3ECC" w:rsidRDefault="00982560" w:rsidP="0004796B">
                <w:pPr>
                  <w:spacing w:before="40" w:after="40" w:line="240" w:lineRule="auto"/>
                  <w:jc w:val="center"/>
                  <w:rPr>
                    <w:rFonts w:ascii="Calibri" w:hAnsi="Calibri" w:cs="Calibri"/>
                    <w:sz w:val="22"/>
                    <w:szCs w:val="22"/>
                  </w:rPr>
                </w:pPr>
                <w:r w:rsidRPr="007F3ECC">
                  <w:rPr>
                    <w:rFonts w:ascii="MS Gothic" w:eastAsia="MS Gothic" w:hAnsi="MS Gothic" w:cs="Calibri" w:hint="eastAsia"/>
                  </w:rPr>
                  <w:t>☐</w:t>
                </w:r>
              </w:p>
            </w:tc>
          </w:sdtContent>
        </w:sdt>
        <w:sdt>
          <w:sdtPr>
            <w:rPr>
              <w:rFonts w:ascii="Calibri" w:hAnsi="Calibri" w:cs="Calibri"/>
            </w:rPr>
            <w:id w:val="-515847430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702" w:type="dxa"/>
                <w:vAlign w:val="center"/>
              </w:tcPr>
              <w:p w14:paraId="340204F0" w14:textId="77777777" w:rsidR="00982560" w:rsidRPr="007F3ECC" w:rsidRDefault="00982560" w:rsidP="0004796B">
                <w:pPr>
                  <w:spacing w:before="40" w:after="40" w:line="240" w:lineRule="auto"/>
                  <w:jc w:val="center"/>
                  <w:rPr>
                    <w:rFonts w:ascii="Calibri" w:hAnsi="Calibri" w:cs="Calibri"/>
                    <w:sz w:val="22"/>
                    <w:szCs w:val="22"/>
                  </w:rPr>
                </w:pPr>
                <w:r w:rsidRPr="007F3ECC">
                  <w:rPr>
                    <w:rFonts w:ascii="MS Gothic" w:eastAsia="MS Gothic" w:hAnsi="MS Gothic" w:cs="Calibri" w:hint="eastAsia"/>
                  </w:rPr>
                  <w:t>☐</w:t>
                </w:r>
              </w:p>
            </w:tc>
          </w:sdtContent>
        </w:sdt>
        <w:sdt>
          <w:sdtPr>
            <w:rPr>
              <w:rFonts w:ascii="Calibri" w:hAnsi="Calibri" w:cs="Calibri"/>
            </w:rPr>
            <w:id w:val="1343200483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702" w:type="dxa"/>
                <w:vAlign w:val="center"/>
              </w:tcPr>
              <w:p w14:paraId="4C8430A5" w14:textId="77777777" w:rsidR="00982560" w:rsidRPr="007F3ECC" w:rsidRDefault="00982560" w:rsidP="0004796B">
                <w:pPr>
                  <w:spacing w:before="40" w:after="40" w:line="240" w:lineRule="auto"/>
                  <w:jc w:val="center"/>
                  <w:rPr>
                    <w:rFonts w:ascii="Calibri" w:hAnsi="Calibri" w:cs="Calibri"/>
                    <w:sz w:val="22"/>
                    <w:szCs w:val="22"/>
                  </w:rPr>
                </w:pPr>
                <w:r w:rsidRPr="007F3ECC">
                  <w:rPr>
                    <w:rFonts w:ascii="MS Gothic" w:eastAsia="MS Gothic" w:hAnsi="MS Gothic" w:cs="Calibri" w:hint="eastAsia"/>
                  </w:rPr>
                  <w:t>☐</w:t>
                </w:r>
              </w:p>
            </w:tc>
          </w:sdtContent>
        </w:sdt>
      </w:tr>
      <w:tr w:rsidR="00982560" w14:paraId="31343AEA" w14:textId="77777777" w:rsidTr="00C85B28">
        <w:trPr>
          <w:trHeight w:val="364"/>
        </w:trPr>
        <w:tc>
          <w:tcPr>
            <w:tcW w:w="622" w:type="dxa"/>
            <w:shd w:val="clear" w:color="auto" w:fill="173271"/>
            <w:vAlign w:val="center"/>
          </w:tcPr>
          <w:p w14:paraId="090D681D" w14:textId="77777777" w:rsidR="00982560" w:rsidRPr="007F3ECC" w:rsidRDefault="00982560" w:rsidP="0004796B">
            <w:pPr>
              <w:spacing w:before="40" w:after="40" w:line="240" w:lineRule="auto"/>
              <w:jc w:val="center"/>
              <w:rPr>
                <w:rFonts w:ascii="Calibri" w:hAnsi="Calibri" w:cs="Calibri"/>
                <w:b/>
                <w:sz w:val="22"/>
                <w:szCs w:val="22"/>
              </w:rPr>
            </w:pPr>
            <w:r w:rsidRPr="004A6D18">
              <w:rPr>
                <w:rFonts w:ascii="Calibri" w:hAnsi="Calibri" w:cs="Calibri"/>
                <w:b/>
                <w:bCs/>
              </w:rPr>
              <w:t>202</w:t>
            </w:r>
            <w:r>
              <w:rPr>
                <w:rFonts w:ascii="Calibri" w:hAnsi="Calibri" w:cs="Calibri"/>
                <w:b/>
                <w:bCs/>
              </w:rPr>
              <w:t>7</w:t>
            </w:r>
          </w:p>
        </w:tc>
        <w:sdt>
          <w:sdtPr>
            <w:rPr>
              <w:rFonts w:ascii="Calibri" w:hAnsi="Calibri" w:cs="Calibri"/>
            </w:rPr>
            <w:id w:val="26306376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702" w:type="dxa"/>
                <w:vAlign w:val="center"/>
              </w:tcPr>
              <w:p w14:paraId="625FD595" w14:textId="77777777" w:rsidR="00982560" w:rsidRPr="007F3ECC" w:rsidRDefault="00982560" w:rsidP="0004796B">
                <w:pPr>
                  <w:spacing w:before="40" w:after="40" w:line="240" w:lineRule="auto"/>
                  <w:jc w:val="center"/>
                  <w:rPr>
                    <w:rFonts w:ascii="Calibri" w:hAnsi="Calibri" w:cs="Calibri"/>
                    <w:sz w:val="22"/>
                    <w:szCs w:val="22"/>
                  </w:rPr>
                </w:pPr>
                <w:r w:rsidRPr="007F3ECC">
                  <w:rPr>
                    <w:rFonts w:ascii="MS Gothic" w:eastAsia="MS Gothic" w:hAnsi="MS Gothic" w:cs="Calibri" w:hint="eastAsia"/>
                  </w:rPr>
                  <w:t>☐</w:t>
                </w:r>
              </w:p>
            </w:tc>
          </w:sdtContent>
        </w:sdt>
        <w:sdt>
          <w:sdtPr>
            <w:rPr>
              <w:rFonts w:ascii="Calibri" w:hAnsi="Calibri" w:cs="Calibri"/>
            </w:rPr>
            <w:id w:val="-1852796065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702" w:type="dxa"/>
                <w:vAlign w:val="center"/>
              </w:tcPr>
              <w:p w14:paraId="1191A60D" w14:textId="77777777" w:rsidR="00982560" w:rsidRPr="007F3ECC" w:rsidRDefault="00982560" w:rsidP="0004796B">
                <w:pPr>
                  <w:spacing w:before="40" w:after="40" w:line="240" w:lineRule="auto"/>
                  <w:jc w:val="center"/>
                  <w:rPr>
                    <w:rFonts w:ascii="Calibri" w:hAnsi="Calibri" w:cs="Calibri"/>
                    <w:sz w:val="22"/>
                    <w:szCs w:val="22"/>
                  </w:rPr>
                </w:pPr>
                <w:r w:rsidRPr="007F3ECC">
                  <w:rPr>
                    <w:rFonts w:ascii="MS Gothic" w:eastAsia="MS Gothic" w:hAnsi="MS Gothic" w:cs="Calibri" w:hint="eastAsia"/>
                  </w:rPr>
                  <w:t>☐</w:t>
                </w:r>
              </w:p>
            </w:tc>
          </w:sdtContent>
        </w:sdt>
        <w:sdt>
          <w:sdtPr>
            <w:rPr>
              <w:rFonts w:ascii="Calibri" w:hAnsi="Calibri" w:cs="Calibri"/>
            </w:rPr>
            <w:id w:val="287700078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702" w:type="dxa"/>
                <w:vAlign w:val="center"/>
              </w:tcPr>
              <w:p w14:paraId="1B9BE9F0" w14:textId="77777777" w:rsidR="00982560" w:rsidRPr="007F3ECC" w:rsidRDefault="00982560" w:rsidP="0004796B">
                <w:pPr>
                  <w:spacing w:before="40" w:after="40" w:line="240" w:lineRule="auto"/>
                  <w:jc w:val="center"/>
                  <w:rPr>
                    <w:rFonts w:ascii="Calibri" w:hAnsi="Calibri" w:cs="Calibri"/>
                    <w:sz w:val="22"/>
                    <w:szCs w:val="22"/>
                  </w:rPr>
                </w:pPr>
                <w:r w:rsidRPr="007F3ECC">
                  <w:rPr>
                    <w:rFonts w:ascii="MS Gothic" w:eastAsia="MS Gothic" w:hAnsi="MS Gothic" w:cs="Calibri" w:hint="eastAsia"/>
                  </w:rPr>
                  <w:t>☐</w:t>
                </w:r>
              </w:p>
            </w:tc>
          </w:sdtContent>
        </w:sdt>
        <w:sdt>
          <w:sdtPr>
            <w:rPr>
              <w:rFonts w:ascii="Calibri" w:hAnsi="Calibri" w:cs="Calibri"/>
            </w:rPr>
            <w:id w:val="-1910606260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702" w:type="dxa"/>
                <w:vAlign w:val="center"/>
              </w:tcPr>
              <w:p w14:paraId="476A4BEB" w14:textId="77777777" w:rsidR="00982560" w:rsidRPr="007F3ECC" w:rsidRDefault="00982560" w:rsidP="0004796B">
                <w:pPr>
                  <w:spacing w:before="40" w:after="40" w:line="240" w:lineRule="auto"/>
                  <w:jc w:val="center"/>
                  <w:rPr>
                    <w:rFonts w:ascii="Calibri" w:hAnsi="Calibri" w:cs="Calibri"/>
                    <w:sz w:val="22"/>
                    <w:szCs w:val="22"/>
                  </w:rPr>
                </w:pPr>
                <w:r w:rsidRPr="007F3ECC">
                  <w:rPr>
                    <w:rFonts w:ascii="MS Gothic" w:eastAsia="MS Gothic" w:hAnsi="MS Gothic" w:cs="Calibri" w:hint="eastAsia"/>
                  </w:rPr>
                  <w:t>☐</w:t>
                </w:r>
              </w:p>
            </w:tc>
          </w:sdtContent>
        </w:sdt>
        <w:sdt>
          <w:sdtPr>
            <w:rPr>
              <w:rFonts w:ascii="Calibri" w:hAnsi="Calibri" w:cs="Calibri"/>
            </w:rPr>
            <w:id w:val="-1646270825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702" w:type="dxa"/>
                <w:vAlign w:val="center"/>
              </w:tcPr>
              <w:p w14:paraId="53EF44E5" w14:textId="77777777" w:rsidR="00982560" w:rsidRPr="007F3ECC" w:rsidRDefault="00982560" w:rsidP="0004796B">
                <w:pPr>
                  <w:spacing w:before="40" w:after="40" w:line="240" w:lineRule="auto"/>
                  <w:jc w:val="center"/>
                  <w:rPr>
                    <w:rFonts w:ascii="Calibri" w:hAnsi="Calibri" w:cs="Calibri"/>
                    <w:sz w:val="22"/>
                    <w:szCs w:val="22"/>
                  </w:rPr>
                </w:pPr>
                <w:r w:rsidRPr="007F3ECC">
                  <w:rPr>
                    <w:rFonts w:ascii="MS Gothic" w:eastAsia="MS Gothic" w:hAnsi="MS Gothic" w:cs="Calibri" w:hint="eastAsia"/>
                  </w:rPr>
                  <w:t>☐</w:t>
                </w:r>
              </w:p>
            </w:tc>
          </w:sdtContent>
        </w:sdt>
        <w:sdt>
          <w:sdtPr>
            <w:rPr>
              <w:rFonts w:ascii="Calibri" w:hAnsi="Calibri" w:cs="Calibri"/>
            </w:rPr>
            <w:id w:val="-1631697485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702" w:type="dxa"/>
                <w:vAlign w:val="center"/>
              </w:tcPr>
              <w:p w14:paraId="1D32ECD2" w14:textId="77777777" w:rsidR="00982560" w:rsidRPr="007F3ECC" w:rsidRDefault="00982560" w:rsidP="0004796B">
                <w:pPr>
                  <w:spacing w:before="40" w:after="40" w:line="240" w:lineRule="auto"/>
                  <w:jc w:val="center"/>
                  <w:rPr>
                    <w:rFonts w:ascii="Calibri" w:hAnsi="Calibri" w:cs="Calibri"/>
                    <w:sz w:val="22"/>
                    <w:szCs w:val="22"/>
                  </w:rPr>
                </w:pPr>
                <w:r w:rsidRPr="007F3ECC">
                  <w:rPr>
                    <w:rFonts w:ascii="MS Gothic" w:eastAsia="MS Gothic" w:hAnsi="MS Gothic" w:cs="Calibri" w:hint="eastAsia"/>
                  </w:rPr>
                  <w:t>☐</w:t>
                </w:r>
              </w:p>
            </w:tc>
          </w:sdtContent>
        </w:sdt>
        <w:sdt>
          <w:sdtPr>
            <w:rPr>
              <w:rFonts w:ascii="Calibri" w:hAnsi="Calibri" w:cs="Calibri"/>
            </w:rPr>
            <w:id w:val="1173066188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702" w:type="dxa"/>
                <w:vAlign w:val="center"/>
              </w:tcPr>
              <w:p w14:paraId="45B3EFC8" w14:textId="77777777" w:rsidR="00982560" w:rsidRPr="007F3ECC" w:rsidRDefault="00982560" w:rsidP="0004796B">
                <w:pPr>
                  <w:spacing w:before="40" w:after="40" w:line="240" w:lineRule="auto"/>
                  <w:jc w:val="center"/>
                  <w:rPr>
                    <w:rFonts w:ascii="Calibri" w:hAnsi="Calibri" w:cs="Calibri"/>
                    <w:sz w:val="22"/>
                    <w:szCs w:val="22"/>
                  </w:rPr>
                </w:pPr>
                <w:r w:rsidRPr="007F3ECC">
                  <w:rPr>
                    <w:rFonts w:ascii="MS Gothic" w:eastAsia="MS Gothic" w:hAnsi="MS Gothic" w:cs="Calibri" w:hint="eastAsia"/>
                  </w:rPr>
                  <w:t>☐</w:t>
                </w:r>
              </w:p>
            </w:tc>
          </w:sdtContent>
        </w:sdt>
        <w:sdt>
          <w:sdtPr>
            <w:rPr>
              <w:rFonts w:ascii="Calibri" w:hAnsi="Calibri" w:cs="Calibri"/>
            </w:rPr>
            <w:id w:val="-1557008045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702" w:type="dxa"/>
                <w:vAlign w:val="center"/>
              </w:tcPr>
              <w:p w14:paraId="2302AE0A" w14:textId="77777777" w:rsidR="00982560" w:rsidRPr="007F3ECC" w:rsidRDefault="00982560" w:rsidP="0004796B">
                <w:pPr>
                  <w:spacing w:before="40" w:after="40" w:line="240" w:lineRule="auto"/>
                  <w:jc w:val="center"/>
                  <w:rPr>
                    <w:rFonts w:ascii="Calibri" w:hAnsi="Calibri" w:cs="Calibri"/>
                    <w:sz w:val="22"/>
                    <w:szCs w:val="22"/>
                  </w:rPr>
                </w:pPr>
                <w:r w:rsidRPr="007F3ECC">
                  <w:rPr>
                    <w:rFonts w:ascii="MS Gothic" w:eastAsia="MS Gothic" w:hAnsi="MS Gothic" w:cs="Calibri" w:hint="eastAsia"/>
                  </w:rPr>
                  <w:t>☐</w:t>
                </w:r>
              </w:p>
            </w:tc>
          </w:sdtContent>
        </w:sdt>
        <w:sdt>
          <w:sdtPr>
            <w:rPr>
              <w:rFonts w:ascii="Calibri" w:hAnsi="Calibri" w:cs="Calibri"/>
            </w:rPr>
            <w:id w:val="1687638228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702" w:type="dxa"/>
                <w:vAlign w:val="center"/>
              </w:tcPr>
              <w:p w14:paraId="38DB7C11" w14:textId="77777777" w:rsidR="00982560" w:rsidRPr="007F3ECC" w:rsidRDefault="00982560" w:rsidP="0004796B">
                <w:pPr>
                  <w:spacing w:before="40" w:after="40" w:line="240" w:lineRule="auto"/>
                  <w:jc w:val="center"/>
                  <w:rPr>
                    <w:rFonts w:ascii="Calibri" w:hAnsi="Calibri" w:cs="Calibri"/>
                    <w:sz w:val="22"/>
                    <w:szCs w:val="22"/>
                  </w:rPr>
                </w:pPr>
                <w:r w:rsidRPr="007F3ECC">
                  <w:rPr>
                    <w:rFonts w:ascii="MS Gothic" w:eastAsia="MS Gothic" w:hAnsi="MS Gothic" w:cs="Calibri" w:hint="eastAsia"/>
                  </w:rPr>
                  <w:t>☐</w:t>
                </w:r>
              </w:p>
            </w:tc>
          </w:sdtContent>
        </w:sdt>
        <w:sdt>
          <w:sdtPr>
            <w:rPr>
              <w:rFonts w:ascii="Calibri" w:hAnsi="Calibri" w:cs="Calibri"/>
            </w:rPr>
            <w:id w:val="477508682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702" w:type="dxa"/>
                <w:vAlign w:val="center"/>
              </w:tcPr>
              <w:p w14:paraId="57336820" w14:textId="77777777" w:rsidR="00982560" w:rsidRPr="007F3ECC" w:rsidRDefault="00982560" w:rsidP="0004796B">
                <w:pPr>
                  <w:spacing w:before="40" w:after="40" w:line="240" w:lineRule="auto"/>
                  <w:jc w:val="center"/>
                  <w:rPr>
                    <w:rFonts w:ascii="Calibri" w:hAnsi="Calibri" w:cs="Calibri"/>
                    <w:sz w:val="22"/>
                    <w:szCs w:val="22"/>
                  </w:rPr>
                </w:pPr>
                <w:r w:rsidRPr="007F3ECC">
                  <w:rPr>
                    <w:rFonts w:ascii="MS Gothic" w:eastAsia="MS Gothic" w:hAnsi="MS Gothic" w:cs="Calibri" w:hint="eastAsia"/>
                  </w:rPr>
                  <w:t>☐</w:t>
                </w:r>
              </w:p>
            </w:tc>
          </w:sdtContent>
        </w:sdt>
        <w:sdt>
          <w:sdtPr>
            <w:rPr>
              <w:rFonts w:ascii="Calibri" w:hAnsi="Calibri" w:cs="Calibri"/>
            </w:rPr>
            <w:id w:val="1122652957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702" w:type="dxa"/>
                <w:vAlign w:val="center"/>
              </w:tcPr>
              <w:p w14:paraId="6A2E6632" w14:textId="77777777" w:rsidR="00982560" w:rsidRPr="007F3ECC" w:rsidRDefault="00982560" w:rsidP="0004796B">
                <w:pPr>
                  <w:spacing w:before="40" w:after="40" w:line="240" w:lineRule="auto"/>
                  <w:jc w:val="center"/>
                  <w:rPr>
                    <w:rFonts w:ascii="Calibri" w:hAnsi="Calibri" w:cs="Calibri"/>
                    <w:sz w:val="22"/>
                    <w:szCs w:val="22"/>
                  </w:rPr>
                </w:pPr>
                <w:r w:rsidRPr="007F3ECC">
                  <w:rPr>
                    <w:rFonts w:ascii="MS Gothic" w:eastAsia="MS Gothic" w:hAnsi="MS Gothic" w:cs="Calibri" w:hint="eastAsia"/>
                  </w:rPr>
                  <w:t>☐</w:t>
                </w:r>
              </w:p>
            </w:tc>
          </w:sdtContent>
        </w:sdt>
        <w:sdt>
          <w:sdtPr>
            <w:rPr>
              <w:rFonts w:ascii="Calibri" w:hAnsi="Calibri" w:cs="Calibri"/>
            </w:rPr>
            <w:id w:val="-991182379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702" w:type="dxa"/>
                <w:vAlign w:val="center"/>
              </w:tcPr>
              <w:p w14:paraId="11136C73" w14:textId="77777777" w:rsidR="00982560" w:rsidRPr="007F3ECC" w:rsidRDefault="00982560" w:rsidP="0004796B">
                <w:pPr>
                  <w:spacing w:before="40" w:after="40" w:line="240" w:lineRule="auto"/>
                  <w:jc w:val="center"/>
                  <w:rPr>
                    <w:rFonts w:ascii="Calibri" w:hAnsi="Calibri" w:cs="Calibri"/>
                    <w:sz w:val="22"/>
                    <w:szCs w:val="22"/>
                  </w:rPr>
                </w:pPr>
                <w:r w:rsidRPr="007F3ECC">
                  <w:rPr>
                    <w:rFonts w:ascii="MS Gothic" w:eastAsia="MS Gothic" w:hAnsi="MS Gothic" w:cs="Calibri" w:hint="eastAsia"/>
                  </w:rPr>
                  <w:t>☐</w:t>
                </w:r>
              </w:p>
            </w:tc>
          </w:sdtContent>
        </w:sdt>
      </w:tr>
      <w:tr w:rsidR="00982560" w14:paraId="6014A289" w14:textId="77777777" w:rsidTr="00C85B28">
        <w:trPr>
          <w:trHeight w:val="364"/>
        </w:trPr>
        <w:tc>
          <w:tcPr>
            <w:tcW w:w="622" w:type="dxa"/>
            <w:shd w:val="clear" w:color="auto" w:fill="173271"/>
            <w:vAlign w:val="center"/>
          </w:tcPr>
          <w:p w14:paraId="3BC4F342" w14:textId="77777777" w:rsidR="00982560" w:rsidRPr="007F3ECC" w:rsidRDefault="00982560" w:rsidP="0004796B">
            <w:pPr>
              <w:spacing w:before="40" w:after="40" w:line="240" w:lineRule="auto"/>
              <w:jc w:val="center"/>
              <w:rPr>
                <w:rFonts w:ascii="Calibri" w:hAnsi="Calibri" w:cs="Calibri"/>
                <w:b/>
                <w:sz w:val="22"/>
                <w:szCs w:val="22"/>
              </w:rPr>
            </w:pPr>
            <w:r w:rsidRPr="004A6D18">
              <w:rPr>
                <w:rFonts w:ascii="Calibri" w:hAnsi="Calibri" w:cs="Calibri"/>
                <w:b/>
                <w:bCs/>
              </w:rPr>
              <w:t>202</w:t>
            </w:r>
            <w:r>
              <w:rPr>
                <w:rFonts w:ascii="Calibri" w:hAnsi="Calibri" w:cs="Calibri"/>
                <w:b/>
                <w:bCs/>
              </w:rPr>
              <w:t>8</w:t>
            </w:r>
          </w:p>
        </w:tc>
        <w:sdt>
          <w:sdtPr>
            <w:rPr>
              <w:rFonts w:ascii="Calibri" w:hAnsi="Calibri" w:cs="Calibri"/>
            </w:rPr>
            <w:id w:val="1537625206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702" w:type="dxa"/>
                <w:vAlign w:val="center"/>
              </w:tcPr>
              <w:p w14:paraId="0DB4F310" w14:textId="77777777" w:rsidR="00982560" w:rsidRPr="007F3ECC" w:rsidRDefault="00982560" w:rsidP="0004796B">
                <w:pPr>
                  <w:spacing w:before="40" w:after="40" w:line="240" w:lineRule="auto"/>
                  <w:jc w:val="center"/>
                  <w:rPr>
                    <w:rFonts w:ascii="Calibri" w:hAnsi="Calibri" w:cs="Calibri"/>
                    <w:sz w:val="22"/>
                    <w:szCs w:val="22"/>
                  </w:rPr>
                </w:pPr>
                <w:r w:rsidRPr="007F3ECC">
                  <w:rPr>
                    <w:rFonts w:ascii="MS Gothic" w:eastAsia="MS Gothic" w:hAnsi="MS Gothic" w:cs="Calibri" w:hint="eastAsia"/>
                  </w:rPr>
                  <w:t>☐</w:t>
                </w:r>
              </w:p>
            </w:tc>
          </w:sdtContent>
        </w:sdt>
        <w:sdt>
          <w:sdtPr>
            <w:rPr>
              <w:rFonts w:ascii="Calibri" w:hAnsi="Calibri" w:cs="Calibri"/>
            </w:rPr>
            <w:id w:val="-1512377968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702" w:type="dxa"/>
                <w:vAlign w:val="center"/>
              </w:tcPr>
              <w:p w14:paraId="71DD563F" w14:textId="77777777" w:rsidR="00982560" w:rsidRPr="007F3ECC" w:rsidRDefault="00982560" w:rsidP="0004796B">
                <w:pPr>
                  <w:spacing w:before="40" w:after="40" w:line="240" w:lineRule="auto"/>
                  <w:jc w:val="center"/>
                  <w:rPr>
                    <w:rFonts w:ascii="Calibri" w:hAnsi="Calibri" w:cs="Calibri"/>
                    <w:sz w:val="22"/>
                    <w:szCs w:val="22"/>
                  </w:rPr>
                </w:pPr>
                <w:r w:rsidRPr="007F3ECC">
                  <w:rPr>
                    <w:rFonts w:ascii="MS Gothic" w:eastAsia="MS Gothic" w:hAnsi="MS Gothic" w:cs="Calibri" w:hint="eastAsia"/>
                  </w:rPr>
                  <w:t>☐</w:t>
                </w:r>
              </w:p>
            </w:tc>
          </w:sdtContent>
        </w:sdt>
        <w:sdt>
          <w:sdtPr>
            <w:rPr>
              <w:rFonts w:ascii="Calibri" w:hAnsi="Calibri" w:cs="Calibri"/>
            </w:rPr>
            <w:id w:val="2091582980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702" w:type="dxa"/>
                <w:vAlign w:val="center"/>
              </w:tcPr>
              <w:p w14:paraId="534299E2" w14:textId="77777777" w:rsidR="00982560" w:rsidRPr="007F3ECC" w:rsidRDefault="00982560" w:rsidP="0004796B">
                <w:pPr>
                  <w:spacing w:before="40" w:after="40" w:line="240" w:lineRule="auto"/>
                  <w:jc w:val="center"/>
                  <w:rPr>
                    <w:rFonts w:ascii="Calibri" w:hAnsi="Calibri" w:cs="Calibri"/>
                    <w:sz w:val="22"/>
                    <w:szCs w:val="22"/>
                  </w:rPr>
                </w:pPr>
                <w:r w:rsidRPr="007F3ECC">
                  <w:rPr>
                    <w:rFonts w:ascii="MS Gothic" w:eastAsia="MS Gothic" w:hAnsi="MS Gothic" w:cs="Calibri" w:hint="eastAsia"/>
                  </w:rPr>
                  <w:t>☐</w:t>
                </w:r>
              </w:p>
            </w:tc>
          </w:sdtContent>
        </w:sdt>
        <w:sdt>
          <w:sdtPr>
            <w:rPr>
              <w:rFonts w:ascii="Calibri" w:hAnsi="Calibri" w:cs="Calibri"/>
            </w:rPr>
            <w:id w:val="151186159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702" w:type="dxa"/>
                <w:vAlign w:val="center"/>
              </w:tcPr>
              <w:p w14:paraId="3D165BA1" w14:textId="77777777" w:rsidR="00982560" w:rsidRPr="007F3ECC" w:rsidRDefault="00982560" w:rsidP="0004796B">
                <w:pPr>
                  <w:spacing w:before="40" w:after="40" w:line="240" w:lineRule="auto"/>
                  <w:jc w:val="center"/>
                  <w:rPr>
                    <w:rFonts w:ascii="Calibri" w:hAnsi="Calibri" w:cs="Calibri"/>
                    <w:sz w:val="22"/>
                    <w:szCs w:val="22"/>
                  </w:rPr>
                </w:pPr>
                <w:r w:rsidRPr="007F3ECC">
                  <w:rPr>
                    <w:rFonts w:ascii="MS Gothic" w:eastAsia="MS Gothic" w:hAnsi="MS Gothic" w:cs="Calibri" w:hint="eastAsia"/>
                  </w:rPr>
                  <w:t>☐</w:t>
                </w:r>
              </w:p>
            </w:tc>
          </w:sdtContent>
        </w:sdt>
        <w:sdt>
          <w:sdtPr>
            <w:rPr>
              <w:rFonts w:ascii="Calibri" w:hAnsi="Calibri" w:cs="Calibri"/>
            </w:rPr>
            <w:id w:val="1293949458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702" w:type="dxa"/>
                <w:vAlign w:val="center"/>
              </w:tcPr>
              <w:p w14:paraId="1DC5F1E1" w14:textId="77777777" w:rsidR="00982560" w:rsidRPr="007F3ECC" w:rsidRDefault="00982560" w:rsidP="0004796B">
                <w:pPr>
                  <w:spacing w:before="40" w:after="40" w:line="240" w:lineRule="auto"/>
                  <w:jc w:val="center"/>
                  <w:rPr>
                    <w:rFonts w:ascii="Calibri" w:hAnsi="Calibri" w:cs="Calibri"/>
                    <w:sz w:val="22"/>
                    <w:szCs w:val="22"/>
                  </w:rPr>
                </w:pPr>
                <w:r w:rsidRPr="007F3ECC">
                  <w:rPr>
                    <w:rFonts w:ascii="MS Gothic" w:eastAsia="MS Gothic" w:hAnsi="MS Gothic" w:cs="Calibri" w:hint="eastAsia"/>
                  </w:rPr>
                  <w:t>☐</w:t>
                </w:r>
              </w:p>
            </w:tc>
          </w:sdtContent>
        </w:sdt>
        <w:sdt>
          <w:sdtPr>
            <w:rPr>
              <w:rFonts w:ascii="Calibri" w:hAnsi="Calibri" w:cs="Calibri"/>
            </w:rPr>
            <w:id w:val="1807043270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702" w:type="dxa"/>
                <w:vAlign w:val="center"/>
              </w:tcPr>
              <w:p w14:paraId="4DDCF5AA" w14:textId="77777777" w:rsidR="00982560" w:rsidRPr="007F3ECC" w:rsidRDefault="00982560" w:rsidP="0004796B">
                <w:pPr>
                  <w:spacing w:before="40" w:after="40" w:line="240" w:lineRule="auto"/>
                  <w:jc w:val="center"/>
                  <w:rPr>
                    <w:rFonts w:ascii="Calibri" w:hAnsi="Calibri" w:cs="Calibri"/>
                    <w:sz w:val="22"/>
                    <w:szCs w:val="22"/>
                  </w:rPr>
                </w:pPr>
                <w:r w:rsidRPr="007F3ECC">
                  <w:rPr>
                    <w:rFonts w:ascii="MS Gothic" w:eastAsia="MS Gothic" w:hAnsi="MS Gothic" w:cs="Calibri" w:hint="eastAsia"/>
                  </w:rPr>
                  <w:t>☐</w:t>
                </w:r>
              </w:p>
            </w:tc>
          </w:sdtContent>
        </w:sdt>
        <w:sdt>
          <w:sdtPr>
            <w:rPr>
              <w:rFonts w:ascii="Calibri" w:hAnsi="Calibri" w:cs="Calibri"/>
            </w:rPr>
            <w:id w:val="-287965032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702" w:type="dxa"/>
                <w:vAlign w:val="center"/>
              </w:tcPr>
              <w:p w14:paraId="30C96C0D" w14:textId="77777777" w:rsidR="00982560" w:rsidRPr="007F3ECC" w:rsidRDefault="00982560" w:rsidP="0004796B">
                <w:pPr>
                  <w:spacing w:before="40" w:after="40" w:line="240" w:lineRule="auto"/>
                  <w:jc w:val="center"/>
                  <w:rPr>
                    <w:rFonts w:ascii="Calibri" w:hAnsi="Calibri" w:cs="Calibri"/>
                    <w:sz w:val="22"/>
                    <w:szCs w:val="22"/>
                  </w:rPr>
                </w:pPr>
                <w:r w:rsidRPr="007F3ECC">
                  <w:rPr>
                    <w:rFonts w:ascii="MS Gothic" w:eastAsia="MS Gothic" w:hAnsi="MS Gothic" w:cs="Calibri" w:hint="eastAsia"/>
                  </w:rPr>
                  <w:t>☐</w:t>
                </w:r>
              </w:p>
            </w:tc>
          </w:sdtContent>
        </w:sdt>
        <w:sdt>
          <w:sdtPr>
            <w:rPr>
              <w:rFonts w:ascii="Calibri" w:hAnsi="Calibri" w:cs="Calibri"/>
            </w:rPr>
            <w:id w:val="-34739268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702" w:type="dxa"/>
                <w:vAlign w:val="center"/>
              </w:tcPr>
              <w:p w14:paraId="3A42FAC7" w14:textId="77777777" w:rsidR="00982560" w:rsidRPr="007F3ECC" w:rsidRDefault="00982560" w:rsidP="0004796B">
                <w:pPr>
                  <w:spacing w:before="40" w:after="40" w:line="240" w:lineRule="auto"/>
                  <w:jc w:val="center"/>
                  <w:rPr>
                    <w:rFonts w:ascii="Calibri" w:hAnsi="Calibri" w:cs="Calibri"/>
                    <w:sz w:val="22"/>
                    <w:szCs w:val="22"/>
                  </w:rPr>
                </w:pPr>
                <w:r w:rsidRPr="007F3ECC">
                  <w:rPr>
                    <w:rFonts w:ascii="MS Gothic" w:eastAsia="MS Gothic" w:hAnsi="MS Gothic" w:cs="Calibri" w:hint="eastAsia"/>
                  </w:rPr>
                  <w:t>☐</w:t>
                </w:r>
              </w:p>
            </w:tc>
          </w:sdtContent>
        </w:sdt>
        <w:sdt>
          <w:sdtPr>
            <w:rPr>
              <w:rFonts w:ascii="Calibri" w:hAnsi="Calibri" w:cs="Calibri"/>
            </w:rPr>
            <w:id w:val="-449860966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702" w:type="dxa"/>
                <w:vAlign w:val="center"/>
              </w:tcPr>
              <w:p w14:paraId="369B65C8" w14:textId="77777777" w:rsidR="00982560" w:rsidRPr="007F3ECC" w:rsidRDefault="00982560" w:rsidP="0004796B">
                <w:pPr>
                  <w:spacing w:before="40" w:after="40" w:line="240" w:lineRule="auto"/>
                  <w:jc w:val="center"/>
                  <w:rPr>
                    <w:rFonts w:ascii="Calibri" w:hAnsi="Calibri" w:cs="Calibri"/>
                    <w:sz w:val="22"/>
                    <w:szCs w:val="22"/>
                  </w:rPr>
                </w:pPr>
                <w:r w:rsidRPr="007F3ECC">
                  <w:rPr>
                    <w:rFonts w:ascii="MS Gothic" w:eastAsia="MS Gothic" w:hAnsi="MS Gothic" w:cs="Calibri" w:hint="eastAsia"/>
                  </w:rPr>
                  <w:t>☐</w:t>
                </w:r>
              </w:p>
            </w:tc>
          </w:sdtContent>
        </w:sdt>
        <w:sdt>
          <w:sdtPr>
            <w:rPr>
              <w:rFonts w:ascii="Calibri" w:hAnsi="Calibri" w:cs="Calibri"/>
            </w:rPr>
            <w:id w:val="745619085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702" w:type="dxa"/>
                <w:vAlign w:val="center"/>
              </w:tcPr>
              <w:p w14:paraId="029C7A0F" w14:textId="77777777" w:rsidR="00982560" w:rsidRPr="007F3ECC" w:rsidRDefault="00982560" w:rsidP="0004796B">
                <w:pPr>
                  <w:spacing w:before="40" w:after="40" w:line="240" w:lineRule="auto"/>
                  <w:jc w:val="center"/>
                  <w:rPr>
                    <w:rFonts w:ascii="Calibri" w:hAnsi="Calibri" w:cs="Calibri"/>
                    <w:sz w:val="22"/>
                    <w:szCs w:val="22"/>
                  </w:rPr>
                </w:pPr>
                <w:r w:rsidRPr="007F3ECC">
                  <w:rPr>
                    <w:rFonts w:ascii="MS Gothic" w:eastAsia="MS Gothic" w:hAnsi="MS Gothic" w:cs="Calibri" w:hint="eastAsia"/>
                  </w:rPr>
                  <w:t>☐</w:t>
                </w:r>
              </w:p>
            </w:tc>
          </w:sdtContent>
        </w:sdt>
        <w:sdt>
          <w:sdtPr>
            <w:rPr>
              <w:rFonts w:ascii="Calibri" w:hAnsi="Calibri" w:cs="Calibri"/>
            </w:rPr>
            <w:id w:val="205913400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702" w:type="dxa"/>
                <w:vAlign w:val="center"/>
              </w:tcPr>
              <w:p w14:paraId="4803411A" w14:textId="77777777" w:rsidR="00982560" w:rsidRPr="007F3ECC" w:rsidRDefault="00982560" w:rsidP="0004796B">
                <w:pPr>
                  <w:spacing w:before="40" w:after="40" w:line="240" w:lineRule="auto"/>
                  <w:jc w:val="center"/>
                  <w:rPr>
                    <w:rFonts w:ascii="Calibri" w:hAnsi="Calibri" w:cs="Calibri"/>
                    <w:sz w:val="22"/>
                    <w:szCs w:val="22"/>
                  </w:rPr>
                </w:pPr>
                <w:r w:rsidRPr="007F3ECC">
                  <w:rPr>
                    <w:rFonts w:ascii="MS Gothic" w:eastAsia="MS Gothic" w:hAnsi="MS Gothic" w:cs="Calibri" w:hint="eastAsia"/>
                  </w:rPr>
                  <w:t>☐</w:t>
                </w:r>
              </w:p>
            </w:tc>
          </w:sdtContent>
        </w:sdt>
        <w:sdt>
          <w:sdtPr>
            <w:rPr>
              <w:rFonts w:ascii="Calibri" w:hAnsi="Calibri" w:cs="Calibri"/>
            </w:rPr>
            <w:id w:val="-923718120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702" w:type="dxa"/>
                <w:vAlign w:val="center"/>
              </w:tcPr>
              <w:p w14:paraId="3FE5705E" w14:textId="77777777" w:rsidR="00982560" w:rsidRPr="007F3ECC" w:rsidRDefault="00982560" w:rsidP="0004796B">
                <w:pPr>
                  <w:spacing w:before="40" w:after="40" w:line="240" w:lineRule="auto"/>
                  <w:jc w:val="center"/>
                  <w:rPr>
                    <w:rFonts w:ascii="Calibri" w:hAnsi="Calibri" w:cs="Calibri"/>
                    <w:sz w:val="22"/>
                    <w:szCs w:val="22"/>
                  </w:rPr>
                </w:pPr>
                <w:r w:rsidRPr="007F3ECC">
                  <w:rPr>
                    <w:rFonts w:ascii="MS Gothic" w:eastAsia="MS Gothic" w:hAnsi="MS Gothic" w:cs="Calibri" w:hint="eastAsia"/>
                  </w:rPr>
                  <w:t>☐</w:t>
                </w:r>
              </w:p>
            </w:tc>
          </w:sdtContent>
        </w:sdt>
      </w:tr>
      <w:tr w:rsidR="00982560" w14:paraId="615123F5" w14:textId="77777777" w:rsidTr="00C85B28">
        <w:trPr>
          <w:trHeight w:val="365"/>
        </w:trPr>
        <w:tc>
          <w:tcPr>
            <w:tcW w:w="622" w:type="dxa"/>
            <w:shd w:val="clear" w:color="auto" w:fill="173271"/>
            <w:vAlign w:val="center"/>
          </w:tcPr>
          <w:p w14:paraId="12AC3A30" w14:textId="77777777" w:rsidR="00982560" w:rsidRPr="007F3ECC" w:rsidRDefault="00982560" w:rsidP="0004796B">
            <w:pPr>
              <w:spacing w:before="40" w:after="40" w:line="240" w:lineRule="auto"/>
              <w:jc w:val="center"/>
              <w:rPr>
                <w:rFonts w:ascii="Calibri" w:hAnsi="Calibri" w:cs="Calibri"/>
                <w:b/>
                <w:sz w:val="22"/>
                <w:szCs w:val="22"/>
              </w:rPr>
            </w:pPr>
            <w:r w:rsidRPr="004A6D18">
              <w:rPr>
                <w:rFonts w:ascii="Calibri" w:hAnsi="Calibri" w:cs="Calibri"/>
                <w:b/>
                <w:bCs/>
              </w:rPr>
              <w:t>202</w:t>
            </w:r>
            <w:r>
              <w:rPr>
                <w:rFonts w:ascii="Calibri" w:hAnsi="Calibri" w:cs="Calibri"/>
                <w:b/>
                <w:bCs/>
              </w:rPr>
              <w:t>9</w:t>
            </w:r>
          </w:p>
        </w:tc>
        <w:sdt>
          <w:sdtPr>
            <w:rPr>
              <w:rFonts w:ascii="Calibri" w:hAnsi="Calibri" w:cs="Calibri"/>
            </w:rPr>
            <w:id w:val="-1568406857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702" w:type="dxa"/>
                <w:vAlign w:val="center"/>
              </w:tcPr>
              <w:p w14:paraId="744103CC" w14:textId="77777777" w:rsidR="00982560" w:rsidRPr="007F3ECC" w:rsidRDefault="00982560" w:rsidP="0004796B">
                <w:pPr>
                  <w:spacing w:before="40" w:after="40" w:line="240" w:lineRule="auto"/>
                  <w:jc w:val="center"/>
                  <w:rPr>
                    <w:rFonts w:ascii="Calibri" w:hAnsi="Calibri" w:cs="Calibri"/>
                    <w:sz w:val="22"/>
                    <w:szCs w:val="22"/>
                  </w:rPr>
                </w:pPr>
                <w:r w:rsidRPr="007F3ECC">
                  <w:rPr>
                    <w:rFonts w:ascii="MS Gothic" w:eastAsia="MS Gothic" w:hAnsi="MS Gothic" w:cs="Calibri" w:hint="eastAsia"/>
                  </w:rPr>
                  <w:t>☐</w:t>
                </w:r>
              </w:p>
            </w:tc>
          </w:sdtContent>
        </w:sdt>
        <w:sdt>
          <w:sdtPr>
            <w:rPr>
              <w:rFonts w:ascii="Calibri" w:hAnsi="Calibri" w:cs="Calibri"/>
            </w:rPr>
            <w:id w:val="1900785238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702" w:type="dxa"/>
                <w:vAlign w:val="center"/>
              </w:tcPr>
              <w:p w14:paraId="7D3BAA6F" w14:textId="77777777" w:rsidR="00982560" w:rsidRPr="007F3ECC" w:rsidRDefault="00982560" w:rsidP="0004796B">
                <w:pPr>
                  <w:spacing w:before="40" w:after="40" w:line="240" w:lineRule="auto"/>
                  <w:jc w:val="center"/>
                  <w:rPr>
                    <w:rFonts w:ascii="Calibri" w:hAnsi="Calibri" w:cs="Calibri"/>
                    <w:sz w:val="22"/>
                    <w:szCs w:val="22"/>
                  </w:rPr>
                </w:pPr>
                <w:r w:rsidRPr="007F3ECC">
                  <w:rPr>
                    <w:rFonts w:ascii="MS Gothic" w:eastAsia="MS Gothic" w:hAnsi="MS Gothic" w:cs="Calibri" w:hint="eastAsia"/>
                  </w:rPr>
                  <w:t>☐</w:t>
                </w:r>
              </w:p>
            </w:tc>
          </w:sdtContent>
        </w:sdt>
        <w:sdt>
          <w:sdtPr>
            <w:rPr>
              <w:rFonts w:ascii="Calibri" w:hAnsi="Calibri" w:cs="Calibri"/>
            </w:rPr>
            <w:id w:val="-1883008303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702" w:type="dxa"/>
                <w:vAlign w:val="center"/>
              </w:tcPr>
              <w:p w14:paraId="750651F1" w14:textId="77777777" w:rsidR="00982560" w:rsidRPr="007F3ECC" w:rsidRDefault="00982560" w:rsidP="0004796B">
                <w:pPr>
                  <w:spacing w:before="40" w:after="40" w:line="240" w:lineRule="auto"/>
                  <w:jc w:val="center"/>
                  <w:rPr>
                    <w:rFonts w:ascii="Calibri" w:hAnsi="Calibri" w:cs="Calibri"/>
                    <w:sz w:val="22"/>
                    <w:szCs w:val="22"/>
                  </w:rPr>
                </w:pPr>
                <w:r w:rsidRPr="007F3ECC">
                  <w:rPr>
                    <w:rFonts w:ascii="MS Gothic" w:eastAsia="MS Gothic" w:hAnsi="MS Gothic" w:cs="Calibri" w:hint="eastAsia"/>
                  </w:rPr>
                  <w:t>☐</w:t>
                </w:r>
              </w:p>
            </w:tc>
          </w:sdtContent>
        </w:sdt>
        <w:sdt>
          <w:sdtPr>
            <w:rPr>
              <w:rFonts w:ascii="Calibri" w:hAnsi="Calibri" w:cs="Calibri"/>
            </w:rPr>
            <w:id w:val="-1434435004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702" w:type="dxa"/>
                <w:vAlign w:val="center"/>
              </w:tcPr>
              <w:p w14:paraId="0E8280DE" w14:textId="77777777" w:rsidR="00982560" w:rsidRPr="007F3ECC" w:rsidRDefault="00982560" w:rsidP="0004796B">
                <w:pPr>
                  <w:spacing w:before="40" w:after="40" w:line="240" w:lineRule="auto"/>
                  <w:jc w:val="center"/>
                  <w:rPr>
                    <w:rFonts w:ascii="Calibri" w:hAnsi="Calibri" w:cs="Calibri"/>
                    <w:sz w:val="22"/>
                    <w:szCs w:val="22"/>
                  </w:rPr>
                </w:pPr>
                <w:r w:rsidRPr="007F3ECC">
                  <w:rPr>
                    <w:rFonts w:ascii="MS Gothic" w:eastAsia="MS Gothic" w:hAnsi="MS Gothic" w:cs="Calibri" w:hint="eastAsia"/>
                  </w:rPr>
                  <w:t>☐</w:t>
                </w:r>
              </w:p>
            </w:tc>
          </w:sdtContent>
        </w:sdt>
        <w:sdt>
          <w:sdtPr>
            <w:rPr>
              <w:rFonts w:ascii="Calibri" w:hAnsi="Calibri" w:cs="Calibri"/>
            </w:rPr>
            <w:id w:val="-1949842791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702" w:type="dxa"/>
                <w:vAlign w:val="center"/>
              </w:tcPr>
              <w:p w14:paraId="3F9670EE" w14:textId="77777777" w:rsidR="00982560" w:rsidRPr="007F3ECC" w:rsidRDefault="00982560" w:rsidP="0004796B">
                <w:pPr>
                  <w:spacing w:before="40" w:after="40" w:line="240" w:lineRule="auto"/>
                  <w:jc w:val="center"/>
                  <w:rPr>
                    <w:rFonts w:ascii="Calibri" w:hAnsi="Calibri" w:cs="Calibri"/>
                    <w:sz w:val="22"/>
                    <w:szCs w:val="22"/>
                  </w:rPr>
                </w:pPr>
                <w:r w:rsidRPr="007F3ECC">
                  <w:rPr>
                    <w:rFonts w:ascii="MS Gothic" w:eastAsia="MS Gothic" w:hAnsi="MS Gothic" w:cs="Calibri" w:hint="eastAsia"/>
                  </w:rPr>
                  <w:t>☐</w:t>
                </w:r>
              </w:p>
            </w:tc>
          </w:sdtContent>
        </w:sdt>
        <w:sdt>
          <w:sdtPr>
            <w:rPr>
              <w:rFonts w:ascii="Calibri" w:hAnsi="Calibri" w:cs="Calibri"/>
            </w:rPr>
            <w:id w:val="-1078215644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702" w:type="dxa"/>
                <w:vAlign w:val="center"/>
              </w:tcPr>
              <w:p w14:paraId="097741B7" w14:textId="77777777" w:rsidR="00982560" w:rsidRPr="007F3ECC" w:rsidRDefault="00982560" w:rsidP="0004796B">
                <w:pPr>
                  <w:spacing w:before="40" w:after="40" w:line="240" w:lineRule="auto"/>
                  <w:jc w:val="center"/>
                  <w:rPr>
                    <w:rFonts w:ascii="Calibri" w:hAnsi="Calibri" w:cs="Calibri"/>
                    <w:sz w:val="22"/>
                    <w:szCs w:val="22"/>
                  </w:rPr>
                </w:pPr>
                <w:r w:rsidRPr="007F3ECC">
                  <w:rPr>
                    <w:rFonts w:ascii="MS Gothic" w:eastAsia="MS Gothic" w:hAnsi="MS Gothic" w:cs="Calibri" w:hint="eastAsia"/>
                  </w:rPr>
                  <w:t>☐</w:t>
                </w:r>
              </w:p>
            </w:tc>
          </w:sdtContent>
        </w:sdt>
        <w:sdt>
          <w:sdtPr>
            <w:rPr>
              <w:rFonts w:ascii="Calibri" w:hAnsi="Calibri" w:cs="Calibri"/>
            </w:rPr>
            <w:id w:val="639691928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702" w:type="dxa"/>
                <w:vAlign w:val="center"/>
              </w:tcPr>
              <w:p w14:paraId="3F20C87F" w14:textId="77777777" w:rsidR="00982560" w:rsidRPr="007F3ECC" w:rsidRDefault="00982560" w:rsidP="0004796B">
                <w:pPr>
                  <w:spacing w:before="40" w:after="40" w:line="240" w:lineRule="auto"/>
                  <w:jc w:val="center"/>
                  <w:rPr>
                    <w:rFonts w:ascii="Calibri" w:hAnsi="Calibri" w:cs="Calibri"/>
                    <w:sz w:val="22"/>
                    <w:szCs w:val="22"/>
                  </w:rPr>
                </w:pPr>
                <w:r w:rsidRPr="007F3ECC">
                  <w:rPr>
                    <w:rFonts w:ascii="MS Gothic" w:eastAsia="MS Gothic" w:hAnsi="MS Gothic" w:cs="Calibri" w:hint="eastAsia"/>
                  </w:rPr>
                  <w:t>☐</w:t>
                </w:r>
              </w:p>
            </w:tc>
          </w:sdtContent>
        </w:sdt>
        <w:sdt>
          <w:sdtPr>
            <w:rPr>
              <w:rFonts w:ascii="Calibri" w:hAnsi="Calibri" w:cs="Calibri"/>
            </w:rPr>
            <w:id w:val="-388880974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702" w:type="dxa"/>
                <w:vAlign w:val="center"/>
              </w:tcPr>
              <w:p w14:paraId="67B880C2" w14:textId="77777777" w:rsidR="00982560" w:rsidRPr="007F3ECC" w:rsidRDefault="00982560" w:rsidP="0004796B">
                <w:pPr>
                  <w:spacing w:before="40" w:after="40" w:line="240" w:lineRule="auto"/>
                  <w:jc w:val="center"/>
                  <w:rPr>
                    <w:rFonts w:ascii="Calibri" w:hAnsi="Calibri" w:cs="Calibri"/>
                    <w:sz w:val="22"/>
                    <w:szCs w:val="22"/>
                  </w:rPr>
                </w:pPr>
                <w:r w:rsidRPr="007F3ECC">
                  <w:rPr>
                    <w:rFonts w:ascii="MS Gothic" w:eastAsia="MS Gothic" w:hAnsi="MS Gothic" w:cs="Calibri" w:hint="eastAsia"/>
                  </w:rPr>
                  <w:t>☐</w:t>
                </w:r>
              </w:p>
            </w:tc>
          </w:sdtContent>
        </w:sdt>
        <w:sdt>
          <w:sdtPr>
            <w:rPr>
              <w:rFonts w:ascii="Calibri" w:hAnsi="Calibri" w:cs="Calibri"/>
            </w:rPr>
            <w:id w:val="1723871962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702" w:type="dxa"/>
                <w:vAlign w:val="center"/>
              </w:tcPr>
              <w:p w14:paraId="2C307D67" w14:textId="77777777" w:rsidR="00982560" w:rsidRPr="007F3ECC" w:rsidRDefault="00982560" w:rsidP="0004796B">
                <w:pPr>
                  <w:spacing w:before="40" w:after="40" w:line="240" w:lineRule="auto"/>
                  <w:jc w:val="center"/>
                  <w:rPr>
                    <w:rFonts w:ascii="Calibri" w:hAnsi="Calibri" w:cs="Calibri"/>
                    <w:sz w:val="22"/>
                    <w:szCs w:val="22"/>
                  </w:rPr>
                </w:pPr>
                <w:r>
                  <w:rPr>
                    <w:rFonts w:ascii="MS Gothic" w:eastAsia="MS Gothic" w:hAnsi="MS Gothic" w:cs="Calibri" w:hint="eastAsia"/>
                  </w:rPr>
                  <w:t>☐</w:t>
                </w:r>
              </w:p>
            </w:tc>
          </w:sdtContent>
        </w:sdt>
        <w:sdt>
          <w:sdtPr>
            <w:rPr>
              <w:rFonts w:ascii="Calibri" w:hAnsi="Calibri" w:cs="Calibri"/>
            </w:rPr>
            <w:id w:val="539556510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702" w:type="dxa"/>
                <w:vAlign w:val="center"/>
              </w:tcPr>
              <w:p w14:paraId="5B47939C" w14:textId="77777777" w:rsidR="00982560" w:rsidRPr="007F3ECC" w:rsidRDefault="00982560" w:rsidP="0004796B">
                <w:pPr>
                  <w:spacing w:before="40" w:after="40" w:line="240" w:lineRule="auto"/>
                  <w:jc w:val="center"/>
                  <w:rPr>
                    <w:rFonts w:ascii="Calibri" w:hAnsi="Calibri" w:cs="Calibri"/>
                    <w:sz w:val="22"/>
                    <w:szCs w:val="22"/>
                  </w:rPr>
                </w:pPr>
                <w:r w:rsidRPr="007F3ECC">
                  <w:rPr>
                    <w:rFonts w:ascii="MS Gothic" w:eastAsia="MS Gothic" w:hAnsi="MS Gothic" w:cs="Calibri" w:hint="eastAsia"/>
                  </w:rPr>
                  <w:t>☐</w:t>
                </w:r>
              </w:p>
            </w:tc>
          </w:sdtContent>
        </w:sdt>
        <w:sdt>
          <w:sdtPr>
            <w:rPr>
              <w:rFonts w:ascii="Calibri" w:hAnsi="Calibri" w:cs="Calibri"/>
            </w:rPr>
            <w:id w:val="-154835744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702" w:type="dxa"/>
                <w:vAlign w:val="center"/>
              </w:tcPr>
              <w:p w14:paraId="63F6B48A" w14:textId="77777777" w:rsidR="00982560" w:rsidRPr="007F3ECC" w:rsidRDefault="00982560" w:rsidP="0004796B">
                <w:pPr>
                  <w:spacing w:before="40" w:after="40" w:line="240" w:lineRule="auto"/>
                  <w:jc w:val="center"/>
                  <w:rPr>
                    <w:rFonts w:ascii="Calibri" w:hAnsi="Calibri" w:cs="Calibri"/>
                    <w:sz w:val="22"/>
                    <w:szCs w:val="22"/>
                  </w:rPr>
                </w:pPr>
                <w:r w:rsidRPr="007F3ECC">
                  <w:rPr>
                    <w:rFonts w:ascii="MS Gothic" w:eastAsia="MS Gothic" w:hAnsi="MS Gothic" w:cs="Calibri" w:hint="eastAsia"/>
                  </w:rPr>
                  <w:t>☐</w:t>
                </w:r>
              </w:p>
            </w:tc>
          </w:sdtContent>
        </w:sdt>
        <w:sdt>
          <w:sdtPr>
            <w:rPr>
              <w:rFonts w:ascii="Calibri" w:hAnsi="Calibri" w:cs="Calibri"/>
            </w:rPr>
            <w:id w:val="903035472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702" w:type="dxa"/>
                <w:vAlign w:val="center"/>
              </w:tcPr>
              <w:p w14:paraId="0A790F6B" w14:textId="77777777" w:rsidR="00982560" w:rsidRPr="007F3ECC" w:rsidRDefault="00982560" w:rsidP="0004796B">
                <w:pPr>
                  <w:spacing w:before="40" w:after="40" w:line="240" w:lineRule="auto"/>
                  <w:jc w:val="center"/>
                  <w:rPr>
                    <w:rFonts w:ascii="Calibri" w:hAnsi="Calibri" w:cs="Calibri"/>
                    <w:sz w:val="22"/>
                    <w:szCs w:val="22"/>
                  </w:rPr>
                </w:pPr>
                <w:r w:rsidRPr="007F3ECC">
                  <w:rPr>
                    <w:rFonts w:ascii="MS Gothic" w:eastAsia="MS Gothic" w:hAnsi="MS Gothic" w:cs="Calibri" w:hint="eastAsia"/>
                  </w:rPr>
                  <w:t>☐</w:t>
                </w:r>
              </w:p>
            </w:tc>
          </w:sdtContent>
        </w:sdt>
      </w:tr>
    </w:tbl>
    <w:p w14:paraId="643697C9" w14:textId="77777777" w:rsidR="00E22F20" w:rsidRPr="00222C48" w:rsidRDefault="00E22F20" w:rsidP="00C85B28">
      <w:pPr>
        <w:spacing w:before="240" w:after="0" w:line="240" w:lineRule="auto"/>
        <w:rPr>
          <w:b/>
          <w:bCs/>
          <w:color w:val="002060"/>
        </w:rPr>
      </w:pPr>
      <w:r w:rsidRPr="00222C48">
        <w:rPr>
          <w:b/>
          <w:bCs/>
          <w:color w:val="002060"/>
        </w:rPr>
        <w:t>Finanční náklady:</w:t>
      </w:r>
    </w:p>
    <w:p w14:paraId="1D69F7AD" w14:textId="6FCD0220" w:rsidR="00E22F20" w:rsidRPr="00516FB2" w:rsidRDefault="00E22F20" w:rsidP="00F2343A">
      <w:pPr>
        <w:spacing w:before="120" w:after="0" w:line="240" w:lineRule="auto"/>
        <w:rPr>
          <w:rFonts w:cs="Arial"/>
          <w:i/>
          <w:iCs/>
          <w:lang w:eastAsia="cs-CZ"/>
        </w:rPr>
      </w:pPr>
      <w:r w:rsidRPr="00516FB2">
        <w:rPr>
          <w:rFonts w:cs="Arial"/>
          <w:i/>
          <w:iCs/>
          <w:lang w:eastAsia="cs-CZ"/>
        </w:rPr>
        <w:t>Uveďte výdaje z předloženého rozpočtu, které se váží k</w:t>
      </w:r>
      <w:r>
        <w:rPr>
          <w:rFonts w:cs="Arial"/>
          <w:i/>
          <w:iCs/>
          <w:lang w:eastAsia="cs-CZ"/>
        </w:rPr>
        <w:t> </w:t>
      </w:r>
      <w:r w:rsidRPr="00516FB2">
        <w:rPr>
          <w:rFonts w:cs="Arial"/>
          <w:i/>
          <w:iCs/>
          <w:lang w:eastAsia="cs-CZ"/>
        </w:rPr>
        <w:t>realizac</w:t>
      </w:r>
      <w:r>
        <w:rPr>
          <w:rFonts w:cs="Arial"/>
          <w:i/>
          <w:iCs/>
          <w:lang w:eastAsia="cs-CZ"/>
        </w:rPr>
        <w:t>i aktivity</w:t>
      </w:r>
      <w:r w:rsidR="002B3613">
        <w:rPr>
          <w:rFonts w:cs="Arial"/>
          <w:i/>
          <w:iCs/>
          <w:lang w:eastAsia="cs-CZ"/>
        </w:rPr>
        <w:t>.</w:t>
      </w:r>
    </w:p>
    <w:p w14:paraId="6F21A5BA" w14:textId="77777777" w:rsidR="00E22F20" w:rsidRDefault="00E22F20" w:rsidP="00C85B28">
      <w:pPr>
        <w:spacing w:before="120" w:line="240" w:lineRule="auto"/>
        <w:rPr>
          <w:color w:val="002060"/>
        </w:rPr>
      </w:pPr>
    </w:p>
    <w:p w14:paraId="455699F7" w14:textId="77777777" w:rsidR="00045559" w:rsidRPr="00F2343A" w:rsidRDefault="00045559" w:rsidP="00C85B28">
      <w:pPr>
        <w:spacing w:before="120" w:line="240" w:lineRule="auto"/>
        <w:rPr>
          <w:color w:val="002060"/>
        </w:rPr>
      </w:pPr>
    </w:p>
    <w:tbl>
      <w:tblPr>
        <w:tblStyle w:val="Mkatabulky"/>
        <w:tblW w:w="0" w:type="auto"/>
        <w:tblLook w:val="04A0" w:firstRow="1" w:lastRow="0" w:firstColumn="1" w:lastColumn="0" w:noHBand="0" w:noVBand="1"/>
      </w:tblPr>
      <w:tblGrid>
        <w:gridCol w:w="9060"/>
      </w:tblGrid>
      <w:tr w:rsidR="00CF2BBA" w:rsidRPr="00BC6B57" w14:paraId="11CDEBFC" w14:textId="77777777" w:rsidTr="00E21DF2">
        <w:tc>
          <w:tcPr>
            <w:tcW w:w="9060" w:type="dxa"/>
            <w:shd w:val="clear" w:color="auto" w:fill="B3DBD6"/>
          </w:tcPr>
          <w:p w14:paraId="75532561" w14:textId="77777777" w:rsidR="00CF2BBA" w:rsidRPr="00E21DF2" w:rsidRDefault="00CF2BBA" w:rsidP="00E21DF2">
            <w:pPr>
              <w:shd w:val="clear" w:color="auto" w:fill="B3DBD6"/>
              <w:spacing w:before="120" w:line="240" w:lineRule="auto"/>
              <w:rPr>
                <w:rFonts w:asciiTheme="minorHAnsi" w:hAnsiTheme="minorHAnsi" w:cstheme="minorHAnsi"/>
                <w:b/>
                <w:bCs/>
                <w:color w:val="000000" w:themeColor="text1"/>
                <w:sz w:val="22"/>
                <w:szCs w:val="22"/>
                <w:shd w:val="clear" w:color="auto" w:fill="B3DBD6"/>
              </w:rPr>
            </w:pPr>
            <w:r w:rsidRPr="00AC30AD">
              <w:rPr>
                <w:rFonts w:asciiTheme="minorHAnsi" w:hAnsiTheme="minorHAnsi" w:cstheme="minorHAnsi"/>
                <w:b/>
                <w:bCs/>
                <w:color w:val="000000" w:themeColor="text1"/>
                <w:sz w:val="22"/>
                <w:szCs w:val="22"/>
                <w:shd w:val="clear" w:color="auto" w:fill="B3DBD6"/>
              </w:rPr>
              <w:t xml:space="preserve">Stručný popis realizace aktivity </w:t>
            </w:r>
            <w:r w:rsidRPr="00AC30AD">
              <w:rPr>
                <w:rFonts w:asciiTheme="minorHAnsi" w:hAnsiTheme="minorHAnsi" w:cstheme="minorHAnsi"/>
                <w:color w:val="000000" w:themeColor="text1"/>
                <w:sz w:val="22"/>
                <w:szCs w:val="22"/>
                <w:shd w:val="clear" w:color="auto" w:fill="B3DBD6"/>
              </w:rPr>
              <w:t>(text k převodu do ZPP):</w:t>
            </w:r>
          </w:p>
        </w:tc>
      </w:tr>
      <w:tr w:rsidR="00CF2BBA" w:rsidRPr="00BC6B57" w14:paraId="75982468" w14:textId="77777777" w:rsidTr="00E21DF2">
        <w:tc>
          <w:tcPr>
            <w:tcW w:w="9060" w:type="dxa"/>
          </w:tcPr>
          <w:p w14:paraId="23E2D739" w14:textId="77777777" w:rsidR="00CF2BBA" w:rsidRPr="00BC6B57" w:rsidRDefault="00CF2BBA" w:rsidP="00E21DF2">
            <w:pPr>
              <w:spacing w:before="120" w:line="240" w:lineRule="auto"/>
              <w:rPr>
                <w:rFonts w:asciiTheme="minorHAnsi" w:hAnsiTheme="minorHAnsi" w:cstheme="minorHAnsi"/>
                <w:i/>
                <w:sz w:val="22"/>
                <w:szCs w:val="22"/>
              </w:rPr>
            </w:pPr>
            <w:r w:rsidRPr="00E21DF2">
              <w:rPr>
                <w:rFonts w:asciiTheme="minorHAnsi" w:hAnsiTheme="minorHAnsi" w:cstheme="minorHAnsi"/>
                <w:i/>
                <w:sz w:val="22"/>
                <w:szCs w:val="22"/>
              </w:rPr>
              <w:t>Uveďte stručné shrnutí realizace aktivity vycházející z textu uvedeného výše. Text by měl vystihnout hlavní podstatu realizace aktivity bez detailního rozepisování jednotlivých kroků</w:t>
            </w:r>
            <w:r>
              <w:rPr>
                <w:rFonts w:asciiTheme="minorHAnsi" w:hAnsiTheme="minorHAnsi" w:cstheme="minorHAnsi"/>
                <w:i/>
                <w:sz w:val="22"/>
                <w:szCs w:val="22"/>
              </w:rPr>
              <w:t>.</w:t>
            </w:r>
          </w:p>
          <w:p w14:paraId="506773C8" w14:textId="77777777" w:rsidR="00CF2BBA" w:rsidRPr="00BC6B57" w:rsidRDefault="00CF2BBA" w:rsidP="00E21DF2">
            <w:pPr>
              <w:spacing w:before="120" w:line="240" w:lineRule="auto"/>
              <w:rPr>
                <w:rFonts w:asciiTheme="minorHAnsi" w:hAnsiTheme="minorHAnsi" w:cstheme="minorHAnsi"/>
                <w:iCs/>
                <w:color w:val="000000" w:themeColor="text1"/>
                <w:sz w:val="22"/>
                <w:szCs w:val="22"/>
                <w:shd w:val="clear" w:color="auto" w:fill="B3DBD6"/>
              </w:rPr>
            </w:pPr>
          </w:p>
          <w:p w14:paraId="2BD1A3D6" w14:textId="77777777" w:rsidR="00CF2BBA" w:rsidRPr="00E21DF2" w:rsidRDefault="00CF2BBA" w:rsidP="00E21DF2">
            <w:pPr>
              <w:spacing w:before="120" w:line="240" w:lineRule="auto"/>
              <w:rPr>
                <w:rFonts w:asciiTheme="minorHAnsi" w:hAnsiTheme="minorHAnsi" w:cstheme="minorHAnsi"/>
                <w:iCs/>
                <w:color w:val="000000" w:themeColor="text1"/>
                <w:sz w:val="22"/>
                <w:szCs w:val="22"/>
                <w:shd w:val="clear" w:color="auto" w:fill="B3DBD6"/>
              </w:rPr>
            </w:pPr>
          </w:p>
          <w:p w14:paraId="24871CF7" w14:textId="77777777" w:rsidR="00CF2BBA" w:rsidRPr="00E21DF2" w:rsidRDefault="00CF2BBA" w:rsidP="00E21DF2">
            <w:pPr>
              <w:spacing w:before="120" w:line="240" w:lineRule="auto"/>
              <w:rPr>
                <w:rFonts w:asciiTheme="minorHAnsi" w:hAnsiTheme="minorHAnsi" w:cstheme="minorHAnsi"/>
                <w:iCs/>
                <w:color w:val="000000" w:themeColor="text1"/>
                <w:sz w:val="22"/>
                <w:szCs w:val="22"/>
                <w:shd w:val="clear" w:color="auto" w:fill="B3DBD6"/>
              </w:rPr>
            </w:pPr>
          </w:p>
          <w:p w14:paraId="6E6EE97F" w14:textId="77777777" w:rsidR="00CF2BBA" w:rsidRPr="00BC6B57" w:rsidRDefault="00CF2BBA" w:rsidP="00E21DF2">
            <w:pPr>
              <w:spacing w:before="120" w:line="240" w:lineRule="auto"/>
              <w:rPr>
                <w:rFonts w:asciiTheme="minorHAnsi" w:hAnsiTheme="minorHAnsi" w:cstheme="minorHAnsi"/>
                <w:iCs/>
                <w:color w:val="000000" w:themeColor="text1"/>
                <w:sz w:val="22"/>
                <w:szCs w:val="22"/>
                <w:shd w:val="clear" w:color="auto" w:fill="B3DBD6"/>
              </w:rPr>
            </w:pPr>
          </w:p>
          <w:p w14:paraId="3000AF10" w14:textId="77777777" w:rsidR="00CF2BBA" w:rsidRPr="00E21DF2" w:rsidRDefault="00CF2BBA" w:rsidP="00E21DF2">
            <w:pPr>
              <w:spacing w:before="120" w:line="240" w:lineRule="auto"/>
              <w:rPr>
                <w:rFonts w:asciiTheme="minorHAnsi" w:hAnsiTheme="minorHAnsi" w:cstheme="minorHAnsi"/>
                <w:iCs/>
                <w:color w:val="000000" w:themeColor="text1"/>
                <w:sz w:val="22"/>
                <w:szCs w:val="22"/>
                <w:shd w:val="clear" w:color="auto" w:fill="B3DBD6"/>
              </w:rPr>
            </w:pPr>
          </w:p>
          <w:p w14:paraId="2548D174" w14:textId="77777777" w:rsidR="00CF2BBA" w:rsidRPr="00E21DF2" w:rsidRDefault="00CF2BBA" w:rsidP="00E21DF2">
            <w:pPr>
              <w:spacing w:before="120" w:line="240" w:lineRule="auto"/>
              <w:rPr>
                <w:rFonts w:asciiTheme="minorHAnsi" w:hAnsiTheme="minorHAnsi" w:cstheme="minorHAnsi"/>
                <w:color w:val="000000" w:themeColor="text1"/>
                <w:sz w:val="22"/>
                <w:szCs w:val="22"/>
                <w:shd w:val="clear" w:color="auto" w:fill="B3DBD6"/>
              </w:rPr>
            </w:pPr>
          </w:p>
        </w:tc>
      </w:tr>
    </w:tbl>
    <w:p w14:paraId="4049FD0C" w14:textId="77777777" w:rsidR="00F446CA" w:rsidRDefault="00F446CA" w:rsidP="00F2343A">
      <w:pPr>
        <w:pStyle w:val="OM-nadpis3"/>
        <w:numPr>
          <w:ilvl w:val="0"/>
          <w:numId w:val="0"/>
        </w:numPr>
      </w:pPr>
      <w:bookmarkStart w:id="34" w:name="_Toc231538540"/>
      <w:r w:rsidRPr="00147841">
        <w:lastRenderedPageBreak/>
        <w:t>Aktivita 8 – AI Ambasador</w:t>
      </w:r>
      <w:bookmarkEnd w:id="34"/>
    </w:p>
    <w:p w14:paraId="0A3E95CB" w14:textId="77777777" w:rsidR="00E22F20" w:rsidRPr="00E76A4C" w:rsidRDefault="00E22F20" w:rsidP="00F2343A">
      <w:pPr>
        <w:spacing w:before="120" w:after="0" w:line="240" w:lineRule="auto"/>
      </w:pPr>
      <w:r w:rsidRPr="00147841">
        <w:rPr>
          <w:rFonts w:cs="Arial"/>
          <w:b/>
          <w:bCs/>
          <w:color w:val="002060"/>
          <w:lang w:eastAsia="cs-CZ"/>
        </w:rPr>
        <w:t>Popis cílové skupiny a způsob jejího zapojení</w:t>
      </w:r>
      <w:r>
        <w:rPr>
          <w:b/>
          <w:bCs/>
          <w:color w:val="002060"/>
        </w:rPr>
        <w:t xml:space="preserve">: </w:t>
      </w:r>
    </w:p>
    <w:p w14:paraId="5C48424A" w14:textId="77777777" w:rsidR="000E69E8" w:rsidRPr="00267304" w:rsidRDefault="000E69E8" w:rsidP="000E69E8">
      <w:pPr>
        <w:spacing w:before="120" w:after="0" w:line="240" w:lineRule="auto"/>
        <w:rPr>
          <w:rFonts w:cs="Arial"/>
          <w:lang w:eastAsia="cs-CZ"/>
        </w:rPr>
      </w:pPr>
      <w:r w:rsidRPr="00F568D3">
        <w:rPr>
          <w:rFonts w:cs="Arial"/>
          <w:i/>
          <w:iCs/>
          <w:lang w:eastAsia="cs-CZ"/>
        </w:rPr>
        <w:t>Uveďte konkrétní způsoby, jak budou jednotlivé zvolené kategorie cílové skupiny zapojeny do této aktivit</w:t>
      </w:r>
      <w:r>
        <w:rPr>
          <w:rFonts w:cs="Arial"/>
          <w:i/>
          <w:iCs/>
          <w:lang w:eastAsia="cs-CZ"/>
        </w:rPr>
        <w:t>y</w:t>
      </w:r>
      <w:r w:rsidRPr="00F568D3">
        <w:rPr>
          <w:rFonts w:cs="Arial"/>
          <w:i/>
          <w:iCs/>
          <w:lang w:eastAsia="cs-CZ"/>
        </w:rPr>
        <w:t>. Můžete uvést, jak budou motivovány k účasti v aktivitě apod.</w:t>
      </w:r>
    </w:p>
    <w:p w14:paraId="4D325D36" w14:textId="77777777" w:rsidR="00E22F20" w:rsidRDefault="00E22F20" w:rsidP="00F2343A">
      <w:pPr>
        <w:spacing w:before="120" w:after="0" w:line="240" w:lineRule="auto"/>
        <w:rPr>
          <w:color w:val="002060"/>
        </w:rPr>
      </w:pPr>
    </w:p>
    <w:p w14:paraId="6C5CC18D" w14:textId="77777777" w:rsidR="00045559" w:rsidRPr="00F2343A" w:rsidRDefault="00045559" w:rsidP="00F2343A">
      <w:pPr>
        <w:spacing w:before="120" w:after="0" w:line="240" w:lineRule="auto"/>
        <w:rPr>
          <w:color w:val="002060"/>
        </w:rPr>
      </w:pPr>
    </w:p>
    <w:p w14:paraId="202EBE48" w14:textId="77777777" w:rsidR="00E22F20" w:rsidRDefault="00E22F20" w:rsidP="00C85B28">
      <w:pPr>
        <w:spacing w:before="240" w:after="0" w:line="240" w:lineRule="auto"/>
        <w:rPr>
          <w:b/>
          <w:bCs/>
          <w:color w:val="002060"/>
        </w:rPr>
      </w:pPr>
      <w:r>
        <w:rPr>
          <w:b/>
          <w:bCs/>
          <w:color w:val="002060"/>
        </w:rPr>
        <w:t>Podrobný popis realizace aktivity:</w:t>
      </w:r>
    </w:p>
    <w:p w14:paraId="3745EC66" w14:textId="77777777" w:rsidR="00950CC8" w:rsidRDefault="00E22F20" w:rsidP="00950CC8">
      <w:pPr>
        <w:spacing w:before="120" w:after="0" w:line="240" w:lineRule="auto"/>
        <w:rPr>
          <w:rFonts w:cs="Arial"/>
          <w:i/>
          <w:iCs/>
          <w:lang w:eastAsia="cs-CZ"/>
        </w:rPr>
      </w:pPr>
      <w:r w:rsidRPr="000B4605">
        <w:rPr>
          <w:rFonts w:cs="Arial"/>
          <w:i/>
          <w:lang w:eastAsia="cs-CZ"/>
        </w:rPr>
        <w:t>Podrobně popište způsob, metody a formy realizace aktivity</w:t>
      </w:r>
      <w:r>
        <w:rPr>
          <w:rFonts w:cs="Arial"/>
          <w:i/>
          <w:iCs/>
          <w:lang w:eastAsia="cs-CZ"/>
        </w:rPr>
        <w:t>.</w:t>
      </w:r>
    </w:p>
    <w:p w14:paraId="3C468595" w14:textId="7E0E73AA" w:rsidR="00E22F20" w:rsidRDefault="00E22F20" w:rsidP="00F2343A">
      <w:pPr>
        <w:spacing w:before="120" w:after="0" w:line="240" w:lineRule="auto"/>
        <w:rPr>
          <w:rFonts w:cs="Arial"/>
          <w:iCs/>
          <w:lang w:eastAsia="cs-CZ"/>
        </w:rPr>
      </w:pPr>
    </w:p>
    <w:p w14:paraId="1272531C" w14:textId="77777777" w:rsidR="00045559" w:rsidRPr="00F2343A" w:rsidRDefault="00045559" w:rsidP="00F2343A">
      <w:pPr>
        <w:spacing w:before="120" w:after="0" w:line="240" w:lineRule="auto"/>
        <w:rPr>
          <w:rFonts w:cs="Arial"/>
          <w:iCs/>
          <w:lang w:eastAsia="cs-CZ"/>
        </w:rPr>
      </w:pPr>
    </w:p>
    <w:p w14:paraId="6B6F8FBB" w14:textId="77777777" w:rsidR="00982560" w:rsidRPr="00977397" w:rsidRDefault="00982560" w:rsidP="00C85B28">
      <w:pPr>
        <w:spacing w:before="240" w:after="0" w:line="240" w:lineRule="auto"/>
        <w:rPr>
          <w:b/>
          <w:bCs/>
          <w:color w:val="002060"/>
        </w:rPr>
      </w:pPr>
      <w:r w:rsidRPr="00977397">
        <w:rPr>
          <w:b/>
          <w:bCs/>
          <w:color w:val="002060"/>
        </w:rPr>
        <w:t>Harmonogram realizace</w:t>
      </w:r>
      <w:r>
        <w:rPr>
          <w:b/>
          <w:bCs/>
          <w:color w:val="002060"/>
        </w:rPr>
        <w:t xml:space="preserve"> aktivity</w:t>
      </w:r>
      <w:r w:rsidRPr="00977397">
        <w:rPr>
          <w:b/>
          <w:bCs/>
          <w:color w:val="002060"/>
        </w:rPr>
        <w:t>:</w:t>
      </w:r>
    </w:p>
    <w:p w14:paraId="74221243" w14:textId="2247ECFE" w:rsidR="00982560" w:rsidRDefault="00982560" w:rsidP="00C85B28">
      <w:pPr>
        <w:spacing w:before="120" w:line="240" w:lineRule="auto"/>
        <w:rPr>
          <w:rFonts w:cs="Arial"/>
          <w:iCs/>
          <w:lang w:eastAsia="cs-CZ"/>
        </w:rPr>
      </w:pPr>
      <w:r w:rsidRPr="007F3ECC">
        <w:rPr>
          <w:i/>
        </w:rPr>
        <w:t xml:space="preserve">Vyznačte měsíce, v nichž bude </w:t>
      </w:r>
      <w:r>
        <w:rPr>
          <w:i/>
        </w:rPr>
        <w:t>aktivita</w:t>
      </w:r>
      <w:r w:rsidRPr="007F3ECC">
        <w:rPr>
          <w:i/>
        </w:rPr>
        <w:t xml:space="preserve"> realizována</w:t>
      </w:r>
      <w:r>
        <w:rPr>
          <w:i/>
        </w:rPr>
        <w:t>.</w:t>
      </w:r>
    </w:p>
    <w:tbl>
      <w:tblPr>
        <w:tblStyle w:val="Mkatabulky"/>
        <w:tblW w:w="5000" w:type="pct"/>
        <w:tblInd w:w="-5" w:type="dxa"/>
        <w:tblLook w:val="04A0" w:firstRow="1" w:lastRow="0" w:firstColumn="1" w:lastColumn="0" w:noHBand="0" w:noVBand="1"/>
      </w:tblPr>
      <w:tblGrid>
        <w:gridCol w:w="624"/>
        <w:gridCol w:w="703"/>
        <w:gridCol w:w="703"/>
        <w:gridCol w:w="703"/>
        <w:gridCol w:w="703"/>
        <w:gridCol w:w="703"/>
        <w:gridCol w:w="703"/>
        <w:gridCol w:w="703"/>
        <w:gridCol w:w="703"/>
        <w:gridCol w:w="703"/>
        <w:gridCol w:w="703"/>
        <w:gridCol w:w="703"/>
        <w:gridCol w:w="703"/>
      </w:tblGrid>
      <w:tr w:rsidR="00982560" w14:paraId="48AE8C2A" w14:textId="77777777" w:rsidTr="00C85B28">
        <w:trPr>
          <w:cantSplit/>
          <w:trHeight w:val="1134"/>
        </w:trPr>
        <w:tc>
          <w:tcPr>
            <w:tcW w:w="622" w:type="dxa"/>
            <w:shd w:val="clear" w:color="auto" w:fill="FFFFFF" w:themeFill="background1"/>
          </w:tcPr>
          <w:p w14:paraId="5A23784B" w14:textId="77777777" w:rsidR="00982560" w:rsidRPr="007F3ECC" w:rsidRDefault="00982560" w:rsidP="0004796B">
            <w:pPr>
              <w:rPr>
                <w:rFonts w:ascii="Calibri" w:hAnsi="Calibri" w:cs="Calibri"/>
                <w:b/>
                <w:sz w:val="22"/>
                <w:szCs w:val="22"/>
              </w:rPr>
            </w:pPr>
          </w:p>
        </w:tc>
        <w:tc>
          <w:tcPr>
            <w:tcW w:w="702" w:type="dxa"/>
            <w:textDirection w:val="btLr"/>
            <w:vAlign w:val="center"/>
          </w:tcPr>
          <w:p w14:paraId="1DCABB13" w14:textId="77777777" w:rsidR="00982560" w:rsidRPr="007F3ECC" w:rsidRDefault="00982560" w:rsidP="0004796B">
            <w:pPr>
              <w:ind w:left="113" w:right="113"/>
              <w:jc w:val="center"/>
              <w:rPr>
                <w:rFonts w:ascii="Calibri" w:hAnsi="Calibri" w:cs="Calibri"/>
                <w:b/>
                <w:color w:val="173271"/>
                <w:sz w:val="22"/>
                <w:szCs w:val="22"/>
              </w:rPr>
            </w:pPr>
            <w:r w:rsidRPr="004A6D18">
              <w:rPr>
                <w:rFonts w:ascii="Calibri" w:hAnsi="Calibri" w:cs="Calibri"/>
                <w:b/>
                <w:bCs/>
                <w:color w:val="173271"/>
              </w:rPr>
              <w:t>Leden</w:t>
            </w:r>
          </w:p>
        </w:tc>
        <w:tc>
          <w:tcPr>
            <w:tcW w:w="702" w:type="dxa"/>
            <w:textDirection w:val="btLr"/>
            <w:vAlign w:val="center"/>
          </w:tcPr>
          <w:p w14:paraId="05779BFA" w14:textId="77777777" w:rsidR="00982560" w:rsidRPr="007F3ECC" w:rsidRDefault="00982560" w:rsidP="0004796B">
            <w:pPr>
              <w:ind w:left="113" w:right="113"/>
              <w:jc w:val="center"/>
              <w:rPr>
                <w:rFonts w:ascii="Calibri" w:hAnsi="Calibri" w:cs="Calibri"/>
                <w:b/>
                <w:color w:val="173271"/>
                <w:sz w:val="22"/>
                <w:szCs w:val="22"/>
              </w:rPr>
            </w:pPr>
            <w:r w:rsidRPr="004A6D18">
              <w:rPr>
                <w:rFonts w:ascii="Calibri" w:hAnsi="Calibri" w:cs="Calibri"/>
                <w:b/>
                <w:bCs/>
                <w:color w:val="173271"/>
              </w:rPr>
              <w:t>Únor</w:t>
            </w:r>
          </w:p>
        </w:tc>
        <w:tc>
          <w:tcPr>
            <w:tcW w:w="702" w:type="dxa"/>
            <w:textDirection w:val="btLr"/>
            <w:vAlign w:val="center"/>
          </w:tcPr>
          <w:p w14:paraId="58A771A7" w14:textId="77777777" w:rsidR="00982560" w:rsidRPr="007F3ECC" w:rsidRDefault="00982560" w:rsidP="0004796B">
            <w:pPr>
              <w:ind w:left="113" w:right="113"/>
              <w:jc w:val="center"/>
              <w:rPr>
                <w:rFonts w:ascii="Calibri" w:hAnsi="Calibri" w:cs="Calibri"/>
                <w:b/>
                <w:color w:val="173271"/>
                <w:sz w:val="22"/>
                <w:szCs w:val="22"/>
              </w:rPr>
            </w:pPr>
            <w:r w:rsidRPr="004A6D18">
              <w:rPr>
                <w:rFonts w:ascii="Calibri" w:hAnsi="Calibri" w:cs="Calibri"/>
                <w:b/>
                <w:bCs/>
                <w:color w:val="173271"/>
              </w:rPr>
              <w:t>Březen</w:t>
            </w:r>
          </w:p>
        </w:tc>
        <w:tc>
          <w:tcPr>
            <w:tcW w:w="702" w:type="dxa"/>
            <w:textDirection w:val="btLr"/>
            <w:vAlign w:val="center"/>
          </w:tcPr>
          <w:p w14:paraId="2ABFF779" w14:textId="77777777" w:rsidR="00982560" w:rsidRPr="007F3ECC" w:rsidRDefault="00982560" w:rsidP="0004796B">
            <w:pPr>
              <w:ind w:left="113" w:right="113"/>
              <w:jc w:val="center"/>
              <w:rPr>
                <w:rFonts w:ascii="Calibri" w:hAnsi="Calibri" w:cs="Calibri"/>
                <w:b/>
                <w:color w:val="173271"/>
                <w:sz w:val="22"/>
                <w:szCs w:val="22"/>
              </w:rPr>
            </w:pPr>
            <w:r w:rsidRPr="004A6D18">
              <w:rPr>
                <w:rFonts w:ascii="Calibri" w:hAnsi="Calibri" w:cs="Calibri"/>
                <w:b/>
                <w:bCs/>
                <w:color w:val="173271"/>
              </w:rPr>
              <w:t>Duben</w:t>
            </w:r>
          </w:p>
        </w:tc>
        <w:tc>
          <w:tcPr>
            <w:tcW w:w="702" w:type="dxa"/>
            <w:textDirection w:val="btLr"/>
            <w:vAlign w:val="center"/>
          </w:tcPr>
          <w:p w14:paraId="2185B4B3" w14:textId="77777777" w:rsidR="00982560" w:rsidRPr="007F3ECC" w:rsidRDefault="00982560" w:rsidP="0004796B">
            <w:pPr>
              <w:ind w:left="113" w:right="113"/>
              <w:jc w:val="center"/>
              <w:rPr>
                <w:rFonts w:ascii="Calibri" w:hAnsi="Calibri" w:cs="Calibri"/>
                <w:b/>
                <w:color w:val="173271"/>
                <w:sz w:val="22"/>
                <w:szCs w:val="22"/>
              </w:rPr>
            </w:pPr>
            <w:r w:rsidRPr="004A6D18">
              <w:rPr>
                <w:rFonts w:ascii="Calibri" w:hAnsi="Calibri" w:cs="Calibri"/>
                <w:b/>
                <w:bCs/>
                <w:color w:val="173271"/>
              </w:rPr>
              <w:t>Květen</w:t>
            </w:r>
          </w:p>
        </w:tc>
        <w:tc>
          <w:tcPr>
            <w:tcW w:w="702" w:type="dxa"/>
            <w:textDirection w:val="btLr"/>
            <w:vAlign w:val="center"/>
          </w:tcPr>
          <w:p w14:paraId="21720568" w14:textId="77777777" w:rsidR="00982560" w:rsidRPr="007F3ECC" w:rsidRDefault="00982560" w:rsidP="0004796B">
            <w:pPr>
              <w:ind w:left="113" w:right="113"/>
              <w:jc w:val="center"/>
              <w:rPr>
                <w:rFonts w:ascii="Calibri" w:hAnsi="Calibri" w:cs="Calibri"/>
                <w:b/>
                <w:color w:val="173271"/>
                <w:sz w:val="22"/>
                <w:szCs w:val="22"/>
              </w:rPr>
            </w:pPr>
            <w:r w:rsidRPr="004A6D18">
              <w:rPr>
                <w:rFonts w:ascii="Calibri" w:hAnsi="Calibri" w:cs="Calibri"/>
                <w:b/>
                <w:bCs/>
                <w:color w:val="173271"/>
              </w:rPr>
              <w:t>Červen</w:t>
            </w:r>
          </w:p>
        </w:tc>
        <w:tc>
          <w:tcPr>
            <w:tcW w:w="702" w:type="dxa"/>
            <w:textDirection w:val="btLr"/>
            <w:vAlign w:val="center"/>
          </w:tcPr>
          <w:p w14:paraId="2E461A1C" w14:textId="77777777" w:rsidR="00982560" w:rsidRPr="007F3ECC" w:rsidRDefault="00982560" w:rsidP="0004796B">
            <w:pPr>
              <w:ind w:left="113" w:right="113"/>
              <w:jc w:val="center"/>
              <w:rPr>
                <w:rFonts w:ascii="Calibri" w:hAnsi="Calibri" w:cs="Calibri"/>
                <w:b/>
                <w:color w:val="173271"/>
                <w:sz w:val="22"/>
                <w:szCs w:val="22"/>
              </w:rPr>
            </w:pPr>
            <w:r w:rsidRPr="004A6D18">
              <w:rPr>
                <w:rFonts w:ascii="Calibri" w:hAnsi="Calibri" w:cs="Calibri"/>
                <w:b/>
                <w:bCs/>
                <w:color w:val="173271"/>
              </w:rPr>
              <w:t>Červenec</w:t>
            </w:r>
          </w:p>
        </w:tc>
        <w:tc>
          <w:tcPr>
            <w:tcW w:w="702" w:type="dxa"/>
            <w:textDirection w:val="btLr"/>
            <w:vAlign w:val="center"/>
          </w:tcPr>
          <w:p w14:paraId="526467E8" w14:textId="77777777" w:rsidR="00982560" w:rsidRPr="007F3ECC" w:rsidRDefault="00982560" w:rsidP="0004796B">
            <w:pPr>
              <w:ind w:left="113" w:right="113"/>
              <w:jc w:val="center"/>
              <w:rPr>
                <w:rFonts w:ascii="Calibri" w:hAnsi="Calibri" w:cs="Calibri"/>
                <w:b/>
                <w:color w:val="173271"/>
                <w:sz w:val="22"/>
                <w:szCs w:val="22"/>
              </w:rPr>
            </w:pPr>
            <w:r w:rsidRPr="004A6D18">
              <w:rPr>
                <w:rFonts w:ascii="Calibri" w:hAnsi="Calibri" w:cs="Calibri"/>
                <w:b/>
                <w:bCs/>
                <w:color w:val="173271"/>
              </w:rPr>
              <w:t>Srpen</w:t>
            </w:r>
          </w:p>
        </w:tc>
        <w:tc>
          <w:tcPr>
            <w:tcW w:w="702" w:type="dxa"/>
            <w:textDirection w:val="btLr"/>
            <w:vAlign w:val="center"/>
          </w:tcPr>
          <w:p w14:paraId="70F310E9" w14:textId="77777777" w:rsidR="00982560" w:rsidRPr="007F3ECC" w:rsidRDefault="00982560" w:rsidP="0004796B">
            <w:pPr>
              <w:ind w:left="113" w:right="113"/>
              <w:jc w:val="center"/>
              <w:rPr>
                <w:rFonts w:ascii="Calibri" w:hAnsi="Calibri" w:cs="Calibri"/>
                <w:b/>
                <w:color w:val="173271"/>
                <w:sz w:val="22"/>
                <w:szCs w:val="22"/>
              </w:rPr>
            </w:pPr>
            <w:r w:rsidRPr="004A6D18">
              <w:rPr>
                <w:rFonts w:ascii="Calibri" w:hAnsi="Calibri" w:cs="Calibri"/>
                <w:b/>
                <w:bCs/>
                <w:color w:val="173271"/>
              </w:rPr>
              <w:t>Září</w:t>
            </w:r>
          </w:p>
        </w:tc>
        <w:tc>
          <w:tcPr>
            <w:tcW w:w="702" w:type="dxa"/>
            <w:textDirection w:val="btLr"/>
            <w:vAlign w:val="center"/>
          </w:tcPr>
          <w:p w14:paraId="37DCAE7C" w14:textId="77777777" w:rsidR="00982560" w:rsidRPr="007F3ECC" w:rsidRDefault="00982560" w:rsidP="0004796B">
            <w:pPr>
              <w:ind w:left="113" w:right="113"/>
              <w:jc w:val="center"/>
              <w:rPr>
                <w:rFonts w:ascii="Calibri" w:hAnsi="Calibri" w:cs="Calibri"/>
                <w:b/>
                <w:color w:val="173271"/>
                <w:sz w:val="22"/>
                <w:szCs w:val="22"/>
              </w:rPr>
            </w:pPr>
            <w:r w:rsidRPr="004A6D18">
              <w:rPr>
                <w:rFonts w:ascii="Calibri" w:hAnsi="Calibri" w:cs="Calibri"/>
                <w:b/>
                <w:bCs/>
                <w:color w:val="173271"/>
              </w:rPr>
              <w:t>Říjen</w:t>
            </w:r>
          </w:p>
        </w:tc>
        <w:tc>
          <w:tcPr>
            <w:tcW w:w="702" w:type="dxa"/>
            <w:textDirection w:val="btLr"/>
            <w:vAlign w:val="center"/>
          </w:tcPr>
          <w:p w14:paraId="281E9DFF" w14:textId="77777777" w:rsidR="00982560" w:rsidRPr="007F3ECC" w:rsidRDefault="00982560" w:rsidP="0004796B">
            <w:pPr>
              <w:ind w:left="113" w:right="113"/>
              <w:jc w:val="center"/>
              <w:rPr>
                <w:rFonts w:ascii="Calibri" w:hAnsi="Calibri" w:cs="Calibri"/>
                <w:b/>
                <w:color w:val="173271"/>
                <w:sz w:val="22"/>
                <w:szCs w:val="22"/>
              </w:rPr>
            </w:pPr>
            <w:r w:rsidRPr="004A6D18">
              <w:rPr>
                <w:rFonts w:ascii="Calibri" w:hAnsi="Calibri" w:cs="Calibri"/>
                <w:b/>
                <w:bCs/>
                <w:color w:val="173271"/>
              </w:rPr>
              <w:t>Listopad</w:t>
            </w:r>
          </w:p>
        </w:tc>
        <w:tc>
          <w:tcPr>
            <w:tcW w:w="702" w:type="dxa"/>
            <w:textDirection w:val="btLr"/>
            <w:vAlign w:val="center"/>
          </w:tcPr>
          <w:p w14:paraId="399FF609" w14:textId="77777777" w:rsidR="00982560" w:rsidRPr="007F3ECC" w:rsidRDefault="00982560" w:rsidP="0004796B">
            <w:pPr>
              <w:ind w:left="113" w:right="113"/>
              <w:jc w:val="center"/>
              <w:rPr>
                <w:rFonts w:ascii="Calibri" w:hAnsi="Calibri" w:cs="Calibri"/>
                <w:b/>
                <w:color w:val="173271"/>
                <w:sz w:val="22"/>
                <w:szCs w:val="22"/>
              </w:rPr>
            </w:pPr>
            <w:r w:rsidRPr="004A6D18">
              <w:rPr>
                <w:rFonts w:ascii="Calibri" w:hAnsi="Calibri" w:cs="Calibri"/>
                <w:b/>
                <w:bCs/>
                <w:color w:val="173271"/>
              </w:rPr>
              <w:t>Prosinec</w:t>
            </w:r>
          </w:p>
        </w:tc>
      </w:tr>
      <w:tr w:rsidR="00982560" w14:paraId="0FC872B3" w14:textId="77777777" w:rsidTr="00C85B28">
        <w:trPr>
          <w:trHeight w:val="364"/>
        </w:trPr>
        <w:tc>
          <w:tcPr>
            <w:tcW w:w="622" w:type="dxa"/>
            <w:shd w:val="clear" w:color="auto" w:fill="173271"/>
            <w:vAlign w:val="center"/>
          </w:tcPr>
          <w:p w14:paraId="6B43F960" w14:textId="77777777" w:rsidR="00982560" w:rsidRPr="007F3ECC" w:rsidRDefault="00982560" w:rsidP="0004796B">
            <w:pPr>
              <w:spacing w:before="40" w:after="40" w:line="240" w:lineRule="auto"/>
              <w:jc w:val="center"/>
              <w:rPr>
                <w:rFonts w:ascii="Calibri" w:hAnsi="Calibri" w:cs="Calibri"/>
                <w:b/>
                <w:sz w:val="22"/>
                <w:szCs w:val="22"/>
              </w:rPr>
            </w:pPr>
            <w:r w:rsidRPr="004A6D18">
              <w:rPr>
                <w:rFonts w:ascii="Calibri" w:hAnsi="Calibri" w:cs="Calibri"/>
                <w:b/>
                <w:bCs/>
              </w:rPr>
              <w:t>202</w:t>
            </w:r>
            <w:r>
              <w:rPr>
                <w:rFonts w:ascii="Calibri" w:hAnsi="Calibri" w:cs="Calibri"/>
                <w:b/>
                <w:bCs/>
              </w:rPr>
              <w:t>6</w:t>
            </w:r>
          </w:p>
        </w:tc>
        <w:sdt>
          <w:sdtPr>
            <w:rPr>
              <w:rFonts w:ascii="Calibri" w:hAnsi="Calibri" w:cs="Calibri"/>
            </w:rPr>
            <w:id w:val="-768162756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702" w:type="dxa"/>
                <w:vAlign w:val="center"/>
              </w:tcPr>
              <w:p w14:paraId="29C2DB13" w14:textId="77777777" w:rsidR="00982560" w:rsidRPr="007F3ECC" w:rsidRDefault="00982560" w:rsidP="0004796B">
                <w:pPr>
                  <w:spacing w:before="40" w:after="40" w:line="240" w:lineRule="auto"/>
                  <w:jc w:val="center"/>
                  <w:rPr>
                    <w:rFonts w:ascii="Calibri" w:hAnsi="Calibri" w:cs="Calibri"/>
                    <w:sz w:val="22"/>
                    <w:szCs w:val="22"/>
                  </w:rPr>
                </w:pPr>
                <w:r w:rsidRPr="007F3ECC">
                  <w:rPr>
                    <w:rFonts w:ascii="MS Gothic" w:eastAsia="MS Gothic" w:hAnsi="MS Gothic" w:cs="Calibri" w:hint="eastAsia"/>
                  </w:rPr>
                  <w:t>☐</w:t>
                </w:r>
              </w:p>
            </w:tc>
          </w:sdtContent>
        </w:sdt>
        <w:sdt>
          <w:sdtPr>
            <w:rPr>
              <w:rFonts w:ascii="Calibri" w:hAnsi="Calibri" w:cs="Calibri"/>
            </w:rPr>
            <w:id w:val="-1636785826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702" w:type="dxa"/>
                <w:vAlign w:val="center"/>
              </w:tcPr>
              <w:p w14:paraId="335B43D7" w14:textId="77777777" w:rsidR="00982560" w:rsidRPr="007F3ECC" w:rsidRDefault="00982560" w:rsidP="0004796B">
                <w:pPr>
                  <w:spacing w:before="40" w:after="40" w:line="240" w:lineRule="auto"/>
                  <w:jc w:val="center"/>
                  <w:rPr>
                    <w:rFonts w:ascii="Calibri" w:hAnsi="Calibri" w:cs="Calibri"/>
                    <w:sz w:val="22"/>
                    <w:szCs w:val="22"/>
                  </w:rPr>
                </w:pPr>
                <w:r w:rsidRPr="007F3ECC">
                  <w:rPr>
                    <w:rFonts w:ascii="MS Gothic" w:eastAsia="MS Gothic" w:hAnsi="MS Gothic" w:cs="Calibri" w:hint="eastAsia"/>
                  </w:rPr>
                  <w:t>☐</w:t>
                </w:r>
              </w:p>
            </w:tc>
          </w:sdtContent>
        </w:sdt>
        <w:sdt>
          <w:sdtPr>
            <w:rPr>
              <w:rFonts w:ascii="Calibri" w:hAnsi="Calibri" w:cs="Calibri"/>
            </w:rPr>
            <w:id w:val="-497892209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702" w:type="dxa"/>
                <w:vAlign w:val="center"/>
              </w:tcPr>
              <w:p w14:paraId="4F466413" w14:textId="77777777" w:rsidR="00982560" w:rsidRPr="007F3ECC" w:rsidRDefault="00982560" w:rsidP="0004796B">
                <w:pPr>
                  <w:spacing w:before="40" w:after="40" w:line="240" w:lineRule="auto"/>
                  <w:jc w:val="center"/>
                  <w:rPr>
                    <w:rFonts w:ascii="Calibri" w:hAnsi="Calibri" w:cs="Calibri"/>
                    <w:sz w:val="22"/>
                    <w:szCs w:val="22"/>
                  </w:rPr>
                </w:pPr>
                <w:r w:rsidRPr="007F3ECC">
                  <w:rPr>
                    <w:rFonts w:ascii="MS Gothic" w:eastAsia="MS Gothic" w:hAnsi="MS Gothic" w:cs="Calibri" w:hint="eastAsia"/>
                  </w:rPr>
                  <w:t>☐</w:t>
                </w:r>
              </w:p>
            </w:tc>
          </w:sdtContent>
        </w:sdt>
        <w:sdt>
          <w:sdtPr>
            <w:rPr>
              <w:rFonts w:ascii="Calibri" w:hAnsi="Calibri" w:cs="Calibri"/>
            </w:rPr>
            <w:id w:val="-111663825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702" w:type="dxa"/>
                <w:vAlign w:val="center"/>
              </w:tcPr>
              <w:p w14:paraId="5A7A05FE" w14:textId="77777777" w:rsidR="00982560" w:rsidRPr="007F3ECC" w:rsidRDefault="00982560" w:rsidP="0004796B">
                <w:pPr>
                  <w:spacing w:before="40" w:after="40" w:line="240" w:lineRule="auto"/>
                  <w:jc w:val="center"/>
                  <w:rPr>
                    <w:rFonts w:ascii="Calibri" w:hAnsi="Calibri" w:cs="Calibri"/>
                    <w:sz w:val="22"/>
                    <w:szCs w:val="22"/>
                  </w:rPr>
                </w:pPr>
                <w:r w:rsidRPr="007F3ECC">
                  <w:rPr>
                    <w:rFonts w:ascii="MS Gothic" w:eastAsia="MS Gothic" w:hAnsi="MS Gothic" w:cs="Calibri" w:hint="eastAsia"/>
                  </w:rPr>
                  <w:t>☐</w:t>
                </w:r>
              </w:p>
            </w:tc>
          </w:sdtContent>
        </w:sdt>
        <w:sdt>
          <w:sdtPr>
            <w:rPr>
              <w:rFonts w:ascii="Calibri" w:hAnsi="Calibri" w:cs="Calibri"/>
            </w:rPr>
            <w:id w:val="-1155536969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702" w:type="dxa"/>
                <w:vAlign w:val="center"/>
              </w:tcPr>
              <w:p w14:paraId="1644B9FE" w14:textId="77777777" w:rsidR="00982560" w:rsidRPr="007F3ECC" w:rsidRDefault="00982560" w:rsidP="0004796B">
                <w:pPr>
                  <w:spacing w:before="40" w:after="40" w:line="240" w:lineRule="auto"/>
                  <w:jc w:val="center"/>
                  <w:rPr>
                    <w:rFonts w:ascii="Calibri" w:hAnsi="Calibri" w:cs="Calibri"/>
                    <w:sz w:val="22"/>
                    <w:szCs w:val="22"/>
                  </w:rPr>
                </w:pPr>
                <w:r w:rsidRPr="007F3ECC">
                  <w:rPr>
                    <w:rFonts w:ascii="MS Gothic" w:eastAsia="MS Gothic" w:hAnsi="MS Gothic" w:cs="Calibri" w:hint="eastAsia"/>
                  </w:rPr>
                  <w:t>☐</w:t>
                </w:r>
              </w:p>
            </w:tc>
          </w:sdtContent>
        </w:sdt>
        <w:sdt>
          <w:sdtPr>
            <w:rPr>
              <w:rFonts w:ascii="Calibri" w:hAnsi="Calibri" w:cs="Calibri"/>
            </w:rPr>
            <w:id w:val="-1034192777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702" w:type="dxa"/>
                <w:vAlign w:val="center"/>
              </w:tcPr>
              <w:p w14:paraId="659FFB25" w14:textId="77777777" w:rsidR="00982560" w:rsidRPr="007F3ECC" w:rsidRDefault="00982560" w:rsidP="0004796B">
                <w:pPr>
                  <w:spacing w:before="40" w:after="40" w:line="240" w:lineRule="auto"/>
                  <w:jc w:val="center"/>
                  <w:rPr>
                    <w:rFonts w:ascii="Calibri" w:hAnsi="Calibri" w:cs="Calibri"/>
                    <w:sz w:val="22"/>
                    <w:szCs w:val="22"/>
                  </w:rPr>
                </w:pPr>
                <w:r w:rsidRPr="007F3ECC">
                  <w:rPr>
                    <w:rFonts w:ascii="MS Gothic" w:eastAsia="MS Gothic" w:hAnsi="MS Gothic" w:cs="Calibri" w:hint="eastAsia"/>
                  </w:rPr>
                  <w:t>☐</w:t>
                </w:r>
              </w:p>
            </w:tc>
          </w:sdtContent>
        </w:sdt>
        <w:sdt>
          <w:sdtPr>
            <w:rPr>
              <w:rFonts w:ascii="Calibri" w:hAnsi="Calibri" w:cs="Calibri"/>
            </w:rPr>
            <w:id w:val="-1006907213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702" w:type="dxa"/>
                <w:vAlign w:val="center"/>
              </w:tcPr>
              <w:p w14:paraId="4572AB49" w14:textId="3C5B81B3" w:rsidR="00982560" w:rsidRPr="007F3ECC" w:rsidRDefault="00CF2BBA" w:rsidP="0004796B">
                <w:pPr>
                  <w:spacing w:before="40" w:after="40" w:line="240" w:lineRule="auto"/>
                  <w:jc w:val="center"/>
                  <w:rPr>
                    <w:rFonts w:ascii="Calibri" w:hAnsi="Calibri" w:cs="Calibri"/>
                    <w:sz w:val="22"/>
                    <w:szCs w:val="22"/>
                  </w:rPr>
                </w:pPr>
                <w:r>
                  <w:rPr>
                    <w:rFonts w:ascii="MS Gothic" w:eastAsia="MS Gothic" w:hAnsi="MS Gothic" w:cs="Calibri" w:hint="eastAsia"/>
                  </w:rPr>
                  <w:t>☐</w:t>
                </w:r>
              </w:p>
            </w:tc>
          </w:sdtContent>
        </w:sdt>
        <w:sdt>
          <w:sdtPr>
            <w:rPr>
              <w:rFonts w:ascii="Calibri" w:hAnsi="Calibri" w:cs="Calibri"/>
            </w:rPr>
            <w:id w:val="-838768511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702" w:type="dxa"/>
                <w:vAlign w:val="center"/>
              </w:tcPr>
              <w:p w14:paraId="5B21D820" w14:textId="77777777" w:rsidR="00982560" w:rsidRPr="007F3ECC" w:rsidRDefault="00982560" w:rsidP="0004796B">
                <w:pPr>
                  <w:spacing w:before="40" w:after="40" w:line="240" w:lineRule="auto"/>
                  <w:jc w:val="center"/>
                  <w:rPr>
                    <w:rFonts w:ascii="Calibri" w:hAnsi="Calibri" w:cs="Calibri"/>
                    <w:sz w:val="22"/>
                    <w:szCs w:val="22"/>
                  </w:rPr>
                </w:pPr>
                <w:r w:rsidRPr="007F3ECC">
                  <w:rPr>
                    <w:rFonts w:ascii="MS Gothic" w:eastAsia="MS Gothic" w:hAnsi="MS Gothic" w:cs="Calibri" w:hint="eastAsia"/>
                  </w:rPr>
                  <w:t>☐</w:t>
                </w:r>
              </w:p>
            </w:tc>
          </w:sdtContent>
        </w:sdt>
        <w:sdt>
          <w:sdtPr>
            <w:rPr>
              <w:rFonts w:ascii="Calibri" w:hAnsi="Calibri" w:cs="Calibri"/>
            </w:rPr>
            <w:id w:val="2017341636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702" w:type="dxa"/>
                <w:vAlign w:val="center"/>
              </w:tcPr>
              <w:p w14:paraId="3C6D1DD7" w14:textId="77777777" w:rsidR="00982560" w:rsidRPr="007F3ECC" w:rsidRDefault="00982560" w:rsidP="0004796B">
                <w:pPr>
                  <w:spacing w:before="40" w:after="40" w:line="240" w:lineRule="auto"/>
                  <w:jc w:val="center"/>
                  <w:rPr>
                    <w:rFonts w:ascii="Calibri" w:hAnsi="Calibri" w:cs="Calibri"/>
                    <w:sz w:val="22"/>
                    <w:szCs w:val="22"/>
                  </w:rPr>
                </w:pPr>
                <w:r w:rsidRPr="007F3ECC">
                  <w:rPr>
                    <w:rFonts w:ascii="MS Gothic" w:eastAsia="MS Gothic" w:hAnsi="MS Gothic" w:cs="Calibri" w:hint="eastAsia"/>
                  </w:rPr>
                  <w:t>☐</w:t>
                </w:r>
              </w:p>
            </w:tc>
          </w:sdtContent>
        </w:sdt>
        <w:sdt>
          <w:sdtPr>
            <w:rPr>
              <w:rFonts w:ascii="Calibri" w:hAnsi="Calibri" w:cs="Calibri"/>
            </w:rPr>
            <w:id w:val="550034365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702" w:type="dxa"/>
                <w:vAlign w:val="center"/>
              </w:tcPr>
              <w:p w14:paraId="411E8F42" w14:textId="77777777" w:rsidR="00982560" w:rsidRPr="007F3ECC" w:rsidRDefault="00982560" w:rsidP="0004796B">
                <w:pPr>
                  <w:spacing w:before="40" w:after="40" w:line="240" w:lineRule="auto"/>
                  <w:jc w:val="center"/>
                  <w:rPr>
                    <w:rFonts w:ascii="Calibri" w:hAnsi="Calibri" w:cs="Calibri"/>
                    <w:sz w:val="22"/>
                    <w:szCs w:val="22"/>
                  </w:rPr>
                </w:pPr>
                <w:r w:rsidRPr="007F3ECC">
                  <w:rPr>
                    <w:rFonts w:ascii="MS Gothic" w:eastAsia="MS Gothic" w:hAnsi="MS Gothic" w:cs="Calibri" w:hint="eastAsia"/>
                  </w:rPr>
                  <w:t>☐</w:t>
                </w:r>
              </w:p>
            </w:tc>
          </w:sdtContent>
        </w:sdt>
        <w:sdt>
          <w:sdtPr>
            <w:rPr>
              <w:rFonts w:ascii="Calibri" w:hAnsi="Calibri" w:cs="Calibri"/>
            </w:rPr>
            <w:id w:val="1197048247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702" w:type="dxa"/>
                <w:vAlign w:val="center"/>
              </w:tcPr>
              <w:p w14:paraId="4C6A9BC3" w14:textId="77777777" w:rsidR="00982560" w:rsidRPr="007F3ECC" w:rsidRDefault="00982560" w:rsidP="0004796B">
                <w:pPr>
                  <w:spacing w:before="40" w:after="40" w:line="240" w:lineRule="auto"/>
                  <w:jc w:val="center"/>
                  <w:rPr>
                    <w:rFonts w:ascii="Calibri" w:hAnsi="Calibri" w:cs="Calibri"/>
                    <w:sz w:val="22"/>
                    <w:szCs w:val="22"/>
                  </w:rPr>
                </w:pPr>
                <w:r w:rsidRPr="007F3ECC">
                  <w:rPr>
                    <w:rFonts w:ascii="MS Gothic" w:eastAsia="MS Gothic" w:hAnsi="MS Gothic" w:cs="Calibri" w:hint="eastAsia"/>
                  </w:rPr>
                  <w:t>☐</w:t>
                </w:r>
              </w:p>
            </w:tc>
          </w:sdtContent>
        </w:sdt>
        <w:sdt>
          <w:sdtPr>
            <w:rPr>
              <w:rFonts w:ascii="Calibri" w:hAnsi="Calibri" w:cs="Calibri"/>
            </w:rPr>
            <w:id w:val="-1511976491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702" w:type="dxa"/>
                <w:vAlign w:val="center"/>
              </w:tcPr>
              <w:p w14:paraId="30E657F0" w14:textId="77777777" w:rsidR="00982560" w:rsidRPr="007F3ECC" w:rsidRDefault="00982560" w:rsidP="0004796B">
                <w:pPr>
                  <w:spacing w:before="40" w:after="40" w:line="240" w:lineRule="auto"/>
                  <w:jc w:val="center"/>
                  <w:rPr>
                    <w:rFonts w:ascii="Calibri" w:hAnsi="Calibri" w:cs="Calibri"/>
                    <w:sz w:val="22"/>
                    <w:szCs w:val="22"/>
                  </w:rPr>
                </w:pPr>
                <w:r w:rsidRPr="007F3ECC">
                  <w:rPr>
                    <w:rFonts w:ascii="MS Gothic" w:eastAsia="MS Gothic" w:hAnsi="MS Gothic" w:cs="Calibri" w:hint="eastAsia"/>
                  </w:rPr>
                  <w:t>☐</w:t>
                </w:r>
              </w:p>
            </w:tc>
          </w:sdtContent>
        </w:sdt>
      </w:tr>
      <w:tr w:rsidR="00982560" w14:paraId="6E2D2961" w14:textId="77777777" w:rsidTr="00C85B28">
        <w:trPr>
          <w:trHeight w:val="364"/>
        </w:trPr>
        <w:tc>
          <w:tcPr>
            <w:tcW w:w="622" w:type="dxa"/>
            <w:shd w:val="clear" w:color="auto" w:fill="173271"/>
            <w:vAlign w:val="center"/>
          </w:tcPr>
          <w:p w14:paraId="17E4EEB5" w14:textId="77777777" w:rsidR="00982560" w:rsidRPr="007F3ECC" w:rsidRDefault="00982560" w:rsidP="0004796B">
            <w:pPr>
              <w:spacing w:before="40" w:after="40" w:line="240" w:lineRule="auto"/>
              <w:jc w:val="center"/>
              <w:rPr>
                <w:rFonts w:ascii="Calibri" w:hAnsi="Calibri" w:cs="Calibri"/>
                <w:b/>
                <w:sz w:val="22"/>
                <w:szCs w:val="22"/>
              </w:rPr>
            </w:pPr>
            <w:r w:rsidRPr="004A6D18">
              <w:rPr>
                <w:rFonts w:ascii="Calibri" w:hAnsi="Calibri" w:cs="Calibri"/>
                <w:b/>
                <w:bCs/>
              </w:rPr>
              <w:t>202</w:t>
            </w:r>
            <w:r>
              <w:rPr>
                <w:rFonts w:ascii="Calibri" w:hAnsi="Calibri" w:cs="Calibri"/>
                <w:b/>
                <w:bCs/>
              </w:rPr>
              <w:t>7</w:t>
            </w:r>
          </w:p>
        </w:tc>
        <w:sdt>
          <w:sdtPr>
            <w:rPr>
              <w:rFonts w:ascii="Calibri" w:hAnsi="Calibri" w:cs="Calibri"/>
            </w:rPr>
            <w:id w:val="1653561373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702" w:type="dxa"/>
                <w:vAlign w:val="center"/>
              </w:tcPr>
              <w:p w14:paraId="44A659A4" w14:textId="77777777" w:rsidR="00982560" w:rsidRPr="007F3ECC" w:rsidRDefault="00982560" w:rsidP="0004796B">
                <w:pPr>
                  <w:spacing w:before="40" w:after="40" w:line="240" w:lineRule="auto"/>
                  <w:jc w:val="center"/>
                  <w:rPr>
                    <w:rFonts w:ascii="Calibri" w:hAnsi="Calibri" w:cs="Calibri"/>
                    <w:sz w:val="22"/>
                    <w:szCs w:val="22"/>
                  </w:rPr>
                </w:pPr>
                <w:r w:rsidRPr="007F3ECC">
                  <w:rPr>
                    <w:rFonts w:ascii="MS Gothic" w:eastAsia="MS Gothic" w:hAnsi="MS Gothic" w:cs="Calibri" w:hint="eastAsia"/>
                  </w:rPr>
                  <w:t>☐</w:t>
                </w:r>
              </w:p>
            </w:tc>
          </w:sdtContent>
        </w:sdt>
        <w:sdt>
          <w:sdtPr>
            <w:rPr>
              <w:rFonts w:ascii="Calibri" w:hAnsi="Calibri" w:cs="Calibri"/>
            </w:rPr>
            <w:id w:val="-1272158889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702" w:type="dxa"/>
                <w:vAlign w:val="center"/>
              </w:tcPr>
              <w:p w14:paraId="3CC9B1C9" w14:textId="77777777" w:rsidR="00982560" w:rsidRPr="007F3ECC" w:rsidRDefault="00982560" w:rsidP="0004796B">
                <w:pPr>
                  <w:spacing w:before="40" w:after="40" w:line="240" w:lineRule="auto"/>
                  <w:jc w:val="center"/>
                  <w:rPr>
                    <w:rFonts w:ascii="Calibri" w:hAnsi="Calibri" w:cs="Calibri"/>
                    <w:sz w:val="22"/>
                    <w:szCs w:val="22"/>
                  </w:rPr>
                </w:pPr>
                <w:r w:rsidRPr="007F3ECC">
                  <w:rPr>
                    <w:rFonts w:ascii="MS Gothic" w:eastAsia="MS Gothic" w:hAnsi="MS Gothic" w:cs="Calibri" w:hint="eastAsia"/>
                  </w:rPr>
                  <w:t>☐</w:t>
                </w:r>
              </w:p>
            </w:tc>
          </w:sdtContent>
        </w:sdt>
        <w:sdt>
          <w:sdtPr>
            <w:rPr>
              <w:rFonts w:ascii="Calibri" w:hAnsi="Calibri" w:cs="Calibri"/>
            </w:rPr>
            <w:id w:val="542948890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702" w:type="dxa"/>
                <w:vAlign w:val="center"/>
              </w:tcPr>
              <w:p w14:paraId="20B63141" w14:textId="77777777" w:rsidR="00982560" w:rsidRPr="007F3ECC" w:rsidRDefault="00982560" w:rsidP="0004796B">
                <w:pPr>
                  <w:spacing w:before="40" w:after="40" w:line="240" w:lineRule="auto"/>
                  <w:jc w:val="center"/>
                  <w:rPr>
                    <w:rFonts w:ascii="Calibri" w:hAnsi="Calibri" w:cs="Calibri"/>
                    <w:sz w:val="22"/>
                    <w:szCs w:val="22"/>
                  </w:rPr>
                </w:pPr>
                <w:r w:rsidRPr="007F3ECC">
                  <w:rPr>
                    <w:rFonts w:ascii="MS Gothic" w:eastAsia="MS Gothic" w:hAnsi="MS Gothic" w:cs="Calibri" w:hint="eastAsia"/>
                  </w:rPr>
                  <w:t>☐</w:t>
                </w:r>
              </w:p>
            </w:tc>
          </w:sdtContent>
        </w:sdt>
        <w:sdt>
          <w:sdtPr>
            <w:rPr>
              <w:rFonts w:ascii="Calibri" w:hAnsi="Calibri" w:cs="Calibri"/>
            </w:rPr>
            <w:id w:val="1324169757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702" w:type="dxa"/>
                <w:vAlign w:val="center"/>
              </w:tcPr>
              <w:p w14:paraId="088C5E29" w14:textId="77777777" w:rsidR="00982560" w:rsidRPr="007F3ECC" w:rsidRDefault="00982560" w:rsidP="0004796B">
                <w:pPr>
                  <w:spacing w:before="40" w:after="40" w:line="240" w:lineRule="auto"/>
                  <w:jc w:val="center"/>
                  <w:rPr>
                    <w:rFonts w:ascii="Calibri" w:hAnsi="Calibri" w:cs="Calibri"/>
                    <w:sz w:val="22"/>
                    <w:szCs w:val="22"/>
                  </w:rPr>
                </w:pPr>
                <w:r w:rsidRPr="007F3ECC">
                  <w:rPr>
                    <w:rFonts w:ascii="MS Gothic" w:eastAsia="MS Gothic" w:hAnsi="MS Gothic" w:cs="Calibri" w:hint="eastAsia"/>
                  </w:rPr>
                  <w:t>☐</w:t>
                </w:r>
              </w:p>
            </w:tc>
          </w:sdtContent>
        </w:sdt>
        <w:sdt>
          <w:sdtPr>
            <w:rPr>
              <w:rFonts w:ascii="Calibri" w:hAnsi="Calibri" w:cs="Calibri"/>
            </w:rPr>
            <w:id w:val="-1147967165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702" w:type="dxa"/>
                <w:vAlign w:val="center"/>
              </w:tcPr>
              <w:p w14:paraId="0C0512AE" w14:textId="77777777" w:rsidR="00982560" w:rsidRPr="007F3ECC" w:rsidRDefault="00982560" w:rsidP="0004796B">
                <w:pPr>
                  <w:spacing w:before="40" w:after="40" w:line="240" w:lineRule="auto"/>
                  <w:jc w:val="center"/>
                  <w:rPr>
                    <w:rFonts w:ascii="Calibri" w:hAnsi="Calibri" w:cs="Calibri"/>
                    <w:sz w:val="22"/>
                    <w:szCs w:val="22"/>
                  </w:rPr>
                </w:pPr>
                <w:r w:rsidRPr="007F3ECC">
                  <w:rPr>
                    <w:rFonts w:ascii="MS Gothic" w:eastAsia="MS Gothic" w:hAnsi="MS Gothic" w:cs="Calibri" w:hint="eastAsia"/>
                  </w:rPr>
                  <w:t>☐</w:t>
                </w:r>
              </w:p>
            </w:tc>
          </w:sdtContent>
        </w:sdt>
        <w:sdt>
          <w:sdtPr>
            <w:rPr>
              <w:rFonts w:ascii="Calibri" w:hAnsi="Calibri" w:cs="Calibri"/>
            </w:rPr>
            <w:id w:val="-2092076061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702" w:type="dxa"/>
                <w:vAlign w:val="center"/>
              </w:tcPr>
              <w:p w14:paraId="39AA5123" w14:textId="77777777" w:rsidR="00982560" w:rsidRPr="007F3ECC" w:rsidRDefault="00982560" w:rsidP="0004796B">
                <w:pPr>
                  <w:spacing w:before="40" w:after="40" w:line="240" w:lineRule="auto"/>
                  <w:jc w:val="center"/>
                  <w:rPr>
                    <w:rFonts w:ascii="Calibri" w:hAnsi="Calibri" w:cs="Calibri"/>
                    <w:sz w:val="22"/>
                    <w:szCs w:val="22"/>
                  </w:rPr>
                </w:pPr>
                <w:r w:rsidRPr="007F3ECC">
                  <w:rPr>
                    <w:rFonts w:ascii="MS Gothic" w:eastAsia="MS Gothic" w:hAnsi="MS Gothic" w:cs="Calibri" w:hint="eastAsia"/>
                  </w:rPr>
                  <w:t>☐</w:t>
                </w:r>
              </w:p>
            </w:tc>
          </w:sdtContent>
        </w:sdt>
        <w:sdt>
          <w:sdtPr>
            <w:rPr>
              <w:rFonts w:ascii="Calibri" w:hAnsi="Calibri" w:cs="Calibri"/>
            </w:rPr>
            <w:id w:val="458234412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702" w:type="dxa"/>
                <w:vAlign w:val="center"/>
              </w:tcPr>
              <w:p w14:paraId="55F780D5" w14:textId="77777777" w:rsidR="00982560" w:rsidRPr="007F3ECC" w:rsidRDefault="00982560" w:rsidP="0004796B">
                <w:pPr>
                  <w:spacing w:before="40" w:after="40" w:line="240" w:lineRule="auto"/>
                  <w:jc w:val="center"/>
                  <w:rPr>
                    <w:rFonts w:ascii="Calibri" w:hAnsi="Calibri" w:cs="Calibri"/>
                    <w:sz w:val="22"/>
                    <w:szCs w:val="22"/>
                  </w:rPr>
                </w:pPr>
                <w:r w:rsidRPr="007F3ECC">
                  <w:rPr>
                    <w:rFonts w:ascii="MS Gothic" w:eastAsia="MS Gothic" w:hAnsi="MS Gothic" w:cs="Calibri" w:hint="eastAsia"/>
                  </w:rPr>
                  <w:t>☐</w:t>
                </w:r>
              </w:p>
            </w:tc>
          </w:sdtContent>
        </w:sdt>
        <w:sdt>
          <w:sdtPr>
            <w:rPr>
              <w:rFonts w:ascii="Calibri" w:hAnsi="Calibri" w:cs="Calibri"/>
            </w:rPr>
            <w:id w:val="1628898082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702" w:type="dxa"/>
                <w:vAlign w:val="center"/>
              </w:tcPr>
              <w:p w14:paraId="13165269" w14:textId="77777777" w:rsidR="00982560" w:rsidRPr="007F3ECC" w:rsidRDefault="00982560" w:rsidP="0004796B">
                <w:pPr>
                  <w:spacing w:before="40" w:after="40" w:line="240" w:lineRule="auto"/>
                  <w:jc w:val="center"/>
                  <w:rPr>
                    <w:rFonts w:ascii="Calibri" w:hAnsi="Calibri" w:cs="Calibri"/>
                    <w:sz w:val="22"/>
                    <w:szCs w:val="22"/>
                  </w:rPr>
                </w:pPr>
                <w:r w:rsidRPr="007F3ECC">
                  <w:rPr>
                    <w:rFonts w:ascii="MS Gothic" w:eastAsia="MS Gothic" w:hAnsi="MS Gothic" w:cs="Calibri" w:hint="eastAsia"/>
                  </w:rPr>
                  <w:t>☐</w:t>
                </w:r>
              </w:p>
            </w:tc>
          </w:sdtContent>
        </w:sdt>
        <w:sdt>
          <w:sdtPr>
            <w:rPr>
              <w:rFonts w:ascii="Calibri" w:hAnsi="Calibri" w:cs="Calibri"/>
            </w:rPr>
            <w:id w:val="1834794560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702" w:type="dxa"/>
                <w:vAlign w:val="center"/>
              </w:tcPr>
              <w:p w14:paraId="5A643041" w14:textId="77777777" w:rsidR="00982560" w:rsidRPr="007F3ECC" w:rsidRDefault="00982560" w:rsidP="0004796B">
                <w:pPr>
                  <w:spacing w:before="40" w:after="40" w:line="240" w:lineRule="auto"/>
                  <w:jc w:val="center"/>
                  <w:rPr>
                    <w:rFonts w:ascii="Calibri" w:hAnsi="Calibri" w:cs="Calibri"/>
                    <w:sz w:val="22"/>
                    <w:szCs w:val="22"/>
                  </w:rPr>
                </w:pPr>
                <w:r w:rsidRPr="007F3ECC">
                  <w:rPr>
                    <w:rFonts w:ascii="MS Gothic" w:eastAsia="MS Gothic" w:hAnsi="MS Gothic" w:cs="Calibri" w:hint="eastAsia"/>
                  </w:rPr>
                  <w:t>☐</w:t>
                </w:r>
              </w:p>
            </w:tc>
          </w:sdtContent>
        </w:sdt>
        <w:sdt>
          <w:sdtPr>
            <w:rPr>
              <w:rFonts w:ascii="Calibri" w:hAnsi="Calibri" w:cs="Calibri"/>
            </w:rPr>
            <w:id w:val="-193160266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702" w:type="dxa"/>
                <w:vAlign w:val="center"/>
              </w:tcPr>
              <w:p w14:paraId="509C0A99" w14:textId="77777777" w:rsidR="00982560" w:rsidRPr="007F3ECC" w:rsidRDefault="00982560" w:rsidP="0004796B">
                <w:pPr>
                  <w:spacing w:before="40" w:after="40" w:line="240" w:lineRule="auto"/>
                  <w:jc w:val="center"/>
                  <w:rPr>
                    <w:rFonts w:ascii="Calibri" w:hAnsi="Calibri" w:cs="Calibri"/>
                    <w:sz w:val="22"/>
                    <w:szCs w:val="22"/>
                  </w:rPr>
                </w:pPr>
                <w:r w:rsidRPr="007F3ECC">
                  <w:rPr>
                    <w:rFonts w:ascii="MS Gothic" w:eastAsia="MS Gothic" w:hAnsi="MS Gothic" w:cs="Calibri" w:hint="eastAsia"/>
                  </w:rPr>
                  <w:t>☐</w:t>
                </w:r>
              </w:p>
            </w:tc>
          </w:sdtContent>
        </w:sdt>
        <w:sdt>
          <w:sdtPr>
            <w:rPr>
              <w:rFonts w:ascii="Calibri" w:hAnsi="Calibri" w:cs="Calibri"/>
            </w:rPr>
            <w:id w:val="-30580238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702" w:type="dxa"/>
                <w:vAlign w:val="center"/>
              </w:tcPr>
              <w:p w14:paraId="0D4F7962" w14:textId="77777777" w:rsidR="00982560" w:rsidRPr="007F3ECC" w:rsidRDefault="00982560" w:rsidP="0004796B">
                <w:pPr>
                  <w:spacing w:before="40" w:after="40" w:line="240" w:lineRule="auto"/>
                  <w:jc w:val="center"/>
                  <w:rPr>
                    <w:rFonts w:ascii="Calibri" w:hAnsi="Calibri" w:cs="Calibri"/>
                    <w:sz w:val="22"/>
                    <w:szCs w:val="22"/>
                  </w:rPr>
                </w:pPr>
                <w:r w:rsidRPr="007F3ECC">
                  <w:rPr>
                    <w:rFonts w:ascii="MS Gothic" w:eastAsia="MS Gothic" w:hAnsi="MS Gothic" w:cs="Calibri" w:hint="eastAsia"/>
                  </w:rPr>
                  <w:t>☐</w:t>
                </w:r>
              </w:p>
            </w:tc>
          </w:sdtContent>
        </w:sdt>
        <w:sdt>
          <w:sdtPr>
            <w:rPr>
              <w:rFonts w:ascii="Calibri" w:hAnsi="Calibri" w:cs="Calibri"/>
            </w:rPr>
            <w:id w:val="-684049591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702" w:type="dxa"/>
                <w:vAlign w:val="center"/>
              </w:tcPr>
              <w:p w14:paraId="3CF06A5C" w14:textId="77777777" w:rsidR="00982560" w:rsidRPr="007F3ECC" w:rsidRDefault="00982560" w:rsidP="0004796B">
                <w:pPr>
                  <w:spacing w:before="40" w:after="40" w:line="240" w:lineRule="auto"/>
                  <w:jc w:val="center"/>
                  <w:rPr>
                    <w:rFonts w:ascii="Calibri" w:hAnsi="Calibri" w:cs="Calibri"/>
                    <w:sz w:val="22"/>
                    <w:szCs w:val="22"/>
                  </w:rPr>
                </w:pPr>
                <w:r w:rsidRPr="007F3ECC">
                  <w:rPr>
                    <w:rFonts w:ascii="MS Gothic" w:eastAsia="MS Gothic" w:hAnsi="MS Gothic" w:cs="Calibri" w:hint="eastAsia"/>
                  </w:rPr>
                  <w:t>☐</w:t>
                </w:r>
              </w:p>
            </w:tc>
          </w:sdtContent>
        </w:sdt>
      </w:tr>
      <w:tr w:rsidR="00982560" w14:paraId="47E099BB" w14:textId="77777777" w:rsidTr="00C85B28">
        <w:trPr>
          <w:trHeight w:val="364"/>
        </w:trPr>
        <w:tc>
          <w:tcPr>
            <w:tcW w:w="622" w:type="dxa"/>
            <w:shd w:val="clear" w:color="auto" w:fill="173271"/>
            <w:vAlign w:val="center"/>
          </w:tcPr>
          <w:p w14:paraId="559965E6" w14:textId="77777777" w:rsidR="00982560" w:rsidRPr="007F3ECC" w:rsidRDefault="00982560" w:rsidP="0004796B">
            <w:pPr>
              <w:spacing w:before="40" w:after="40" w:line="240" w:lineRule="auto"/>
              <w:jc w:val="center"/>
              <w:rPr>
                <w:rFonts w:ascii="Calibri" w:hAnsi="Calibri" w:cs="Calibri"/>
                <w:b/>
                <w:sz w:val="22"/>
                <w:szCs w:val="22"/>
              </w:rPr>
            </w:pPr>
            <w:r w:rsidRPr="004A6D18">
              <w:rPr>
                <w:rFonts w:ascii="Calibri" w:hAnsi="Calibri" w:cs="Calibri"/>
                <w:b/>
                <w:bCs/>
              </w:rPr>
              <w:t>202</w:t>
            </w:r>
            <w:r>
              <w:rPr>
                <w:rFonts w:ascii="Calibri" w:hAnsi="Calibri" w:cs="Calibri"/>
                <w:b/>
                <w:bCs/>
              </w:rPr>
              <w:t>8</w:t>
            </w:r>
          </w:p>
        </w:tc>
        <w:sdt>
          <w:sdtPr>
            <w:rPr>
              <w:rFonts w:ascii="Calibri" w:hAnsi="Calibri" w:cs="Calibri"/>
            </w:rPr>
            <w:id w:val="-1077668067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702" w:type="dxa"/>
                <w:vAlign w:val="center"/>
              </w:tcPr>
              <w:p w14:paraId="78E7058A" w14:textId="77777777" w:rsidR="00982560" w:rsidRPr="007F3ECC" w:rsidRDefault="00982560" w:rsidP="0004796B">
                <w:pPr>
                  <w:spacing w:before="40" w:after="40" w:line="240" w:lineRule="auto"/>
                  <w:jc w:val="center"/>
                  <w:rPr>
                    <w:rFonts w:ascii="Calibri" w:hAnsi="Calibri" w:cs="Calibri"/>
                    <w:sz w:val="22"/>
                    <w:szCs w:val="22"/>
                  </w:rPr>
                </w:pPr>
                <w:r w:rsidRPr="007F3ECC">
                  <w:rPr>
                    <w:rFonts w:ascii="MS Gothic" w:eastAsia="MS Gothic" w:hAnsi="MS Gothic" w:cs="Calibri" w:hint="eastAsia"/>
                  </w:rPr>
                  <w:t>☐</w:t>
                </w:r>
              </w:p>
            </w:tc>
          </w:sdtContent>
        </w:sdt>
        <w:sdt>
          <w:sdtPr>
            <w:rPr>
              <w:rFonts w:ascii="Calibri" w:hAnsi="Calibri" w:cs="Calibri"/>
            </w:rPr>
            <w:id w:val="317385654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702" w:type="dxa"/>
                <w:vAlign w:val="center"/>
              </w:tcPr>
              <w:p w14:paraId="51CC68EE" w14:textId="77777777" w:rsidR="00982560" w:rsidRPr="007F3ECC" w:rsidRDefault="00982560" w:rsidP="0004796B">
                <w:pPr>
                  <w:spacing w:before="40" w:after="40" w:line="240" w:lineRule="auto"/>
                  <w:jc w:val="center"/>
                  <w:rPr>
                    <w:rFonts w:ascii="Calibri" w:hAnsi="Calibri" w:cs="Calibri"/>
                    <w:sz w:val="22"/>
                    <w:szCs w:val="22"/>
                  </w:rPr>
                </w:pPr>
                <w:r w:rsidRPr="007F3ECC">
                  <w:rPr>
                    <w:rFonts w:ascii="MS Gothic" w:eastAsia="MS Gothic" w:hAnsi="MS Gothic" w:cs="Calibri" w:hint="eastAsia"/>
                  </w:rPr>
                  <w:t>☐</w:t>
                </w:r>
              </w:p>
            </w:tc>
          </w:sdtContent>
        </w:sdt>
        <w:sdt>
          <w:sdtPr>
            <w:rPr>
              <w:rFonts w:ascii="Calibri" w:hAnsi="Calibri" w:cs="Calibri"/>
            </w:rPr>
            <w:id w:val="-14539639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702" w:type="dxa"/>
                <w:vAlign w:val="center"/>
              </w:tcPr>
              <w:p w14:paraId="29E25E96" w14:textId="77777777" w:rsidR="00982560" w:rsidRPr="007F3ECC" w:rsidRDefault="00982560" w:rsidP="0004796B">
                <w:pPr>
                  <w:spacing w:before="40" w:after="40" w:line="240" w:lineRule="auto"/>
                  <w:jc w:val="center"/>
                  <w:rPr>
                    <w:rFonts w:ascii="Calibri" w:hAnsi="Calibri" w:cs="Calibri"/>
                    <w:sz w:val="22"/>
                    <w:szCs w:val="22"/>
                  </w:rPr>
                </w:pPr>
                <w:r w:rsidRPr="007F3ECC">
                  <w:rPr>
                    <w:rFonts w:ascii="MS Gothic" w:eastAsia="MS Gothic" w:hAnsi="MS Gothic" w:cs="Calibri" w:hint="eastAsia"/>
                  </w:rPr>
                  <w:t>☐</w:t>
                </w:r>
              </w:p>
            </w:tc>
          </w:sdtContent>
        </w:sdt>
        <w:sdt>
          <w:sdtPr>
            <w:rPr>
              <w:rFonts w:ascii="Calibri" w:hAnsi="Calibri" w:cs="Calibri"/>
            </w:rPr>
            <w:id w:val="-48612403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702" w:type="dxa"/>
                <w:vAlign w:val="center"/>
              </w:tcPr>
              <w:p w14:paraId="6C535816" w14:textId="77777777" w:rsidR="00982560" w:rsidRPr="007F3ECC" w:rsidRDefault="00982560" w:rsidP="0004796B">
                <w:pPr>
                  <w:spacing w:before="40" w:after="40" w:line="240" w:lineRule="auto"/>
                  <w:jc w:val="center"/>
                  <w:rPr>
                    <w:rFonts w:ascii="Calibri" w:hAnsi="Calibri" w:cs="Calibri"/>
                    <w:sz w:val="22"/>
                    <w:szCs w:val="22"/>
                  </w:rPr>
                </w:pPr>
                <w:r w:rsidRPr="007F3ECC">
                  <w:rPr>
                    <w:rFonts w:ascii="MS Gothic" w:eastAsia="MS Gothic" w:hAnsi="MS Gothic" w:cs="Calibri" w:hint="eastAsia"/>
                  </w:rPr>
                  <w:t>☐</w:t>
                </w:r>
              </w:p>
            </w:tc>
          </w:sdtContent>
        </w:sdt>
        <w:sdt>
          <w:sdtPr>
            <w:rPr>
              <w:rFonts w:ascii="Calibri" w:hAnsi="Calibri" w:cs="Calibri"/>
            </w:rPr>
            <w:id w:val="-1985229651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702" w:type="dxa"/>
                <w:vAlign w:val="center"/>
              </w:tcPr>
              <w:p w14:paraId="54673BA7" w14:textId="77777777" w:rsidR="00982560" w:rsidRPr="007F3ECC" w:rsidRDefault="00982560" w:rsidP="0004796B">
                <w:pPr>
                  <w:spacing w:before="40" w:after="40" w:line="240" w:lineRule="auto"/>
                  <w:jc w:val="center"/>
                  <w:rPr>
                    <w:rFonts w:ascii="Calibri" w:hAnsi="Calibri" w:cs="Calibri"/>
                    <w:sz w:val="22"/>
                    <w:szCs w:val="22"/>
                  </w:rPr>
                </w:pPr>
                <w:r w:rsidRPr="007F3ECC">
                  <w:rPr>
                    <w:rFonts w:ascii="MS Gothic" w:eastAsia="MS Gothic" w:hAnsi="MS Gothic" w:cs="Calibri" w:hint="eastAsia"/>
                  </w:rPr>
                  <w:t>☐</w:t>
                </w:r>
              </w:p>
            </w:tc>
          </w:sdtContent>
        </w:sdt>
        <w:sdt>
          <w:sdtPr>
            <w:rPr>
              <w:rFonts w:ascii="Calibri" w:hAnsi="Calibri" w:cs="Calibri"/>
            </w:rPr>
            <w:id w:val="1677537841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702" w:type="dxa"/>
                <w:vAlign w:val="center"/>
              </w:tcPr>
              <w:p w14:paraId="176852A8" w14:textId="77777777" w:rsidR="00982560" w:rsidRPr="007F3ECC" w:rsidRDefault="00982560" w:rsidP="0004796B">
                <w:pPr>
                  <w:spacing w:before="40" w:after="40" w:line="240" w:lineRule="auto"/>
                  <w:jc w:val="center"/>
                  <w:rPr>
                    <w:rFonts w:ascii="Calibri" w:hAnsi="Calibri" w:cs="Calibri"/>
                    <w:sz w:val="22"/>
                    <w:szCs w:val="22"/>
                  </w:rPr>
                </w:pPr>
                <w:r w:rsidRPr="007F3ECC">
                  <w:rPr>
                    <w:rFonts w:ascii="MS Gothic" w:eastAsia="MS Gothic" w:hAnsi="MS Gothic" w:cs="Calibri" w:hint="eastAsia"/>
                  </w:rPr>
                  <w:t>☐</w:t>
                </w:r>
              </w:p>
            </w:tc>
          </w:sdtContent>
        </w:sdt>
        <w:sdt>
          <w:sdtPr>
            <w:rPr>
              <w:rFonts w:ascii="Calibri" w:hAnsi="Calibri" w:cs="Calibri"/>
            </w:rPr>
            <w:id w:val="-813642040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702" w:type="dxa"/>
                <w:vAlign w:val="center"/>
              </w:tcPr>
              <w:p w14:paraId="1837BA78" w14:textId="77777777" w:rsidR="00982560" w:rsidRPr="007F3ECC" w:rsidRDefault="00982560" w:rsidP="0004796B">
                <w:pPr>
                  <w:spacing w:before="40" w:after="40" w:line="240" w:lineRule="auto"/>
                  <w:jc w:val="center"/>
                  <w:rPr>
                    <w:rFonts w:ascii="Calibri" w:hAnsi="Calibri" w:cs="Calibri"/>
                    <w:sz w:val="22"/>
                    <w:szCs w:val="22"/>
                  </w:rPr>
                </w:pPr>
                <w:r w:rsidRPr="007F3ECC">
                  <w:rPr>
                    <w:rFonts w:ascii="MS Gothic" w:eastAsia="MS Gothic" w:hAnsi="MS Gothic" w:cs="Calibri" w:hint="eastAsia"/>
                  </w:rPr>
                  <w:t>☐</w:t>
                </w:r>
              </w:p>
            </w:tc>
          </w:sdtContent>
        </w:sdt>
        <w:sdt>
          <w:sdtPr>
            <w:rPr>
              <w:rFonts w:ascii="Calibri" w:hAnsi="Calibri" w:cs="Calibri"/>
            </w:rPr>
            <w:id w:val="726880753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702" w:type="dxa"/>
                <w:vAlign w:val="center"/>
              </w:tcPr>
              <w:p w14:paraId="2CF9535A" w14:textId="77777777" w:rsidR="00982560" w:rsidRPr="007F3ECC" w:rsidRDefault="00982560" w:rsidP="0004796B">
                <w:pPr>
                  <w:spacing w:before="40" w:after="40" w:line="240" w:lineRule="auto"/>
                  <w:jc w:val="center"/>
                  <w:rPr>
                    <w:rFonts w:ascii="Calibri" w:hAnsi="Calibri" w:cs="Calibri"/>
                    <w:sz w:val="22"/>
                    <w:szCs w:val="22"/>
                  </w:rPr>
                </w:pPr>
                <w:r w:rsidRPr="007F3ECC">
                  <w:rPr>
                    <w:rFonts w:ascii="MS Gothic" w:eastAsia="MS Gothic" w:hAnsi="MS Gothic" w:cs="Calibri" w:hint="eastAsia"/>
                  </w:rPr>
                  <w:t>☐</w:t>
                </w:r>
              </w:p>
            </w:tc>
          </w:sdtContent>
        </w:sdt>
        <w:sdt>
          <w:sdtPr>
            <w:rPr>
              <w:rFonts w:ascii="Calibri" w:hAnsi="Calibri" w:cs="Calibri"/>
            </w:rPr>
            <w:id w:val="-803385733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702" w:type="dxa"/>
                <w:vAlign w:val="center"/>
              </w:tcPr>
              <w:p w14:paraId="73FF81A7" w14:textId="77777777" w:rsidR="00982560" w:rsidRPr="007F3ECC" w:rsidRDefault="00982560" w:rsidP="0004796B">
                <w:pPr>
                  <w:spacing w:before="40" w:after="40" w:line="240" w:lineRule="auto"/>
                  <w:jc w:val="center"/>
                  <w:rPr>
                    <w:rFonts w:ascii="Calibri" w:hAnsi="Calibri" w:cs="Calibri"/>
                    <w:sz w:val="22"/>
                    <w:szCs w:val="22"/>
                  </w:rPr>
                </w:pPr>
                <w:r w:rsidRPr="007F3ECC">
                  <w:rPr>
                    <w:rFonts w:ascii="MS Gothic" w:eastAsia="MS Gothic" w:hAnsi="MS Gothic" w:cs="Calibri" w:hint="eastAsia"/>
                  </w:rPr>
                  <w:t>☐</w:t>
                </w:r>
              </w:p>
            </w:tc>
          </w:sdtContent>
        </w:sdt>
        <w:sdt>
          <w:sdtPr>
            <w:rPr>
              <w:rFonts w:ascii="Calibri" w:hAnsi="Calibri" w:cs="Calibri"/>
            </w:rPr>
            <w:id w:val="288175046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702" w:type="dxa"/>
                <w:vAlign w:val="center"/>
              </w:tcPr>
              <w:p w14:paraId="2C1DDB54" w14:textId="77777777" w:rsidR="00982560" w:rsidRPr="007F3ECC" w:rsidRDefault="00982560" w:rsidP="0004796B">
                <w:pPr>
                  <w:spacing w:before="40" w:after="40" w:line="240" w:lineRule="auto"/>
                  <w:jc w:val="center"/>
                  <w:rPr>
                    <w:rFonts w:ascii="Calibri" w:hAnsi="Calibri" w:cs="Calibri"/>
                    <w:sz w:val="22"/>
                    <w:szCs w:val="22"/>
                  </w:rPr>
                </w:pPr>
                <w:r w:rsidRPr="007F3ECC">
                  <w:rPr>
                    <w:rFonts w:ascii="MS Gothic" w:eastAsia="MS Gothic" w:hAnsi="MS Gothic" w:cs="Calibri" w:hint="eastAsia"/>
                  </w:rPr>
                  <w:t>☐</w:t>
                </w:r>
              </w:p>
            </w:tc>
          </w:sdtContent>
        </w:sdt>
        <w:sdt>
          <w:sdtPr>
            <w:rPr>
              <w:rFonts w:ascii="Calibri" w:hAnsi="Calibri" w:cs="Calibri"/>
            </w:rPr>
            <w:id w:val="2081405478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702" w:type="dxa"/>
                <w:vAlign w:val="center"/>
              </w:tcPr>
              <w:p w14:paraId="10740281" w14:textId="77777777" w:rsidR="00982560" w:rsidRPr="007F3ECC" w:rsidRDefault="00982560" w:rsidP="0004796B">
                <w:pPr>
                  <w:spacing w:before="40" w:after="40" w:line="240" w:lineRule="auto"/>
                  <w:jc w:val="center"/>
                  <w:rPr>
                    <w:rFonts w:ascii="Calibri" w:hAnsi="Calibri" w:cs="Calibri"/>
                    <w:sz w:val="22"/>
                    <w:szCs w:val="22"/>
                  </w:rPr>
                </w:pPr>
                <w:r w:rsidRPr="007F3ECC">
                  <w:rPr>
                    <w:rFonts w:ascii="MS Gothic" w:eastAsia="MS Gothic" w:hAnsi="MS Gothic" w:cs="Calibri" w:hint="eastAsia"/>
                  </w:rPr>
                  <w:t>☐</w:t>
                </w:r>
              </w:p>
            </w:tc>
          </w:sdtContent>
        </w:sdt>
        <w:sdt>
          <w:sdtPr>
            <w:rPr>
              <w:rFonts w:ascii="Calibri" w:hAnsi="Calibri" w:cs="Calibri"/>
            </w:rPr>
            <w:id w:val="-1377002892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702" w:type="dxa"/>
                <w:vAlign w:val="center"/>
              </w:tcPr>
              <w:p w14:paraId="4D90D24C" w14:textId="77777777" w:rsidR="00982560" w:rsidRPr="007F3ECC" w:rsidRDefault="00982560" w:rsidP="0004796B">
                <w:pPr>
                  <w:spacing w:before="40" w:after="40" w:line="240" w:lineRule="auto"/>
                  <w:jc w:val="center"/>
                  <w:rPr>
                    <w:rFonts w:ascii="Calibri" w:hAnsi="Calibri" w:cs="Calibri"/>
                    <w:sz w:val="22"/>
                    <w:szCs w:val="22"/>
                  </w:rPr>
                </w:pPr>
                <w:r w:rsidRPr="007F3ECC">
                  <w:rPr>
                    <w:rFonts w:ascii="MS Gothic" w:eastAsia="MS Gothic" w:hAnsi="MS Gothic" w:cs="Calibri" w:hint="eastAsia"/>
                  </w:rPr>
                  <w:t>☐</w:t>
                </w:r>
              </w:p>
            </w:tc>
          </w:sdtContent>
        </w:sdt>
      </w:tr>
      <w:tr w:rsidR="00982560" w14:paraId="7F55859C" w14:textId="77777777" w:rsidTr="00C85B28">
        <w:trPr>
          <w:trHeight w:val="365"/>
        </w:trPr>
        <w:tc>
          <w:tcPr>
            <w:tcW w:w="622" w:type="dxa"/>
            <w:shd w:val="clear" w:color="auto" w:fill="173271"/>
            <w:vAlign w:val="center"/>
          </w:tcPr>
          <w:p w14:paraId="0E7678E6" w14:textId="77777777" w:rsidR="00982560" w:rsidRPr="007F3ECC" w:rsidRDefault="00982560" w:rsidP="0004796B">
            <w:pPr>
              <w:spacing w:before="40" w:after="40" w:line="240" w:lineRule="auto"/>
              <w:jc w:val="center"/>
              <w:rPr>
                <w:rFonts w:ascii="Calibri" w:hAnsi="Calibri" w:cs="Calibri"/>
                <w:b/>
                <w:sz w:val="22"/>
                <w:szCs w:val="22"/>
              </w:rPr>
            </w:pPr>
            <w:r w:rsidRPr="004A6D18">
              <w:rPr>
                <w:rFonts w:ascii="Calibri" w:hAnsi="Calibri" w:cs="Calibri"/>
                <w:b/>
                <w:bCs/>
              </w:rPr>
              <w:t>202</w:t>
            </w:r>
            <w:r>
              <w:rPr>
                <w:rFonts w:ascii="Calibri" w:hAnsi="Calibri" w:cs="Calibri"/>
                <w:b/>
                <w:bCs/>
              </w:rPr>
              <w:t>9</w:t>
            </w:r>
          </w:p>
        </w:tc>
        <w:sdt>
          <w:sdtPr>
            <w:rPr>
              <w:rFonts w:ascii="Calibri" w:hAnsi="Calibri" w:cs="Calibri"/>
            </w:rPr>
            <w:id w:val="-1126386555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702" w:type="dxa"/>
                <w:vAlign w:val="center"/>
              </w:tcPr>
              <w:p w14:paraId="7208BA7C" w14:textId="77777777" w:rsidR="00982560" w:rsidRPr="007F3ECC" w:rsidRDefault="00982560" w:rsidP="0004796B">
                <w:pPr>
                  <w:spacing w:before="40" w:after="40" w:line="240" w:lineRule="auto"/>
                  <w:jc w:val="center"/>
                  <w:rPr>
                    <w:rFonts w:ascii="Calibri" w:hAnsi="Calibri" w:cs="Calibri"/>
                    <w:sz w:val="22"/>
                    <w:szCs w:val="22"/>
                  </w:rPr>
                </w:pPr>
                <w:r w:rsidRPr="007F3ECC">
                  <w:rPr>
                    <w:rFonts w:ascii="MS Gothic" w:eastAsia="MS Gothic" w:hAnsi="MS Gothic" w:cs="Calibri" w:hint="eastAsia"/>
                  </w:rPr>
                  <w:t>☐</w:t>
                </w:r>
              </w:p>
            </w:tc>
          </w:sdtContent>
        </w:sdt>
        <w:sdt>
          <w:sdtPr>
            <w:rPr>
              <w:rFonts w:ascii="Calibri" w:hAnsi="Calibri" w:cs="Calibri"/>
            </w:rPr>
            <w:id w:val="-1268318551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702" w:type="dxa"/>
                <w:vAlign w:val="center"/>
              </w:tcPr>
              <w:p w14:paraId="53E72A52" w14:textId="77777777" w:rsidR="00982560" w:rsidRPr="007F3ECC" w:rsidRDefault="00982560" w:rsidP="0004796B">
                <w:pPr>
                  <w:spacing w:before="40" w:after="40" w:line="240" w:lineRule="auto"/>
                  <w:jc w:val="center"/>
                  <w:rPr>
                    <w:rFonts w:ascii="Calibri" w:hAnsi="Calibri" w:cs="Calibri"/>
                    <w:sz w:val="22"/>
                    <w:szCs w:val="22"/>
                  </w:rPr>
                </w:pPr>
                <w:r w:rsidRPr="007F3ECC">
                  <w:rPr>
                    <w:rFonts w:ascii="MS Gothic" w:eastAsia="MS Gothic" w:hAnsi="MS Gothic" w:cs="Calibri" w:hint="eastAsia"/>
                  </w:rPr>
                  <w:t>☐</w:t>
                </w:r>
              </w:p>
            </w:tc>
          </w:sdtContent>
        </w:sdt>
        <w:sdt>
          <w:sdtPr>
            <w:rPr>
              <w:rFonts w:ascii="Calibri" w:hAnsi="Calibri" w:cs="Calibri"/>
            </w:rPr>
            <w:id w:val="156048819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702" w:type="dxa"/>
                <w:vAlign w:val="center"/>
              </w:tcPr>
              <w:p w14:paraId="664F6E9E" w14:textId="77777777" w:rsidR="00982560" w:rsidRPr="007F3ECC" w:rsidRDefault="00982560" w:rsidP="0004796B">
                <w:pPr>
                  <w:spacing w:before="40" w:after="40" w:line="240" w:lineRule="auto"/>
                  <w:jc w:val="center"/>
                  <w:rPr>
                    <w:rFonts w:ascii="Calibri" w:hAnsi="Calibri" w:cs="Calibri"/>
                    <w:sz w:val="22"/>
                    <w:szCs w:val="22"/>
                  </w:rPr>
                </w:pPr>
                <w:r w:rsidRPr="007F3ECC">
                  <w:rPr>
                    <w:rFonts w:ascii="MS Gothic" w:eastAsia="MS Gothic" w:hAnsi="MS Gothic" w:cs="Calibri" w:hint="eastAsia"/>
                  </w:rPr>
                  <w:t>☐</w:t>
                </w:r>
              </w:p>
            </w:tc>
          </w:sdtContent>
        </w:sdt>
        <w:sdt>
          <w:sdtPr>
            <w:rPr>
              <w:rFonts w:ascii="Calibri" w:hAnsi="Calibri" w:cs="Calibri"/>
            </w:rPr>
            <w:id w:val="-1302925922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702" w:type="dxa"/>
                <w:vAlign w:val="center"/>
              </w:tcPr>
              <w:p w14:paraId="105393A5" w14:textId="77777777" w:rsidR="00982560" w:rsidRPr="007F3ECC" w:rsidRDefault="00982560" w:rsidP="0004796B">
                <w:pPr>
                  <w:spacing w:before="40" w:after="40" w:line="240" w:lineRule="auto"/>
                  <w:jc w:val="center"/>
                  <w:rPr>
                    <w:rFonts w:ascii="Calibri" w:hAnsi="Calibri" w:cs="Calibri"/>
                    <w:sz w:val="22"/>
                    <w:szCs w:val="22"/>
                  </w:rPr>
                </w:pPr>
                <w:r w:rsidRPr="007F3ECC">
                  <w:rPr>
                    <w:rFonts w:ascii="MS Gothic" w:eastAsia="MS Gothic" w:hAnsi="MS Gothic" w:cs="Calibri" w:hint="eastAsia"/>
                  </w:rPr>
                  <w:t>☐</w:t>
                </w:r>
              </w:p>
            </w:tc>
          </w:sdtContent>
        </w:sdt>
        <w:sdt>
          <w:sdtPr>
            <w:rPr>
              <w:rFonts w:ascii="Calibri" w:hAnsi="Calibri" w:cs="Calibri"/>
            </w:rPr>
            <w:id w:val="1062599742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702" w:type="dxa"/>
                <w:vAlign w:val="center"/>
              </w:tcPr>
              <w:p w14:paraId="7153D829" w14:textId="77777777" w:rsidR="00982560" w:rsidRPr="007F3ECC" w:rsidRDefault="00982560" w:rsidP="0004796B">
                <w:pPr>
                  <w:spacing w:before="40" w:after="40" w:line="240" w:lineRule="auto"/>
                  <w:jc w:val="center"/>
                  <w:rPr>
                    <w:rFonts w:ascii="Calibri" w:hAnsi="Calibri" w:cs="Calibri"/>
                    <w:sz w:val="22"/>
                    <w:szCs w:val="22"/>
                  </w:rPr>
                </w:pPr>
                <w:r w:rsidRPr="007F3ECC">
                  <w:rPr>
                    <w:rFonts w:ascii="MS Gothic" w:eastAsia="MS Gothic" w:hAnsi="MS Gothic" w:cs="Calibri" w:hint="eastAsia"/>
                  </w:rPr>
                  <w:t>☐</w:t>
                </w:r>
              </w:p>
            </w:tc>
          </w:sdtContent>
        </w:sdt>
        <w:sdt>
          <w:sdtPr>
            <w:rPr>
              <w:rFonts w:ascii="Calibri" w:hAnsi="Calibri" w:cs="Calibri"/>
            </w:rPr>
            <w:id w:val="984289212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702" w:type="dxa"/>
                <w:vAlign w:val="center"/>
              </w:tcPr>
              <w:p w14:paraId="38989814" w14:textId="77777777" w:rsidR="00982560" w:rsidRPr="007F3ECC" w:rsidRDefault="00982560" w:rsidP="0004796B">
                <w:pPr>
                  <w:spacing w:before="40" w:after="40" w:line="240" w:lineRule="auto"/>
                  <w:jc w:val="center"/>
                  <w:rPr>
                    <w:rFonts w:ascii="Calibri" w:hAnsi="Calibri" w:cs="Calibri"/>
                    <w:sz w:val="22"/>
                    <w:szCs w:val="22"/>
                  </w:rPr>
                </w:pPr>
                <w:r w:rsidRPr="007F3ECC">
                  <w:rPr>
                    <w:rFonts w:ascii="MS Gothic" w:eastAsia="MS Gothic" w:hAnsi="MS Gothic" w:cs="Calibri" w:hint="eastAsia"/>
                  </w:rPr>
                  <w:t>☐</w:t>
                </w:r>
              </w:p>
            </w:tc>
          </w:sdtContent>
        </w:sdt>
        <w:sdt>
          <w:sdtPr>
            <w:rPr>
              <w:rFonts w:ascii="Calibri" w:hAnsi="Calibri" w:cs="Calibri"/>
            </w:rPr>
            <w:id w:val="-462196660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702" w:type="dxa"/>
                <w:vAlign w:val="center"/>
              </w:tcPr>
              <w:p w14:paraId="510F026B" w14:textId="77777777" w:rsidR="00982560" w:rsidRPr="007F3ECC" w:rsidRDefault="00982560" w:rsidP="0004796B">
                <w:pPr>
                  <w:spacing w:before="40" w:after="40" w:line="240" w:lineRule="auto"/>
                  <w:jc w:val="center"/>
                  <w:rPr>
                    <w:rFonts w:ascii="Calibri" w:hAnsi="Calibri" w:cs="Calibri"/>
                    <w:sz w:val="22"/>
                    <w:szCs w:val="22"/>
                  </w:rPr>
                </w:pPr>
                <w:r w:rsidRPr="007F3ECC">
                  <w:rPr>
                    <w:rFonts w:ascii="MS Gothic" w:eastAsia="MS Gothic" w:hAnsi="MS Gothic" w:cs="Calibri" w:hint="eastAsia"/>
                  </w:rPr>
                  <w:t>☐</w:t>
                </w:r>
              </w:p>
            </w:tc>
          </w:sdtContent>
        </w:sdt>
        <w:sdt>
          <w:sdtPr>
            <w:rPr>
              <w:rFonts w:ascii="Calibri" w:hAnsi="Calibri" w:cs="Calibri"/>
            </w:rPr>
            <w:id w:val="2078005423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702" w:type="dxa"/>
                <w:vAlign w:val="center"/>
              </w:tcPr>
              <w:p w14:paraId="47DCA3D4" w14:textId="77777777" w:rsidR="00982560" w:rsidRPr="007F3ECC" w:rsidRDefault="00982560" w:rsidP="0004796B">
                <w:pPr>
                  <w:spacing w:before="40" w:after="40" w:line="240" w:lineRule="auto"/>
                  <w:jc w:val="center"/>
                  <w:rPr>
                    <w:rFonts w:ascii="Calibri" w:hAnsi="Calibri" w:cs="Calibri"/>
                    <w:sz w:val="22"/>
                    <w:szCs w:val="22"/>
                  </w:rPr>
                </w:pPr>
                <w:r w:rsidRPr="007F3ECC">
                  <w:rPr>
                    <w:rFonts w:ascii="MS Gothic" w:eastAsia="MS Gothic" w:hAnsi="MS Gothic" w:cs="Calibri" w:hint="eastAsia"/>
                  </w:rPr>
                  <w:t>☐</w:t>
                </w:r>
              </w:p>
            </w:tc>
          </w:sdtContent>
        </w:sdt>
        <w:sdt>
          <w:sdtPr>
            <w:rPr>
              <w:rFonts w:ascii="Calibri" w:hAnsi="Calibri" w:cs="Calibri"/>
            </w:rPr>
            <w:id w:val="617111993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702" w:type="dxa"/>
                <w:vAlign w:val="center"/>
              </w:tcPr>
              <w:p w14:paraId="7685D780" w14:textId="77777777" w:rsidR="00982560" w:rsidRPr="007F3ECC" w:rsidRDefault="00982560" w:rsidP="0004796B">
                <w:pPr>
                  <w:spacing w:before="40" w:after="40" w:line="240" w:lineRule="auto"/>
                  <w:jc w:val="center"/>
                  <w:rPr>
                    <w:rFonts w:ascii="Calibri" w:hAnsi="Calibri" w:cs="Calibri"/>
                    <w:sz w:val="22"/>
                    <w:szCs w:val="22"/>
                  </w:rPr>
                </w:pPr>
                <w:r>
                  <w:rPr>
                    <w:rFonts w:ascii="MS Gothic" w:eastAsia="MS Gothic" w:hAnsi="MS Gothic" w:cs="Calibri" w:hint="eastAsia"/>
                  </w:rPr>
                  <w:t>☐</w:t>
                </w:r>
              </w:p>
            </w:tc>
          </w:sdtContent>
        </w:sdt>
        <w:sdt>
          <w:sdtPr>
            <w:rPr>
              <w:rFonts w:ascii="Calibri" w:hAnsi="Calibri" w:cs="Calibri"/>
            </w:rPr>
            <w:id w:val="1443873336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702" w:type="dxa"/>
                <w:vAlign w:val="center"/>
              </w:tcPr>
              <w:p w14:paraId="07A94164" w14:textId="77777777" w:rsidR="00982560" w:rsidRPr="007F3ECC" w:rsidRDefault="00982560" w:rsidP="0004796B">
                <w:pPr>
                  <w:spacing w:before="40" w:after="40" w:line="240" w:lineRule="auto"/>
                  <w:jc w:val="center"/>
                  <w:rPr>
                    <w:rFonts w:ascii="Calibri" w:hAnsi="Calibri" w:cs="Calibri"/>
                    <w:sz w:val="22"/>
                    <w:szCs w:val="22"/>
                  </w:rPr>
                </w:pPr>
                <w:r w:rsidRPr="007F3ECC">
                  <w:rPr>
                    <w:rFonts w:ascii="MS Gothic" w:eastAsia="MS Gothic" w:hAnsi="MS Gothic" w:cs="Calibri" w:hint="eastAsia"/>
                  </w:rPr>
                  <w:t>☐</w:t>
                </w:r>
              </w:p>
            </w:tc>
          </w:sdtContent>
        </w:sdt>
        <w:sdt>
          <w:sdtPr>
            <w:rPr>
              <w:rFonts w:ascii="Calibri" w:hAnsi="Calibri" w:cs="Calibri"/>
            </w:rPr>
            <w:id w:val="1229662142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702" w:type="dxa"/>
                <w:vAlign w:val="center"/>
              </w:tcPr>
              <w:p w14:paraId="033E3E6C" w14:textId="77777777" w:rsidR="00982560" w:rsidRPr="007F3ECC" w:rsidRDefault="00982560" w:rsidP="0004796B">
                <w:pPr>
                  <w:spacing w:before="40" w:after="40" w:line="240" w:lineRule="auto"/>
                  <w:jc w:val="center"/>
                  <w:rPr>
                    <w:rFonts w:ascii="Calibri" w:hAnsi="Calibri" w:cs="Calibri"/>
                    <w:sz w:val="22"/>
                    <w:szCs w:val="22"/>
                  </w:rPr>
                </w:pPr>
                <w:r w:rsidRPr="007F3ECC">
                  <w:rPr>
                    <w:rFonts w:ascii="MS Gothic" w:eastAsia="MS Gothic" w:hAnsi="MS Gothic" w:cs="Calibri" w:hint="eastAsia"/>
                  </w:rPr>
                  <w:t>☐</w:t>
                </w:r>
              </w:p>
            </w:tc>
          </w:sdtContent>
        </w:sdt>
        <w:sdt>
          <w:sdtPr>
            <w:rPr>
              <w:rFonts w:ascii="Calibri" w:hAnsi="Calibri" w:cs="Calibri"/>
            </w:rPr>
            <w:id w:val="-86695029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702" w:type="dxa"/>
                <w:vAlign w:val="center"/>
              </w:tcPr>
              <w:p w14:paraId="05ED6558" w14:textId="77777777" w:rsidR="00982560" w:rsidRPr="007F3ECC" w:rsidRDefault="00982560" w:rsidP="0004796B">
                <w:pPr>
                  <w:spacing w:before="40" w:after="40" w:line="240" w:lineRule="auto"/>
                  <w:jc w:val="center"/>
                  <w:rPr>
                    <w:rFonts w:ascii="Calibri" w:hAnsi="Calibri" w:cs="Calibri"/>
                    <w:sz w:val="22"/>
                    <w:szCs w:val="22"/>
                  </w:rPr>
                </w:pPr>
                <w:r w:rsidRPr="007F3ECC">
                  <w:rPr>
                    <w:rFonts w:ascii="MS Gothic" w:eastAsia="MS Gothic" w:hAnsi="MS Gothic" w:cs="Calibri" w:hint="eastAsia"/>
                  </w:rPr>
                  <w:t>☐</w:t>
                </w:r>
              </w:p>
            </w:tc>
          </w:sdtContent>
        </w:sdt>
      </w:tr>
    </w:tbl>
    <w:p w14:paraId="787F6C28" w14:textId="77777777" w:rsidR="00E22F20" w:rsidRPr="00222C48" w:rsidRDefault="00E22F20" w:rsidP="00C85B28">
      <w:pPr>
        <w:spacing w:before="240" w:after="0" w:line="240" w:lineRule="auto"/>
        <w:rPr>
          <w:b/>
          <w:bCs/>
          <w:color w:val="002060"/>
        </w:rPr>
      </w:pPr>
      <w:r w:rsidRPr="00222C48">
        <w:rPr>
          <w:b/>
          <w:bCs/>
          <w:color w:val="002060"/>
        </w:rPr>
        <w:t>Finanční náklady:</w:t>
      </w:r>
    </w:p>
    <w:p w14:paraId="0C4116AE" w14:textId="26D77B90" w:rsidR="00E22F20" w:rsidRDefault="00E22F20" w:rsidP="00950CC8">
      <w:pPr>
        <w:spacing w:before="120" w:after="0" w:line="240" w:lineRule="auto"/>
        <w:rPr>
          <w:rFonts w:cs="Arial"/>
          <w:i/>
          <w:iCs/>
          <w:lang w:eastAsia="cs-CZ"/>
        </w:rPr>
      </w:pPr>
      <w:r w:rsidRPr="00516FB2">
        <w:rPr>
          <w:rFonts w:cs="Arial"/>
          <w:i/>
          <w:iCs/>
          <w:lang w:eastAsia="cs-CZ"/>
        </w:rPr>
        <w:t>Uveďte výdaje z předloženého rozpočtu, které se váží k</w:t>
      </w:r>
      <w:r>
        <w:rPr>
          <w:rFonts w:cs="Arial"/>
          <w:i/>
          <w:iCs/>
          <w:lang w:eastAsia="cs-CZ"/>
        </w:rPr>
        <w:t> </w:t>
      </w:r>
      <w:r w:rsidRPr="00516FB2">
        <w:rPr>
          <w:rFonts w:cs="Arial"/>
          <w:i/>
          <w:iCs/>
          <w:lang w:eastAsia="cs-CZ"/>
        </w:rPr>
        <w:t>realizac</w:t>
      </w:r>
      <w:r>
        <w:rPr>
          <w:rFonts w:cs="Arial"/>
          <w:i/>
          <w:iCs/>
          <w:lang w:eastAsia="cs-CZ"/>
        </w:rPr>
        <w:t>i aktivity</w:t>
      </w:r>
      <w:r w:rsidR="002B3613">
        <w:rPr>
          <w:rFonts w:cs="Arial"/>
          <w:i/>
          <w:iCs/>
          <w:lang w:eastAsia="cs-CZ"/>
        </w:rPr>
        <w:t>.</w:t>
      </w:r>
    </w:p>
    <w:p w14:paraId="7D043C4E" w14:textId="77777777" w:rsidR="00950CC8" w:rsidRDefault="00950CC8" w:rsidP="00C85B28">
      <w:pPr>
        <w:spacing w:before="120" w:line="240" w:lineRule="auto"/>
        <w:rPr>
          <w:rFonts w:cs="Arial"/>
          <w:color w:val="000000" w:themeColor="text1"/>
          <w:lang w:eastAsia="cs-CZ"/>
        </w:rPr>
      </w:pPr>
    </w:p>
    <w:p w14:paraId="228FF41B" w14:textId="77777777" w:rsidR="003423D8" w:rsidRPr="00F2343A" w:rsidRDefault="003423D8" w:rsidP="00C85B28">
      <w:pPr>
        <w:spacing w:before="120" w:line="240" w:lineRule="auto"/>
        <w:rPr>
          <w:rFonts w:cs="Arial"/>
          <w:color w:val="000000" w:themeColor="text1"/>
          <w:lang w:eastAsia="cs-CZ"/>
        </w:rPr>
      </w:pPr>
    </w:p>
    <w:tbl>
      <w:tblPr>
        <w:tblStyle w:val="Mkatabulky"/>
        <w:tblW w:w="0" w:type="auto"/>
        <w:tblLook w:val="04A0" w:firstRow="1" w:lastRow="0" w:firstColumn="1" w:lastColumn="0" w:noHBand="0" w:noVBand="1"/>
      </w:tblPr>
      <w:tblGrid>
        <w:gridCol w:w="9060"/>
      </w:tblGrid>
      <w:tr w:rsidR="00CF2BBA" w:rsidRPr="00BC6B57" w14:paraId="611B9FCF" w14:textId="77777777" w:rsidTr="00E21DF2">
        <w:tc>
          <w:tcPr>
            <w:tcW w:w="9060" w:type="dxa"/>
            <w:shd w:val="clear" w:color="auto" w:fill="B3DBD6"/>
          </w:tcPr>
          <w:p w14:paraId="7FAB1398" w14:textId="77777777" w:rsidR="00CF2BBA" w:rsidRPr="00E21DF2" w:rsidRDefault="00CF2BBA" w:rsidP="00E21DF2">
            <w:pPr>
              <w:shd w:val="clear" w:color="auto" w:fill="B3DBD6"/>
              <w:spacing w:before="120" w:line="240" w:lineRule="auto"/>
              <w:rPr>
                <w:rFonts w:asciiTheme="minorHAnsi" w:hAnsiTheme="minorHAnsi" w:cstheme="minorHAnsi"/>
                <w:b/>
                <w:bCs/>
                <w:color w:val="000000" w:themeColor="text1"/>
                <w:sz w:val="22"/>
                <w:szCs w:val="22"/>
                <w:shd w:val="clear" w:color="auto" w:fill="B3DBD6"/>
              </w:rPr>
            </w:pPr>
            <w:r w:rsidRPr="00AC30AD">
              <w:rPr>
                <w:rFonts w:asciiTheme="minorHAnsi" w:hAnsiTheme="minorHAnsi" w:cstheme="minorHAnsi"/>
                <w:b/>
                <w:bCs/>
                <w:color w:val="000000" w:themeColor="text1"/>
                <w:sz w:val="22"/>
                <w:szCs w:val="22"/>
                <w:shd w:val="clear" w:color="auto" w:fill="B3DBD6"/>
              </w:rPr>
              <w:t xml:space="preserve">Stručný popis realizace aktivity </w:t>
            </w:r>
            <w:r w:rsidRPr="00AC30AD">
              <w:rPr>
                <w:rFonts w:asciiTheme="minorHAnsi" w:hAnsiTheme="minorHAnsi" w:cstheme="minorHAnsi"/>
                <w:color w:val="000000" w:themeColor="text1"/>
                <w:sz w:val="22"/>
                <w:szCs w:val="22"/>
                <w:shd w:val="clear" w:color="auto" w:fill="B3DBD6"/>
              </w:rPr>
              <w:t>(text k převodu do ZPP):</w:t>
            </w:r>
          </w:p>
        </w:tc>
      </w:tr>
      <w:tr w:rsidR="00CF2BBA" w:rsidRPr="00BC6B57" w14:paraId="15341196" w14:textId="77777777" w:rsidTr="00E21DF2">
        <w:tc>
          <w:tcPr>
            <w:tcW w:w="9060" w:type="dxa"/>
          </w:tcPr>
          <w:p w14:paraId="7BCEB01F" w14:textId="77777777" w:rsidR="00CF2BBA" w:rsidRPr="00BC6B57" w:rsidRDefault="00CF2BBA" w:rsidP="00E21DF2">
            <w:pPr>
              <w:spacing w:before="120" w:line="240" w:lineRule="auto"/>
              <w:rPr>
                <w:rFonts w:asciiTheme="minorHAnsi" w:hAnsiTheme="minorHAnsi" w:cstheme="minorHAnsi"/>
                <w:i/>
                <w:sz w:val="22"/>
                <w:szCs w:val="22"/>
              </w:rPr>
            </w:pPr>
            <w:r w:rsidRPr="00E21DF2">
              <w:rPr>
                <w:rFonts w:asciiTheme="minorHAnsi" w:hAnsiTheme="minorHAnsi" w:cstheme="minorHAnsi"/>
                <w:i/>
                <w:sz w:val="22"/>
                <w:szCs w:val="22"/>
              </w:rPr>
              <w:t>Uveďte stručné shrnutí realizace aktivity vycházející z textu uvedeného výše. Text by měl vystihnout hlavní podstatu realizace aktivity bez detailního rozepisování jednotlivých kroků</w:t>
            </w:r>
            <w:r>
              <w:rPr>
                <w:rFonts w:asciiTheme="minorHAnsi" w:hAnsiTheme="minorHAnsi" w:cstheme="minorHAnsi"/>
                <w:i/>
                <w:sz w:val="22"/>
                <w:szCs w:val="22"/>
              </w:rPr>
              <w:t>.</w:t>
            </w:r>
          </w:p>
          <w:p w14:paraId="434792FE" w14:textId="77777777" w:rsidR="00CF2BBA" w:rsidRPr="00BC6B57" w:rsidRDefault="00CF2BBA" w:rsidP="00E21DF2">
            <w:pPr>
              <w:spacing w:before="120" w:line="240" w:lineRule="auto"/>
              <w:rPr>
                <w:rFonts w:asciiTheme="minorHAnsi" w:hAnsiTheme="minorHAnsi" w:cstheme="minorHAnsi"/>
                <w:iCs/>
                <w:color w:val="000000" w:themeColor="text1"/>
                <w:sz w:val="22"/>
                <w:szCs w:val="22"/>
                <w:shd w:val="clear" w:color="auto" w:fill="B3DBD6"/>
              </w:rPr>
            </w:pPr>
          </w:p>
          <w:p w14:paraId="2BDEEC52" w14:textId="77777777" w:rsidR="00CF2BBA" w:rsidRPr="00E21DF2" w:rsidRDefault="00CF2BBA" w:rsidP="00E21DF2">
            <w:pPr>
              <w:spacing w:before="120" w:line="240" w:lineRule="auto"/>
              <w:rPr>
                <w:rFonts w:asciiTheme="minorHAnsi" w:hAnsiTheme="minorHAnsi" w:cstheme="minorHAnsi"/>
                <w:iCs/>
                <w:color w:val="000000" w:themeColor="text1"/>
                <w:sz w:val="22"/>
                <w:szCs w:val="22"/>
                <w:shd w:val="clear" w:color="auto" w:fill="B3DBD6"/>
              </w:rPr>
            </w:pPr>
          </w:p>
          <w:p w14:paraId="221CDBA9" w14:textId="77777777" w:rsidR="00CF2BBA" w:rsidRPr="00E21DF2" w:rsidRDefault="00CF2BBA" w:rsidP="00E21DF2">
            <w:pPr>
              <w:spacing w:before="120" w:line="240" w:lineRule="auto"/>
              <w:rPr>
                <w:rFonts w:asciiTheme="minorHAnsi" w:hAnsiTheme="minorHAnsi" w:cstheme="minorHAnsi"/>
                <w:iCs/>
                <w:color w:val="000000" w:themeColor="text1"/>
                <w:sz w:val="22"/>
                <w:szCs w:val="22"/>
                <w:shd w:val="clear" w:color="auto" w:fill="B3DBD6"/>
              </w:rPr>
            </w:pPr>
          </w:p>
          <w:p w14:paraId="48239C04" w14:textId="77777777" w:rsidR="00CF2BBA" w:rsidRPr="00BC6B57" w:rsidRDefault="00CF2BBA" w:rsidP="00E21DF2">
            <w:pPr>
              <w:spacing w:before="120" w:line="240" w:lineRule="auto"/>
              <w:rPr>
                <w:rFonts w:asciiTheme="minorHAnsi" w:hAnsiTheme="minorHAnsi" w:cstheme="minorHAnsi"/>
                <w:iCs/>
                <w:color w:val="000000" w:themeColor="text1"/>
                <w:sz w:val="22"/>
                <w:szCs w:val="22"/>
                <w:shd w:val="clear" w:color="auto" w:fill="B3DBD6"/>
              </w:rPr>
            </w:pPr>
          </w:p>
          <w:p w14:paraId="19251315" w14:textId="77777777" w:rsidR="00CF2BBA" w:rsidRDefault="00CF2BBA" w:rsidP="00E21DF2">
            <w:pPr>
              <w:spacing w:before="120" w:line="240" w:lineRule="auto"/>
              <w:rPr>
                <w:rFonts w:asciiTheme="minorHAnsi" w:hAnsiTheme="minorHAnsi" w:cstheme="minorHAnsi"/>
                <w:iCs/>
                <w:color w:val="000000" w:themeColor="text1"/>
                <w:sz w:val="22"/>
                <w:szCs w:val="22"/>
                <w:shd w:val="clear" w:color="auto" w:fill="B3DBD6"/>
              </w:rPr>
            </w:pPr>
          </w:p>
          <w:p w14:paraId="66CAE9FC" w14:textId="77777777" w:rsidR="003423D8" w:rsidRPr="00E21DF2" w:rsidRDefault="003423D8" w:rsidP="00E21DF2">
            <w:pPr>
              <w:spacing w:before="120" w:line="240" w:lineRule="auto"/>
              <w:rPr>
                <w:rFonts w:asciiTheme="minorHAnsi" w:hAnsiTheme="minorHAnsi" w:cstheme="minorHAnsi"/>
                <w:iCs/>
                <w:color w:val="000000" w:themeColor="text1"/>
                <w:sz w:val="22"/>
                <w:szCs w:val="22"/>
                <w:shd w:val="clear" w:color="auto" w:fill="B3DBD6"/>
              </w:rPr>
            </w:pPr>
          </w:p>
          <w:p w14:paraId="3E59C700" w14:textId="77777777" w:rsidR="00CF2BBA" w:rsidRPr="00E21DF2" w:rsidRDefault="00CF2BBA" w:rsidP="00E21DF2">
            <w:pPr>
              <w:spacing w:before="120" w:line="240" w:lineRule="auto"/>
              <w:rPr>
                <w:rFonts w:asciiTheme="minorHAnsi" w:hAnsiTheme="minorHAnsi" w:cstheme="minorHAnsi"/>
                <w:color w:val="000000" w:themeColor="text1"/>
                <w:sz w:val="22"/>
                <w:szCs w:val="22"/>
                <w:shd w:val="clear" w:color="auto" w:fill="B3DBD6"/>
              </w:rPr>
            </w:pPr>
          </w:p>
        </w:tc>
      </w:tr>
    </w:tbl>
    <w:p w14:paraId="717D79B1" w14:textId="77777777" w:rsidR="00F446CA" w:rsidRDefault="00F446CA" w:rsidP="009007B6">
      <w:pPr>
        <w:pStyle w:val="OM-Nadpis2"/>
        <w:numPr>
          <w:ilvl w:val="1"/>
          <w:numId w:val="24"/>
        </w:numPr>
      </w:pPr>
      <w:bookmarkStart w:id="35" w:name="_Toc231538541"/>
      <w:r>
        <w:lastRenderedPageBreak/>
        <w:t>Volitelné</w:t>
      </w:r>
      <w:r w:rsidRPr="00464FA5">
        <w:t xml:space="preserve"> </w:t>
      </w:r>
      <w:r>
        <w:t>aktivity</w:t>
      </w:r>
      <w:bookmarkEnd w:id="35"/>
    </w:p>
    <w:p w14:paraId="75B26E50" w14:textId="2FE016CA" w:rsidR="00F446CA" w:rsidRDefault="00F446CA" w:rsidP="00F2343A">
      <w:pPr>
        <w:pStyle w:val="OM-nadpis3"/>
        <w:numPr>
          <w:ilvl w:val="0"/>
          <w:numId w:val="0"/>
        </w:numPr>
      </w:pPr>
      <w:bookmarkStart w:id="36" w:name="_Toc231538542"/>
      <w:r w:rsidRPr="00147841">
        <w:t>Aktivita 9 – Vývoj</w:t>
      </w:r>
      <w:r w:rsidR="000F006B">
        <w:t xml:space="preserve"> </w:t>
      </w:r>
      <w:r w:rsidR="00EA498C">
        <w:t>A</w:t>
      </w:r>
      <w:r w:rsidR="005A5913">
        <w:t xml:space="preserve"> </w:t>
      </w:r>
      <w:r w:rsidRPr="00147841">
        <w:t>aktualizace AI produktů</w:t>
      </w:r>
      <w:bookmarkEnd w:id="36"/>
    </w:p>
    <w:p w14:paraId="0D4637FF" w14:textId="77777777" w:rsidR="00E22F20" w:rsidRPr="00F2343A" w:rsidRDefault="00E22F20" w:rsidP="00F2343A">
      <w:pPr>
        <w:spacing w:before="120" w:after="0" w:line="240" w:lineRule="auto"/>
        <w:rPr>
          <w:color w:val="173271"/>
        </w:rPr>
      </w:pPr>
      <w:r w:rsidRPr="00F2343A">
        <w:rPr>
          <w:rFonts w:cs="Arial"/>
          <w:b/>
          <w:bCs/>
          <w:color w:val="173271"/>
          <w:lang w:eastAsia="cs-CZ"/>
        </w:rPr>
        <w:t>Popis cílové skupiny a způsob jejího zapojení</w:t>
      </w:r>
      <w:r w:rsidRPr="00F2343A">
        <w:rPr>
          <w:b/>
          <w:bCs/>
          <w:color w:val="173271"/>
        </w:rPr>
        <w:t xml:space="preserve">: </w:t>
      </w:r>
    </w:p>
    <w:p w14:paraId="6299C81B" w14:textId="77777777" w:rsidR="009B0FAD" w:rsidRPr="00267304" w:rsidRDefault="009B0FAD" w:rsidP="009B0FAD">
      <w:pPr>
        <w:spacing w:before="120" w:after="0" w:line="240" w:lineRule="auto"/>
        <w:rPr>
          <w:rFonts w:cs="Arial"/>
          <w:lang w:eastAsia="cs-CZ"/>
        </w:rPr>
      </w:pPr>
      <w:r w:rsidRPr="00F568D3">
        <w:rPr>
          <w:rFonts w:cs="Arial"/>
          <w:i/>
          <w:iCs/>
          <w:lang w:eastAsia="cs-CZ"/>
        </w:rPr>
        <w:t>Uveďte konkrétní způsoby, jak budou jednotlivé zvolené kategorie cílové skupiny zapojeny do této aktivit</w:t>
      </w:r>
      <w:r>
        <w:rPr>
          <w:rFonts w:cs="Arial"/>
          <w:i/>
          <w:iCs/>
          <w:lang w:eastAsia="cs-CZ"/>
        </w:rPr>
        <w:t>y</w:t>
      </w:r>
      <w:r w:rsidRPr="00F568D3">
        <w:rPr>
          <w:rFonts w:cs="Arial"/>
          <w:i/>
          <w:iCs/>
          <w:lang w:eastAsia="cs-CZ"/>
        </w:rPr>
        <w:t>. Můžete uvést, jak budou motivovány k účasti v aktivitě apod.</w:t>
      </w:r>
    </w:p>
    <w:p w14:paraId="55AF6ABA" w14:textId="77777777" w:rsidR="00E22F20" w:rsidRDefault="00E22F20" w:rsidP="00F2343A">
      <w:pPr>
        <w:spacing w:before="120" w:after="0" w:line="240" w:lineRule="auto"/>
        <w:rPr>
          <w:color w:val="002060"/>
        </w:rPr>
      </w:pPr>
    </w:p>
    <w:p w14:paraId="047113EC" w14:textId="77777777" w:rsidR="00030343" w:rsidRPr="00F2343A" w:rsidRDefault="00030343" w:rsidP="00F2343A">
      <w:pPr>
        <w:spacing w:before="120" w:after="0" w:line="240" w:lineRule="auto"/>
        <w:rPr>
          <w:color w:val="002060"/>
        </w:rPr>
      </w:pPr>
    </w:p>
    <w:p w14:paraId="459E36C4" w14:textId="77777777" w:rsidR="00E22F20" w:rsidRDefault="00E22F20" w:rsidP="00BF6E76">
      <w:pPr>
        <w:keepNext/>
        <w:spacing w:before="120" w:after="0" w:line="240" w:lineRule="auto"/>
        <w:rPr>
          <w:b/>
          <w:bCs/>
          <w:color w:val="002060"/>
        </w:rPr>
      </w:pPr>
      <w:r w:rsidRPr="00F2343A">
        <w:rPr>
          <w:b/>
          <w:bCs/>
          <w:color w:val="173271"/>
        </w:rPr>
        <w:t>Podrobný popis realizace aktivity</w:t>
      </w:r>
      <w:r>
        <w:rPr>
          <w:b/>
          <w:bCs/>
          <w:color w:val="002060"/>
        </w:rPr>
        <w:t>:</w:t>
      </w:r>
    </w:p>
    <w:p w14:paraId="7C1B8DAC" w14:textId="3E02CECB" w:rsidR="00DC2254" w:rsidRPr="006F61AA" w:rsidRDefault="00E22F20" w:rsidP="00DC2254">
      <w:pPr>
        <w:spacing w:before="120" w:after="0" w:line="240" w:lineRule="auto"/>
        <w:rPr>
          <w:rFonts w:cs="Arial"/>
          <w:i/>
          <w:lang w:eastAsia="cs-CZ"/>
        </w:rPr>
      </w:pPr>
      <w:r w:rsidRPr="000B4605">
        <w:rPr>
          <w:rFonts w:cs="Arial"/>
          <w:i/>
          <w:lang w:eastAsia="cs-CZ"/>
        </w:rPr>
        <w:t>Podrobně popište způsob, metody a formy realizace aktivity</w:t>
      </w:r>
      <w:r w:rsidR="000F006B">
        <w:rPr>
          <w:rFonts w:cs="Arial"/>
          <w:i/>
          <w:lang w:eastAsia="cs-CZ"/>
        </w:rPr>
        <w:t>. Popište vytvořený/</w:t>
      </w:r>
      <w:r w:rsidR="00EA498C">
        <w:rPr>
          <w:rFonts w:cs="Arial"/>
          <w:i/>
          <w:lang w:eastAsia="cs-CZ"/>
        </w:rPr>
        <w:t>aktualizovaný</w:t>
      </w:r>
      <w:r w:rsidR="000F006B">
        <w:rPr>
          <w:rFonts w:cs="Arial"/>
          <w:i/>
          <w:lang w:eastAsia="cs-CZ"/>
        </w:rPr>
        <w:t xml:space="preserve"> AI produkt včetně</w:t>
      </w:r>
      <w:r w:rsidR="00370EC6">
        <w:rPr>
          <w:rFonts w:cs="Arial"/>
          <w:i/>
          <w:lang w:eastAsia="cs-CZ"/>
        </w:rPr>
        <w:t xml:space="preserve"> </w:t>
      </w:r>
      <w:r w:rsidR="00BC3B4A">
        <w:rPr>
          <w:rFonts w:cs="Arial"/>
          <w:i/>
          <w:lang w:eastAsia="cs-CZ"/>
        </w:rPr>
        <w:t xml:space="preserve">jeho </w:t>
      </w:r>
      <w:r w:rsidR="006F61AA">
        <w:rPr>
          <w:rFonts w:cs="Arial"/>
          <w:i/>
          <w:lang w:eastAsia="cs-CZ"/>
        </w:rPr>
        <w:t xml:space="preserve">cílů a </w:t>
      </w:r>
      <w:r w:rsidR="00370EC6">
        <w:rPr>
          <w:rFonts w:cs="Arial"/>
          <w:i/>
          <w:lang w:eastAsia="cs-CZ"/>
        </w:rPr>
        <w:t>rozsah</w:t>
      </w:r>
      <w:r w:rsidR="000F006B">
        <w:rPr>
          <w:rFonts w:cs="Arial"/>
          <w:i/>
          <w:lang w:eastAsia="cs-CZ"/>
        </w:rPr>
        <w:t>u</w:t>
      </w:r>
      <w:r w:rsidR="00370EC6">
        <w:rPr>
          <w:rFonts w:cs="Arial"/>
          <w:i/>
          <w:lang w:eastAsia="cs-CZ"/>
        </w:rPr>
        <w:t xml:space="preserve"> </w:t>
      </w:r>
      <w:r w:rsidR="000F006B">
        <w:rPr>
          <w:rFonts w:cs="Arial"/>
          <w:i/>
          <w:lang w:eastAsia="cs-CZ"/>
        </w:rPr>
        <w:t>je</w:t>
      </w:r>
      <w:r w:rsidR="006F61AA">
        <w:rPr>
          <w:rFonts w:cs="Arial"/>
          <w:i/>
          <w:lang w:eastAsia="cs-CZ"/>
        </w:rPr>
        <w:t>ho</w:t>
      </w:r>
      <w:r w:rsidR="000F006B">
        <w:rPr>
          <w:rFonts w:cs="Arial"/>
          <w:i/>
          <w:lang w:eastAsia="cs-CZ"/>
        </w:rPr>
        <w:t xml:space="preserve"> </w:t>
      </w:r>
      <w:r w:rsidR="00370EC6">
        <w:rPr>
          <w:rFonts w:cs="Arial"/>
          <w:i/>
          <w:lang w:eastAsia="cs-CZ"/>
        </w:rPr>
        <w:t>ověření</w:t>
      </w:r>
      <w:r w:rsidR="006F61AA" w:rsidRPr="00BF6E76">
        <w:rPr>
          <w:rFonts w:cs="Arial"/>
          <w:i/>
          <w:lang w:eastAsia="cs-CZ"/>
        </w:rPr>
        <w:t xml:space="preserve"> tzn. v kolika skupinách a s kolika účastníky bude ověření probíhat.</w:t>
      </w:r>
    </w:p>
    <w:p w14:paraId="2FBCEEB4" w14:textId="77777777" w:rsidR="00CF2BBA" w:rsidRDefault="00CF2BBA" w:rsidP="00DC2254">
      <w:pPr>
        <w:spacing w:before="120" w:after="0" w:line="240" w:lineRule="auto"/>
        <w:rPr>
          <w:rFonts w:cs="Arial"/>
          <w:lang w:eastAsia="cs-CZ"/>
        </w:rPr>
      </w:pPr>
    </w:p>
    <w:p w14:paraId="40451F4B" w14:textId="77777777" w:rsidR="00030343" w:rsidRPr="00C85B28" w:rsidRDefault="00030343" w:rsidP="00DC2254">
      <w:pPr>
        <w:spacing w:before="120" w:after="0" w:line="240" w:lineRule="auto"/>
        <w:rPr>
          <w:rFonts w:cs="Arial"/>
          <w:lang w:eastAsia="cs-CZ"/>
        </w:rPr>
      </w:pPr>
    </w:p>
    <w:p w14:paraId="45AC58F4" w14:textId="77777777" w:rsidR="00982560" w:rsidRPr="00977397" w:rsidRDefault="00982560" w:rsidP="00C85B28">
      <w:pPr>
        <w:spacing w:before="240" w:after="0" w:line="240" w:lineRule="auto"/>
        <w:rPr>
          <w:b/>
          <w:bCs/>
          <w:color w:val="002060"/>
        </w:rPr>
      </w:pPr>
      <w:r w:rsidRPr="00977397">
        <w:rPr>
          <w:b/>
          <w:bCs/>
          <w:color w:val="002060"/>
        </w:rPr>
        <w:t>Harmonogram realizace</w:t>
      </w:r>
      <w:r>
        <w:rPr>
          <w:b/>
          <w:bCs/>
          <w:color w:val="002060"/>
        </w:rPr>
        <w:t xml:space="preserve"> aktivity</w:t>
      </w:r>
      <w:r w:rsidRPr="00977397">
        <w:rPr>
          <w:b/>
          <w:bCs/>
          <w:color w:val="002060"/>
        </w:rPr>
        <w:t>:</w:t>
      </w:r>
    </w:p>
    <w:p w14:paraId="6CE3C5A9" w14:textId="0D344C5A" w:rsidR="00982560" w:rsidRDefault="00982560" w:rsidP="00C85B28">
      <w:pPr>
        <w:spacing w:before="120" w:line="240" w:lineRule="auto"/>
        <w:rPr>
          <w:rFonts w:cs="Arial"/>
          <w:iCs/>
          <w:lang w:eastAsia="cs-CZ"/>
        </w:rPr>
      </w:pPr>
      <w:r w:rsidRPr="007F3ECC">
        <w:rPr>
          <w:i/>
        </w:rPr>
        <w:t xml:space="preserve">Vyznačte měsíce, v nichž bude </w:t>
      </w:r>
      <w:r>
        <w:rPr>
          <w:i/>
        </w:rPr>
        <w:t>aktivita</w:t>
      </w:r>
      <w:r w:rsidRPr="007F3ECC">
        <w:rPr>
          <w:i/>
        </w:rPr>
        <w:t xml:space="preserve"> realizována</w:t>
      </w:r>
      <w:r>
        <w:rPr>
          <w:i/>
        </w:rPr>
        <w:t>.</w:t>
      </w:r>
    </w:p>
    <w:tbl>
      <w:tblPr>
        <w:tblStyle w:val="Mkatabulky"/>
        <w:tblW w:w="5000" w:type="pct"/>
        <w:tblInd w:w="-5" w:type="dxa"/>
        <w:tblLook w:val="04A0" w:firstRow="1" w:lastRow="0" w:firstColumn="1" w:lastColumn="0" w:noHBand="0" w:noVBand="1"/>
      </w:tblPr>
      <w:tblGrid>
        <w:gridCol w:w="624"/>
        <w:gridCol w:w="703"/>
        <w:gridCol w:w="703"/>
        <w:gridCol w:w="703"/>
        <w:gridCol w:w="703"/>
        <w:gridCol w:w="703"/>
        <w:gridCol w:w="703"/>
        <w:gridCol w:w="703"/>
        <w:gridCol w:w="703"/>
        <w:gridCol w:w="703"/>
        <w:gridCol w:w="703"/>
        <w:gridCol w:w="703"/>
        <w:gridCol w:w="703"/>
      </w:tblGrid>
      <w:tr w:rsidR="00982560" w14:paraId="30247E0A" w14:textId="77777777" w:rsidTr="00C85B28">
        <w:trPr>
          <w:cantSplit/>
          <w:trHeight w:val="1134"/>
        </w:trPr>
        <w:tc>
          <w:tcPr>
            <w:tcW w:w="622" w:type="dxa"/>
            <w:shd w:val="clear" w:color="auto" w:fill="FFFFFF" w:themeFill="background1"/>
          </w:tcPr>
          <w:p w14:paraId="7922DD1A" w14:textId="77777777" w:rsidR="00982560" w:rsidRPr="007F3ECC" w:rsidRDefault="00982560" w:rsidP="0004796B">
            <w:pPr>
              <w:rPr>
                <w:rFonts w:ascii="Calibri" w:hAnsi="Calibri" w:cs="Calibri"/>
                <w:b/>
                <w:sz w:val="22"/>
                <w:szCs w:val="22"/>
              </w:rPr>
            </w:pPr>
          </w:p>
        </w:tc>
        <w:tc>
          <w:tcPr>
            <w:tcW w:w="702" w:type="dxa"/>
            <w:textDirection w:val="btLr"/>
            <w:vAlign w:val="center"/>
          </w:tcPr>
          <w:p w14:paraId="49892043" w14:textId="77777777" w:rsidR="00982560" w:rsidRPr="007F3ECC" w:rsidRDefault="00982560" w:rsidP="0004796B">
            <w:pPr>
              <w:ind w:left="113" w:right="113"/>
              <w:jc w:val="center"/>
              <w:rPr>
                <w:rFonts w:ascii="Calibri" w:hAnsi="Calibri" w:cs="Calibri"/>
                <w:b/>
                <w:color w:val="173271"/>
                <w:sz w:val="22"/>
                <w:szCs w:val="22"/>
              </w:rPr>
            </w:pPr>
            <w:r w:rsidRPr="004A6D18">
              <w:rPr>
                <w:rFonts w:ascii="Calibri" w:hAnsi="Calibri" w:cs="Calibri"/>
                <w:b/>
                <w:bCs/>
                <w:color w:val="173271"/>
              </w:rPr>
              <w:t>Leden</w:t>
            </w:r>
          </w:p>
        </w:tc>
        <w:tc>
          <w:tcPr>
            <w:tcW w:w="702" w:type="dxa"/>
            <w:textDirection w:val="btLr"/>
            <w:vAlign w:val="center"/>
          </w:tcPr>
          <w:p w14:paraId="2CA780E2" w14:textId="77777777" w:rsidR="00982560" w:rsidRPr="007F3ECC" w:rsidRDefault="00982560" w:rsidP="0004796B">
            <w:pPr>
              <w:ind w:left="113" w:right="113"/>
              <w:jc w:val="center"/>
              <w:rPr>
                <w:rFonts w:ascii="Calibri" w:hAnsi="Calibri" w:cs="Calibri"/>
                <w:b/>
                <w:color w:val="173271"/>
                <w:sz w:val="22"/>
                <w:szCs w:val="22"/>
              </w:rPr>
            </w:pPr>
            <w:r w:rsidRPr="004A6D18">
              <w:rPr>
                <w:rFonts w:ascii="Calibri" w:hAnsi="Calibri" w:cs="Calibri"/>
                <w:b/>
                <w:bCs/>
                <w:color w:val="173271"/>
              </w:rPr>
              <w:t>Únor</w:t>
            </w:r>
          </w:p>
        </w:tc>
        <w:tc>
          <w:tcPr>
            <w:tcW w:w="702" w:type="dxa"/>
            <w:textDirection w:val="btLr"/>
            <w:vAlign w:val="center"/>
          </w:tcPr>
          <w:p w14:paraId="31083013" w14:textId="77777777" w:rsidR="00982560" w:rsidRPr="007F3ECC" w:rsidRDefault="00982560" w:rsidP="0004796B">
            <w:pPr>
              <w:ind w:left="113" w:right="113"/>
              <w:jc w:val="center"/>
              <w:rPr>
                <w:rFonts w:ascii="Calibri" w:hAnsi="Calibri" w:cs="Calibri"/>
                <w:b/>
                <w:color w:val="173271"/>
                <w:sz w:val="22"/>
                <w:szCs w:val="22"/>
              </w:rPr>
            </w:pPr>
            <w:r w:rsidRPr="004A6D18">
              <w:rPr>
                <w:rFonts w:ascii="Calibri" w:hAnsi="Calibri" w:cs="Calibri"/>
                <w:b/>
                <w:bCs/>
                <w:color w:val="173271"/>
              </w:rPr>
              <w:t>Březen</w:t>
            </w:r>
          </w:p>
        </w:tc>
        <w:tc>
          <w:tcPr>
            <w:tcW w:w="702" w:type="dxa"/>
            <w:textDirection w:val="btLr"/>
            <w:vAlign w:val="center"/>
          </w:tcPr>
          <w:p w14:paraId="222917CE" w14:textId="77777777" w:rsidR="00982560" w:rsidRPr="007F3ECC" w:rsidRDefault="00982560" w:rsidP="0004796B">
            <w:pPr>
              <w:ind w:left="113" w:right="113"/>
              <w:jc w:val="center"/>
              <w:rPr>
                <w:rFonts w:ascii="Calibri" w:hAnsi="Calibri" w:cs="Calibri"/>
                <w:b/>
                <w:color w:val="173271"/>
                <w:sz w:val="22"/>
                <w:szCs w:val="22"/>
              </w:rPr>
            </w:pPr>
            <w:r w:rsidRPr="004A6D18">
              <w:rPr>
                <w:rFonts w:ascii="Calibri" w:hAnsi="Calibri" w:cs="Calibri"/>
                <w:b/>
                <w:bCs/>
                <w:color w:val="173271"/>
              </w:rPr>
              <w:t>Duben</w:t>
            </w:r>
          </w:p>
        </w:tc>
        <w:tc>
          <w:tcPr>
            <w:tcW w:w="702" w:type="dxa"/>
            <w:textDirection w:val="btLr"/>
            <w:vAlign w:val="center"/>
          </w:tcPr>
          <w:p w14:paraId="1D82F794" w14:textId="77777777" w:rsidR="00982560" w:rsidRPr="007F3ECC" w:rsidRDefault="00982560" w:rsidP="0004796B">
            <w:pPr>
              <w:ind w:left="113" w:right="113"/>
              <w:jc w:val="center"/>
              <w:rPr>
                <w:rFonts w:ascii="Calibri" w:hAnsi="Calibri" w:cs="Calibri"/>
                <w:b/>
                <w:color w:val="173271"/>
                <w:sz w:val="22"/>
                <w:szCs w:val="22"/>
              </w:rPr>
            </w:pPr>
            <w:r w:rsidRPr="004A6D18">
              <w:rPr>
                <w:rFonts w:ascii="Calibri" w:hAnsi="Calibri" w:cs="Calibri"/>
                <w:b/>
                <w:bCs/>
                <w:color w:val="173271"/>
              </w:rPr>
              <w:t>Květen</w:t>
            </w:r>
          </w:p>
        </w:tc>
        <w:tc>
          <w:tcPr>
            <w:tcW w:w="702" w:type="dxa"/>
            <w:textDirection w:val="btLr"/>
            <w:vAlign w:val="center"/>
          </w:tcPr>
          <w:p w14:paraId="4460B604" w14:textId="77777777" w:rsidR="00982560" w:rsidRPr="007F3ECC" w:rsidRDefault="00982560" w:rsidP="0004796B">
            <w:pPr>
              <w:ind w:left="113" w:right="113"/>
              <w:jc w:val="center"/>
              <w:rPr>
                <w:rFonts w:ascii="Calibri" w:hAnsi="Calibri" w:cs="Calibri"/>
                <w:b/>
                <w:color w:val="173271"/>
                <w:sz w:val="22"/>
                <w:szCs w:val="22"/>
              </w:rPr>
            </w:pPr>
            <w:r w:rsidRPr="004A6D18">
              <w:rPr>
                <w:rFonts w:ascii="Calibri" w:hAnsi="Calibri" w:cs="Calibri"/>
                <w:b/>
                <w:bCs/>
                <w:color w:val="173271"/>
              </w:rPr>
              <w:t>Červen</w:t>
            </w:r>
          </w:p>
        </w:tc>
        <w:tc>
          <w:tcPr>
            <w:tcW w:w="702" w:type="dxa"/>
            <w:textDirection w:val="btLr"/>
            <w:vAlign w:val="center"/>
          </w:tcPr>
          <w:p w14:paraId="4D339BB5" w14:textId="77777777" w:rsidR="00982560" w:rsidRPr="007F3ECC" w:rsidRDefault="00982560" w:rsidP="0004796B">
            <w:pPr>
              <w:ind w:left="113" w:right="113"/>
              <w:jc w:val="center"/>
              <w:rPr>
                <w:rFonts w:ascii="Calibri" w:hAnsi="Calibri" w:cs="Calibri"/>
                <w:b/>
                <w:color w:val="173271"/>
                <w:sz w:val="22"/>
                <w:szCs w:val="22"/>
              </w:rPr>
            </w:pPr>
            <w:r w:rsidRPr="004A6D18">
              <w:rPr>
                <w:rFonts w:ascii="Calibri" w:hAnsi="Calibri" w:cs="Calibri"/>
                <w:b/>
                <w:bCs/>
                <w:color w:val="173271"/>
              </w:rPr>
              <w:t>Červenec</w:t>
            </w:r>
          </w:p>
        </w:tc>
        <w:tc>
          <w:tcPr>
            <w:tcW w:w="702" w:type="dxa"/>
            <w:textDirection w:val="btLr"/>
            <w:vAlign w:val="center"/>
          </w:tcPr>
          <w:p w14:paraId="4FE949F1" w14:textId="77777777" w:rsidR="00982560" w:rsidRPr="007F3ECC" w:rsidRDefault="00982560" w:rsidP="0004796B">
            <w:pPr>
              <w:ind w:left="113" w:right="113"/>
              <w:jc w:val="center"/>
              <w:rPr>
                <w:rFonts w:ascii="Calibri" w:hAnsi="Calibri" w:cs="Calibri"/>
                <w:b/>
                <w:color w:val="173271"/>
                <w:sz w:val="22"/>
                <w:szCs w:val="22"/>
              </w:rPr>
            </w:pPr>
            <w:r w:rsidRPr="004A6D18">
              <w:rPr>
                <w:rFonts w:ascii="Calibri" w:hAnsi="Calibri" w:cs="Calibri"/>
                <w:b/>
                <w:bCs/>
                <w:color w:val="173271"/>
              </w:rPr>
              <w:t>Srpen</w:t>
            </w:r>
          </w:p>
        </w:tc>
        <w:tc>
          <w:tcPr>
            <w:tcW w:w="702" w:type="dxa"/>
            <w:textDirection w:val="btLr"/>
            <w:vAlign w:val="center"/>
          </w:tcPr>
          <w:p w14:paraId="43C67E90" w14:textId="77777777" w:rsidR="00982560" w:rsidRPr="007F3ECC" w:rsidRDefault="00982560" w:rsidP="0004796B">
            <w:pPr>
              <w:ind w:left="113" w:right="113"/>
              <w:jc w:val="center"/>
              <w:rPr>
                <w:rFonts w:ascii="Calibri" w:hAnsi="Calibri" w:cs="Calibri"/>
                <w:b/>
                <w:color w:val="173271"/>
                <w:sz w:val="22"/>
                <w:szCs w:val="22"/>
              </w:rPr>
            </w:pPr>
            <w:r w:rsidRPr="004A6D18">
              <w:rPr>
                <w:rFonts w:ascii="Calibri" w:hAnsi="Calibri" w:cs="Calibri"/>
                <w:b/>
                <w:bCs/>
                <w:color w:val="173271"/>
              </w:rPr>
              <w:t>Září</w:t>
            </w:r>
          </w:p>
        </w:tc>
        <w:tc>
          <w:tcPr>
            <w:tcW w:w="702" w:type="dxa"/>
            <w:textDirection w:val="btLr"/>
            <w:vAlign w:val="center"/>
          </w:tcPr>
          <w:p w14:paraId="30F23640" w14:textId="77777777" w:rsidR="00982560" w:rsidRPr="007F3ECC" w:rsidRDefault="00982560" w:rsidP="0004796B">
            <w:pPr>
              <w:ind w:left="113" w:right="113"/>
              <w:jc w:val="center"/>
              <w:rPr>
                <w:rFonts w:ascii="Calibri" w:hAnsi="Calibri" w:cs="Calibri"/>
                <w:b/>
                <w:color w:val="173271"/>
                <w:sz w:val="22"/>
                <w:szCs w:val="22"/>
              </w:rPr>
            </w:pPr>
            <w:r w:rsidRPr="004A6D18">
              <w:rPr>
                <w:rFonts w:ascii="Calibri" w:hAnsi="Calibri" w:cs="Calibri"/>
                <w:b/>
                <w:bCs/>
                <w:color w:val="173271"/>
              </w:rPr>
              <w:t>Říjen</w:t>
            </w:r>
          </w:p>
        </w:tc>
        <w:tc>
          <w:tcPr>
            <w:tcW w:w="702" w:type="dxa"/>
            <w:textDirection w:val="btLr"/>
            <w:vAlign w:val="center"/>
          </w:tcPr>
          <w:p w14:paraId="57180A38" w14:textId="77777777" w:rsidR="00982560" w:rsidRPr="007F3ECC" w:rsidRDefault="00982560" w:rsidP="0004796B">
            <w:pPr>
              <w:ind w:left="113" w:right="113"/>
              <w:jc w:val="center"/>
              <w:rPr>
                <w:rFonts w:ascii="Calibri" w:hAnsi="Calibri" w:cs="Calibri"/>
                <w:b/>
                <w:color w:val="173271"/>
                <w:sz w:val="22"/>
                <w:szCs w:val="22"/>
              </w:rPr>
            </w:pPr>
            <w:r w:rsidRPr="004A6D18">
              <w:rPr>
                <w:rFonts w:ascii="Calibri" w:hAnsi="Calibri" w:cs="Calibri"/>
                <w:b/>
                <w:bCs/>
                <w:color w:val="173271"/>
              </w:rPr>
              <w:t>Listopad</w:t>
            </w:r>
          </w:p>
        </w:tc>
        <w:tc>
          <w:tcPr>
            <w:tcW w:w="702" w:type="dxa"/>
            <w:textDirection w:val="btLr"/>
            <w:vAlign w:val="center"/>
          </w:tcPr>
          <w:p w14:paraId="504CDF6F" w14:textId="77777777" w:rsidR="00982560" w:rsidRPr="007F3ECC" w:rsidRDefault="00982560" w:rsidP="0004796B">
            <w:pPr>
              <w:ind w:left="113" w:right="113"/>
              <w:jc w:val="center"/>
              <w:rPr>
                <w:rFonts w:ascii="Calibri" w:hAnsi="Calibri" w:cs="Calibri"/>
                <w:b/>
                <w:color w:val="173271"/>
                <w:sz w:val="22"/>
                <w:szCs w:val="22"/>
              </w:rPr>
            </w:pPr>
            <w:r w:rsidRPr="004A6D18">
              <w:rPr>
                <w:rFonts w:ascii="Calibri" w:hAnsi="Calibri" w:cs="Calibri"/>
                <w:b/>
                <w:bCs/>
                <w:color w:val="173271"/>
              </w:rPr>
              <w:t>Prosinec</w:t>
            </w:r>
          </w:p>
        </w:tc>
      </w:tr>
      <w:tr w:rsidR="00982560" w14:paraId="24654ADD" w14:textId="77777777" w:rsidTr="00C85B28">
        <w:trPr>
          <w:trHeight w:val="364"/>
        </w:trPr>
        <w:tc>
          <w:tcPr>
            <w:tcW w:w="622" w:type="dxa"/>
            <w:shd w:val="clear" w:color="auto" w:fill="173271"/>
            <w:vAlign w:val="center"/>
          </w:tcPr>
          <w:p w14:paraId="030421E0" w14:textId="77777777" w:rsidR="00982560" w:rsidRPr="007F3ECC" w:rsidRDefault="00982560" w:rsidP="0004796B">
            <w:pPr>
              <w:spacing w:before="40" w:after="40" w:line="240" w:lineRule="auto"/>
              <w:jc w:val="center"/>
              <w:rPr>
                <w:rFonts w:ascii="Calibri" w:hAnsi="Calibri" w:cs="Calibri"/>
                <w:b/>
                <w:sz w:val="22"/>
                <w:szCs w:val="22"/>
              </w:rPr>
            </w:pPr>
            <w:r w:rsidRPr="004A6D18">
              <w:rPr>
                <w:rFonts w:ascii="Calibri" w:hAnsi="Calibri" w:cs="Calibri"/>
                <w:b/>
                <w:bCs/>
              </w:rPr>
              <w:t>202</w:t>
            </w:r>
            <w:r>
              <w:rPr>
                <w:rFonts w:ascii="Calibri" w:hAnsi="Calibri" w:cs="Calibri"/>
                <w:b/>
                <w:bCs/>
              </w:rPr>
              <w:t>6</w:t>
            </w:r>
          </w:p>
        </w:tc>
        <w:sdt>
          <w:sdtPr>
            <w:rPr>
              <w:rFonts w:ascii="Calibri" w:hAnsi="Calibri" w:cs="Calibri"/>
            </w:rPr>
            <w:id w:val="-814950495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702" w:type="dxa"/>
                <w:vAlign w:val="center"/>
              </w:tcPr>
              <w:p w14:paraId="5094327D" w14:textId="77777777" w:rsidR="00982560" w:rsidRPr="007F3ECC" w:rsidRDefault="00982560" w:rsidP="0004796B">
                <w:pPr>
                  <w:spacing w:before="40" w:after="40" w:line="240" w:lineRule="auto"/>
                  <w:jc w:val="center"/>
                  <w:rPr>
                    <w:rFonts w:ascii="Calibri" w:hAnsi="Calibri" w:cs="Calibri"/>
                    <w:sz w:val="22"/>
                    <w:szCs w:val="22"/>
                  </w:rPr>
                </w:pPr>
                <w:r w:rsidRPr="007F3ECC">
                  <w:rPr>
                    <w:rFonts w:ascii="MS Gothic" w:eastAsia="MS Gothic" w:hAnsi="MS Gothic" w:cs="Calibri" w:hint="eastAsia"/>
                  </w:rPr>
                  <w:t>☐</w:t>
                </w:r>
              </w:p>
            </w:tc>
          </w:sdtContent>
        </w:sdt>
        <w:sdt>
          <w:sdtPr>
            <w:rPr>
              <w:rFonts w:ascii="Calibri" w:hAnsi="Calibri" w:cs="Calibri"/>
            </w:rPr>
            <w:id w:val="-1218349781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702" w:type="dxa"/>
                <w:vAlign w:val="center"/>
              </w:tcPr>
              <w:p w14:paraId="6061D461" w14:textId="77777777" w:rsidR="00982560" w:rsidRPr="007F3ECC" w:rsidRDefault="00982560" w:rsidP="0004796B">
                <w:pPr>
                  <w:spacing w:before="40" w:after="40" w:line="240" w:lineRule="auto"/>
                  <w:jc w:val="center"/>
                  <w:rPr>
                    <w:rFonts w:ascii="Calibri" w:hAnsi="Calibri" w:cs="Calibri"/>
                    <w:sz w:val="22"/>
                    <w:szCs w:val="22"/>
                  </w:rPr>
                </w:pPr>
                <w:r w:rsidRPr="007F3ECC">
                  <w:rPr>
                    <w:rFonts w:ascii="MS Gothic" w:eastAsia="MS Gothic" w:hAnsi="MS Gothic" w:cs="Calibri" w:hint="eastAsia"/>
                  </w:rPr>
                  <w:t>☐</w:t>
                </w:r>
              </w:p>
            </w:tc>
          </w:sdtContent>
        </w:sdt>
        <w:sdt>
          <w:sdtPr>
            <w:rPr>
              <w:rFonts w:ascii="Calibri" w:hAnsi="Calibri" w:cs="Calibri"/>
            </w:rPr>
            <w:id w:val="1292792433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702" w:type="dxa"/>
                <w:vAlign w:val="center"/>
              </w:tcPr>
              <w:p w14:paraId="241D7E75" w14:textId="77777777" w:rsidR="00982560" w:rsidRPr="007F3ECC" w:rsidRDefault="00982560" w:rsidP="0004796B">
                <w:pPr>
                  <w:spacing w:before="40" w:after="40" w:line="240" w:lineRule="auto"/>
                  <w:jc w:val="center"/>
                  <w:rPr>
                    <w:rFonts w:ascii="Calibri" w:hAnsi="Calibri" w:cs="Calibri"/>
                    <w:sz w:val="22"/>
                    <w:szCs w:val="22"/>
                  </w:rPr>
                </w:pPr>
                <w:r w:rsidRPr="007F3ECC">
                  <w:rPr>
                    <w:rFonts w:ascii="MS Gothic" w:eastAsia="MS Gothic" w:hAnsi="MS Gothic" w:cs="Calibri" w:hint="eastAsia"/>
                  </w:rPr>
                  <w:t>☐</w:t>
                </w:r>
              </w:p>
            </w:tc>
          </w:sdtContent>
        </w:sdt>
        <w:sdt>
          <w:sdtPr>
            <w:rPr>
              <w:rFonts w:ascii="Calibri" w:hAnsi="Calibri" w:cs="Calibri"/>
            </w:rPr>
            <w:id w:val="-1190374346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702" w:type="dxa"/>
                <w:vAlign w:val="center"/>
              </w:tcPr>
              <w:p w14:paraId="1A891397" w14:textId="77777777" w:rsidR="00982560" w:rsidRPr="007F3ECC" w:rsidRDefault="00982560" w:rsidP="0004796B">
                <w:pPr>
                  <w:spacing w:before="40" w:after="40" w:line="240" w:lineRule="auto"/>
                  <w:jc w:val="center"/>
                  <w:rPr>
                    <w:rFonts w:ascii="Calibri" w:hAnsi="Calibri" w:cs="Calibri"/>
                    <w:sz w:val="22"/>
                    <w:szCs w:val="22"/>
                  </w:rPr>
                </w:pPr>
                <w:r w:rsidRPr="007F3ECC">
                  <w:rPr>
                    <w:rFonts w:ascii="MS Gothic" w:eastAsia="MS Gothic" w:hAnsi="MS Gothic" w:cs="Calibri" w:hint="eastAsia"/>
                  </w:rPr>
                  <w:t>☐</w:t>
                </w:r>
              </w:p>
            </w:tc>
          </w:sdtContent>
        </w:sdt>
        <w:sdt>
          <w:sdtPr>
            <w:rPr>
              <w:rFonts w:ascii="Calibri" w:hAnsi="Calibri" w:cs="Calibri"/>
            </w:rPr>
            <w:id w:val="-530343005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702" w:type="dxa"/>
                <w:vAlign w:val="center"/>
              </w:tcPr>
              <w:p w14:paraId="17C14D77" w14:textId="77777777" w:rsidR="00982560" w:rsidRPr="007F3ECC" w:rsidRDefault="00982560" w:rsidP="0004796B">
                <w:pPr>
                  <w:spacing w:before="40" w:after="40" w:line="240" w:lineRule="auto"/>
                  <w:jc w:val="center"/>
                  <w:rPr>
                    <w:rFonts w:ascii="Calibri" w:hAnsi="Calibri" w:cs="Calibri"/>
                    <w:sz w:val="22"/>
                    <w:szCs w:val="22"/>
                  </w:rPr>
                </w:pPr>
                <w:r w:rsidRPr="007F3ECC">
                  <w:rPr>
                    <w:rFonts w:ascii="MS Gothic" w:eastAsia="MS Gothic" w:hAnsi="MS Gothic" w:cs="Calibri" w:hint="eastAsia"/>
                  </w:rPr>
                  <w:t>☐</w:t>
                </w:r>
              </w:p>
            </w:tc>
          </w:sdtContent>
        </w:sdt>
        <w:sdt>
          <w:sdtPr>
            <w:rPr>
              <w:rFonts w:ascii="Calibri" w:hAnsi="Calibri" w:cs="Calibri"/>
            </w:rPr>
            <w:id w:val="557521815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702" w:type="dxa"/>
                <w:vAlign w:val="center"/>
              </w:tcPr>
              <w:p w14:paraId="6DC59E40" w14:textId="77777777" w:rsidR="00982560" w:rsidRPr="007F3ECC" w:rsidRDefault="00982560" w:rsidP="0004796B">
                <w:pPr>
                  <w:spacing w:before="40" w:after="40" w:line="240" w:lineRule="auto"/>
                  <w:jc w:val="center"/>
                  <w:rPr>
                    <w:rFonts w:ascii="Calibri" w:hAnsi="Calibri" w:cs="Calibri"/>
                    <w:sz w:val="22"/>
                    <w:szCs w:val="22"/>
                  </w:rPr>
                </w:pPr>
                <w:r w:rsidRPr="007F3ECC">
                  <w:rPr>
                    <w:rFonts w:ascii="MS Gothic" w:eastAsia="MS Gothic" w:hAnsi="MS Gothic" w:cs="Calibri" w:hint="eastAsia"/>
                  </w:rPr>
                  <w:t>☐</w:t>
                </w:r>
              </w:p>
            </w:tc>
          </w:sdtContent>
        </w:sdt>
        <w:sdt>
          <w:sdtPr>
            <w:rPr>
              <w:rFonts w:ascii="Calibri" w:hAnsi="Calibri" w:cs="Calibri"/>
            </w:rPr>
            <w:id w:val="-1025019001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702" w:type="dxa"/>
                <w:vAlign w:val="center"/>
              </w:tcPr>
              <w:p w14:paraId="5154FD27" w14:textId="40581FFD" w:rsidR="00982560" w:rsidRPr="007F3ECC" w:rsidRDefault="000F006B" w:rsidP="0004796B">
                <w:pPr>
                  <w:spacing w:before="40" w:after="40" w:line="240" w:lineRule="auto"/>
                  <w:jc w:val="center"/>
                  <w:rPr>
                    <w:rFonts w:ascii="Calibri" w:hAnsi="Calibri" w:cs="Calibri"/>
                    <w:sz w:val="22"/>
                    <w:szCs w:val="22"/>
                  </w:rPr>
                </w:pPr>
                <w:r>
                  <w:rPr>
                    <w:rFonts w:ascii="MS Gothic" w:eastAsia="MS Gothic" w:hAnsi="MS Gothic" w:cs="Calibri" w:hint="eastAsia"/>
                  </w:rPr>
                  <w:t>☐</w:t>
                </w:r>
              </w:p>
            </w:tc>
          </w:sdtContent>
        </w:sdt>
        <w:sdt>
          <w:sdtPr>
            <w:rPr>
              <w:rFonts w:ascii="Calibri" w:hAnsi="Calibri" w:cs="Calibri"/>
            </w:rPr>
            <w:id w:val="1529449538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702" w:type="dxa"/>
                <w:vAlign w:val="center"/>
              </w:tcPr>
              <w:p w14:paraId="44809D68" w14:textId="77777777" w:rsidR="00982560" w:rsidRPr="007F3ECC" w:rsidRDefault="00982560" w:rsidP="0004796B">
                <w:pPr>
                  <w:spacing w:before="40" w:after="40" w:line="240" w:lineRule="auto"/>
                  <w:jc w:val="center"/>
                  <w:rPr>
                    <w:rFonts w:ascii="Calibri" w:hAnsi="Calibri" w:cs="Calibri"/>
                    <w:sz w:val="22"/>
                    <w:szCs w:val="22"/>
                  </w:rPr>
                </w:pPr>
                <w:r w:rsidRPr="007F3ECC">
                  <w:rPr>
                    <w:rFonts w:ascii="MS Gothic" w:eastAsia="MS Gothic" w:hAnsi="MS Gothic" w:cs="Calibri" w:hint="eastAsia"/>
                  </w:rPr>
                  <w:t>☐</w:t>
                </w:r>
              </w:p>
            </w:tc>
          </w:sdtContent>
        </w:sdt>
        <w:sdt>
          <w:sdtPr>
            <w:rPr>
              <w:rFonts w:ascii="Calibri" w:hAnsi="Calibri" w:cs="Calibri"/>
            </w:rPr>
            <w:id w:val="710160872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702" w:type="dxa"/>
                <w:vAlign w:val="center"/>
              </w:tcPr>
              <w:p w14:paraId="15236943" w14:textId="77777777" w:rsidR="00982560" w:rsidRPr="007F3ECC" w:rsidRDefault="00982560" w:rsidP="0004796B">
                <w:pPr>
                  <w:spacing w:before="40" w:after="40" w:line="240" w:lineRule="auto"/>
                  <w:jc w:val="center"/>
                  <w:rPr>
                    <w:rFonts w:ascii="Calibri" w:hAnsi="Calibri" w:cs="Calibri"/>
                    <w:sz w:val="22"/>
                    <w:szCs w:val="22"/>
                  </w:rPr>
                </w:pPr>
                <w:r w:rsidRPr="007F3ECC">
                  <w:rPr>
                    <w:rFonts w:ascii="MS Gothic" w:eastAsia="MS Gothic" w:hAnsi="MS Gothic" w:cs="Calibri" w:hint="eastAsia"/>
                  </w:rPr>
                  <w:t>☐</w:t>
                </w:r>
              </w:p>
            </w:tc>
          </w:sdtContent>
        </w:sdt>
        <w:sdt>
          <w:sdtPr>
            <w:rPr>
              <w:rFonts w:ascii="Calibri" w:hAnsi="Calibri" w:cs="Calibri"/>
            </w:rPr>
            <w:id w:val="-483547088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702" w:type="dxa"/>
                <w:vAlign w:val="center"/>
              </w:tcPr>
              <w:p w14:paraId="0A89F7F3" w14:textId="77777777" w:rsidR="00982560" w:rsidRPr="007F3ECC" w:rsidRDefault="00982560" w:rsidP="0004796B">
                <w:pPr>
                  <w:spacing w:before="40" w:after="40" w:line="240" w:lineRule="auto"/>
                  <w:jc w:val="center"/>
                  <w:rPr>
                    <w:rFonts w:ascii="Calibri" w:hAnsi="Calibri" w:cs="Calibri"/>
                    <w:sz w:val="22"/>
                    <w:szCs w:val="22"/>
                  </w:rPr>
                </w:pPr>
                <w:r w:rsidRPr="007F3ECC">
                  <w:rPr>
                    <w:rFonts w:ascii="MS Gothic" w:eastAsia="MS Gothic" w:hAnsi="MS Gothic" w:cs="Calibri" w:hint="eastAsia"/>
                  </w:rPr>
                  <w:t>☐</w:t>
                </w:r>
              </w:p>
            </w:tc>
          </w:sdtContent>
        </w:sdt>
        <w:sdt>
          <w:sdtPr>
            <w:rPr>
              <w:rFonts w:ascii="Calibri" w:hAnsi="Calibri" w:cs="Calibri"/>
            </w:rPr>
            <w:id w:val="-1434971322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702" w:type="dxa"/>
                <w:vAlign w:val="center"/>
              </w:tcPr>
              <w:p w14:paraId="69F9D920" w14:textId="77777777" w:rsidR="00982560" w:rsidRPr="007F3ECC" w:rsidRDefault="00982560" w:rsidP="0004796B">
                <w:pPr>
                  <w:spacing w:before="40" w:after="40" w:line="240" w:lineRule="auto"/>
                  <w:jc w:val="center"/>
                  <w:rPr>
                    <w:rFonts w:ascii="Calibri" w:hAnsi="Calibri" w:cs="Calibri"/>
                    <w:sz w:val="22"/>
                    <w:szCs w:val="22"/>
                  </w:rPr>
                </w:pPr>
                <w:r w:rsidRPr="007F3ECC">
                  <w:rPr>
                    <w:rFonts w:ascii="MS Gothic" w:eastAsia="MS Gothic" w:hAnsi="MS Gothic" w:cs="Calibri" w:hint="eastAsia"/>
                  </w:rPr>
                  <w:t>☐</w:t>
                </w:r>
              </w:p>
            </w:tc>
          </w:sdtContent>
        </w:sdt>
        <w:sdt>
          <w:sdtPr>
            <w:rPr>
              <w:rFonts w:ascii="Calibri" w:hAnsi="Calibri" w:cs="Calibri"/>
            </w:rPr>
            <w:id w:val="-1419405988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702" w:type="dxa"/>
                <w:vAlign w:val="center"/>
              </w:tcPr>
              <w:p w14:paraId="310B9524" w14:textId="77777777" w:rsidR="00982560" w:rsidRPr="007F3ECC" w:rsidRDefault="00982560" w:rsidP="0004796B">
                <w:pPr>
                  <w:spacing w:before="40" w:after="40" w:line="240" w:lineRule="auto"/>
                  <w:jc w:val="center"/>
                  <w:rPr>
                    <w:rFonts w:ascii="Calibri" w:hAnsi="Calibri" w:cs="Calibri"/>
                    <w:sz w:val="22"/>
                    <w:szCs w:val="22"/>
                  </w:rPr>
                </w:pPr>
                <w:r w:rsidRPr="007F3ECC">
                  <w:rPr>
                    <w:rFonts w:ascii="MS Gothic" w:eastAsia="MS Gothic" w:hAnsi="MS Gothic" w:cs="Calibri" w:hint="eastAsia"/>
                  </w:rPr>
                  <w:t>☐</w:t>
                </w:r>
              </w:p>
            </w:tc>
          </w:sdtContent>
        </w:sdt>
      </w:tr>
      <w:tr w:rsidR="00982560" w14:paraId="72C2830F" w14:textId="77777777" w:rsidTr="00C85B28">
        <w:trPr>
          <w:trHeight w:val="364"/>
        </w:trPr>
        <w:tc>
          <w:tcPr>
            <w:tcW w:w="622" w:type="dxa"/>
            <w:shd w:val="clear" w:color="auto" w:fill="173271"/>
            <w:vAlign w:val="center"/>
          </w:tcPr>
          <w:p w14:paraId="5CF5D062" w14:textId="77777777" w:rsidR="00982560" w:rsidRPr="007F3ECC" w:rsidRDefault="00982560" w:rsidP="0004796B">
            <w:pPr>
              <w:spacing w:before="40" w:after="40" w:line="240" w:lineRule="auto"/>
              <w:jc w:val="center"/>
              <w:rPr>
                <w:rFonts w:ascii="Calibri" w:hAnsi="Calibri" w:cs="Calibri"/>
                <w:b/>
                <w:sz w:val="22"/>
                <w:szCs w:val="22"/>
              </w:rPr>
            </w:pPr>
            <w:r w:rsidRPr="004A6D18">
              <w:rPr>
                <w:rFonts w:ascii="Calibri" w:hAnsi="Calibri" w:cs="Calibri"/>
                <w:b/>
                <w:bCs/>
              </w:rPr>
              <w:t>202</w:t>
            </w:r>
            <w:r>
              <w:rPr>
                <w:rFonts w:ascii="Calibri" w:hAnsi="Calibri" w:cs="Calibri"/>
                <w:b/>
                <w:bCs/>
              </w:rPr>
              <w:t>7</w:t>
            </w:r>
          </w:p>
        </w:tc>
        <w:sdt>
          <w:sdtPr>
            <w:rPr>
              <w:rFonts w:ascii="Calibri" w:hAnsi="Calibri" w:cs="Calibri"/>
            </w:rPr>
            <w:id w:val="1365329900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702" w:type="dxa"/>
                <w:vAlign w:val="center"/>
              </w:tcPr>
              <w:p w14:paraId="5D48201C" w14:textId="77777777" w:rsidR="00982560" w:rsidRPr="007F3ECC" w:rsidRDefault="00982560" w:rsidP="0004796B">
                <w:pPr>
                  <w:spacing w:before="40" w:after="40" w:line="240" w:lineRule="auto"/>
                  <w:jc w:val="center"/>
                  <w:rPr>
                    <w:rFonts w:ascii="Calibri" w:hAnsi="Calibri" w:cs="Calibri"/>
                    <w:sz w:val="22"/>
                    <w:szCs w:val="22"/>
                  </w:rPr>
                </w:pPr>
                <w:r w:rsidRPr="007F3ECC">
                  <w:rPr>
                    <w:rFonts w:ascii="MS Gothic" w:eastAsia="MS Gothic" w:hAnsi="MS Gothic" w:cs="Calibri" w:hint="eastAsia"/>
                  </w:rPr>
                  <w:t>☐</w:t>
                </w:r>
              </w:p>
            </w:tc>
          </w:sdtContent>
        </w:sdt>
        <w:sdt>
          <w:sdtPr>
            <w:rPr>
              <w:rFonts w:ascii="Calibri" w:hAnsi="Calibri" w:cs="Calibri"/>
            </w:rPr>
            <w:id w:val="-2085213992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702" w:type="dxa"/>
                <w:vAlign w:val="center"/>
              </w:tcPr>
              <w:p w14:paraId="3304AA37" w14:textId="77777777" w:rsidR="00982560" w:rsidRPr="007F3ECC" w:rsidRDefault="00982560" w:rsidP="0004796B">
                <w:pPr>
                  <w:spacing w:before="40" w:after="40" w:line="240" w:lineRule="auto"/>
                  <w:jc w:val="center"/>
                  <w:rPr>
                    <w:rFonts w:ascii="Calibri" w:hAnsi="Calibri" w:cs="Calibri"/>
                    <w:sz w:val="22"/>
                    <w:szCs w:val="22"/>
                  </w:rPr>
                </w:pPr>
                <w:r w:rsidRPr="007F3ECC">
                  <w:rPr>
                    <w:rFonts w:ascii="MS Gothic" w:eastAsia="MS Gothic" w:hAnsi="MS Gothic" w:cs="Calibri" w:hint="eastAsia"/>
                  </w:rPr>
                  <w:t>☐</w:t>
                </w:r>
              </w:p>
            </w:tc>
          </w:sdtContent>
        </w:sdt>
        <w:sdt>
          <w:sdtPr>
            <w:rPr>
              <w:rFonts w:ascii="Calibri" w:hAnsi="Calibri" w:cs="Calibri"/>
            </w:rPr>
            <w:id w:val="709145183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702" w:type="dxa"/>
                <w:vAlign w:val="center"/>
              </w:tcPr>
              <w:p w14:paraId="5502C3DD" w14:textId="77777777" w:rsidR="00982560" w:rsidRPr="007F3ECC" w:rsidRDefault="00982560" w:rsidP="0004796B">
                <w:pPr>
                  <w:spacing w:before="40" w:after="40" w:line="240" w:lineRule="auto"/>
                  <w:jc w:val="center"/>
                  <w:rPr>
                    <w:rFonts w:ascii="Calibri" w:hAnsi="Calibri" w:cs="Calibri"/>
                    <w:sz w:val="22"/>
                    <w:szCs w:val="22"/>
                  </w:rPr>
                </w:pPr>
                <w:r w:rsidRPr="007F3ECC">
                  <w:rPr>
                    <w:rFonts w:ascii="MS Gothic" w:eastAsia="MS Gothic" w:hAnsi="MS Gothic" w:cs="Calibri" w:hint="eastAsia"/>
                  </w:rPr>
                  <w:t>☐</w:t>
                </w:r>
              </w:p>
            </w:tc>
          </w:sdtContent>
        </w:sdt>
        <w:sdt>
          <w:sdtPr>
            <w:rPr>
              <w:rFonts w:ascii="Calibri" w:hAnsi="Calibri" w:cs="Calibri"/>
            </w:rPr>
            <w:id w:val="1416830023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702" w:type="dxa"/>
                <w:vAlign w:val="center"/>
              </w:tcPr>
              <w:p w14:paraId="6620E4DA" w14:textId="77777777" w:rsidR="00982560" w:rsidRPr="007F3ECC" w:rsidRDefault="00982560" w:rsidP="0004796B">
                <w:pPr>
                  <w:spacing w:before="40" w:after="40" w:line="240" w:lineRule="auto"/>
                  <w:jc w:val="center"/>
                  <w:rPr>
                    <w:rFonts w:ascii="Calibri" w:hAnsi="Calibri" w:cs="Calibri"/>
                    <w:sz w:val="22"/>
                    <w:szCs w:val="22"/>
                  </w:rPr>
                </w:pPr>
                <w:r w:rsidRPr="007F3ECC">
                  <w:rPr>
                    <w:rFonts w:ascii="MS Gothic" w:eastAsia="MS Gothic" w:hAnsi="MS Gothic" w:cs="Calibri" w:hint="eastAsia"/>
                  </w:rPr>
                  <w:t>☐</w:t>
                </w:r>
              </w:p>
            </w:tc>
          </w:sdtContent>
        </w:sdt>
        <w:sdt>
          <w:sdtPr>
            <w:rPr>
              <w:rFonts w:ascii="Calibri" w:hAnsi="Calibri" w:cs="Calibri"/>
            </w:rPr>
            <w:id w:val="498622498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702" w:type="dxa"/>
                <w:vAlign w:val="center"/>
              </w:tcPr>
              <w:p w14:paraId="16F86ACC" w14:textId="77777777" w:rsidR="00982560" w:rsidRPr="007F3ECC" w:rsidRDefault="00982560" w:rsidP="0004796B">
                <w:pPr>
                  <w:spacing w:before="40" w:after="40" w:line="240" w:lineRule="auto"/>
                  <w:jc w:val="center"/>
                  <w:rPr>
                    <w:rFonts w:ascii="Calibri" w:hAnsi="Calibri" w:cs="Calibri"/>
                    <w:sz w:val="22"/>
                    <w:szCs w:val="22"/>
                  </w:rPr>
                </w:pPr>
                <w:r w:rsidRPr="007F3ECC">
                  <w:rPr>
                    <w:rFonts w:ascii="MS Gothic" w:eastAsia="MS Gothic" w:hAnsi="MS Gothic" w:cs="Calibri" w:hint="eastAsia"/>
                  </w:rPr>
                  <w:t>☐</w:t>
                </w:r>
              </w:p>
            </w:tc>
          </w:sdtContent>
        </w:sdt>
        <w:sdt>
          <w:sdtPr>
            <w:rPr>
              <w:rFonts w:ascii="Calibri" w:hAnsi="Calibri" w:cs="Calibri"/>
            </w:rPr>
            <w:id w:val="1256863666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702" w:type="dxa"/>
                <w:vAlign w:val="center"/>
              </w:tcPr>
              <w:p w14:paraId="5325C14A" w14:textId="77777777" w:rsidR="00982560" w:rsidRPr="007F3ECC" w:rsidRDefault="00982560" w:rsidP="0004796B">
                <w:pPr>
                  <w:spacing w:before="40" w:after="40" w:line="240" w:lineRule="auto"/>
                  <w:jc w:val="center"/>
                  <w:rPr>
                    <w:rFonts w:ascii="Calibri" w:hAnsi="Calibri" w:cs="Calibri"/>
                    <w:sz w:val="22"/>
                    <w:szCs w:val="22"/>
                  </w:rPr>
                </w:pPr>
                <w:r w:rsidRPr="007F3ECC">
                  <w:rPr>
                    <w:rFonts w:ascii="MS Gothic" w:eastAsia="MS Gothic" w:hAnsi="MS Gothic" w:cs="Calibri" w:hint="eastAsia"/>
                  </w:rPr>
                  <w:t>☐</w:t>
                </w:r>
              </w:p>
            </w:tc>
          </w:sdtContent>
        </w:sdt>
        <w:sdt>
          <w:sdtPr>
            <w:rPr>
              <w:rFonts w:ascii="Calibri" w:hAnsi="Calibri" w:cs="Calibri"/>
            </w:rPr>
            <w:id w:val="-273478123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702" w:type="dxa"/>
                <w:vAlign w:val="center"/>
              </w:tcPr>
              <w:p w14:paraId="6A752206" w14:textId="77777777" w:rsidR="00982560" w:rsidRPr="007F3ECC" w:rsidRDefault="00982560" w:rsidP="0004796B">
                <w:pPr>
                  <w:spacing w:before="40" w:after="40" w:line="240" w:lineRule="auto"/>
                  <w:jc w:val="center"/>
                  <w:rPr>
                    <w:rFonts w:ascii="Calibri" w:hAnsi="Calibri" w:cs="Calibri"/>
                    <w:sz w:val="22"/>
                    <w:szCs w:val="22"/>
                  </w:rPr>
                </w:pPr>
                <w:r w:rsidRPr="007F3ECC">
                  <w:rPr>
                    <w:rFonts w:ascii="MS Gothic" w:eastAsia="MS Gothic" w:hAnsi="MS Gothic" w:cs="Calibri" w:hint="eastAsia"/>
                  </w:rPr>
                  <w:t>☐</w:t>
                </w:r>
              </w:p>
            </w:tc>
          </w:sdtContent>
        </w:sdt>
        <w:sdt>
          <w:sdtPr>
            <w:rPr>
              <w:rFonts w:ascii="Calibri" w:hAnsi="Calibri" w:cs="Calibri"/>
            </w:rPr>
            <w:id w:val="-1785957868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702" w:type="dxa"/>
                <w:vAlign w:val="center"/>
              </w:tcPr>
              <w:p w14:paraId="2AA740D5" w14:textId="77777777" w:rsidR="00982560" w:rsidRPr="007F3ECC" w:rsidRDefault="00982560" w:rsidP="0004796B">
                <w:pPr>
                  <w:spacing w:before="40" w:after="40" w:line="240" w:lineRule="auto"/>
                  <w:jc w:val="center"/>
                  <w:rPr>
                    <w:rFonts w:ascii="Calibri" w:hAnsi="Calibri" w:cs="Calibri"/>
                    <w:sz w:val="22"/>
                    <w:szCs w:val="22"/>
                  </w:rPr>
                </w:pPr>
                <w:r w:rsidRPr="007F3ECC">
                  <w:rPr>
                    <w:rFonts w:ascii="MS Gothic" w:eastAsia="MS Gothic" w:hAnsi="MS Gothic" w:cs="Calibri" w:hint="eastAsia"/>
                  </w:rPr>
                  <w:t>☐</w:t>
                </w:r>
              </w:p>
            </w:tc>
          </w:sdtContent>
        </w:sdt>
        <w:sdt>
          <w:sdtPr>
            <w:rPr>
              <w:rFonts w:ascii="Calibri" w:hAnsi="Calibri" w:cs="Calibri"/>
            </w:rPr>
            <w:id w:val="-894272975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702" w:type="dxa"/>
                <w:vAlign w:val="center"/>
              </w:tcPr>
              <w:p w14:paraId="6D6F007F" w14:textId="77777777" w:rsidR="00982560" w:rsidRPr="007F3ECC" w:rsidRDefault="00982560" w:rsidP="0004796B">
                <w:pPr>
                  <w:spacing w:before="40" w:after="40" w:line="240" w:lineRule="auto"/>
                  <w:jc w:val="center"/>
                  <w:rPr>
                    <w:rFonts w:ascii="Calibri" w:hAnsi="Calibri" w:cs="Calibri"/>
                    <w:sz w:val="22"/>
                    <w:szCs w:val="22"/>
                  </w:rPr>
                </w:pPr>
                <w:r w:rsidRPr="007F3ECC">
                  <w:rPr>
                    <w:rFonts w:ascii="MS Gothic" w:eastAsia="MS Gothic" w:hAnsi="MS Gothic" w:cs="Calibri" w:hint="eastAsia"/>
                  </w:rPr>
                  <w:t>☐</w:t>
                </w:r>
              </w:p>
            </w:tc>
          </w:sdtContent>
        </w:sdt>
        <w:sdt>
          <w:sdtPr>
            <w:rPr>
              <w:rFonts w:ascii="Calibri" w:hAnsi="Calibri" w:cs="Calibri"/>
            </w:rPr>
            <w:id w:val="-164013663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702" w:type="dxa"/>
                <w:vAlign w:val="center"/>
              </w:tcPr>
              <w:p w14:paraId="5672EF29" w14:textId="77777777" w:rsidR="00982560" w:rsidRPr="007F3ECC" w:rsidRDefault="00982560" w:rsidP="0004796B">
                <w:pPr>
                  <w:spacing w:before="40" w:after="40" w:line="240" w:lineRule="auto"/>
                  <w:jc w:val="center"/>
                  <w:rPr>
                    <w:rFonts w:ascii="Calibri" w:hAnsi="Calibri" w:cs="Calibri"/>
                    <w:sz w:val="22"/>
                    <w:szCs w:val="22"/>
                  </w:rPr>
                </w:pPr>
                <w:r w:rsidRPr="007F3ECC">
                  <w:rPr>
                    <w:rFonts w:ascii="MS Gothic" w:eastAsia="MS Gothic" w:hAnsi="MS Gothic" w:cs="Calibri" w:hint="eastAsia"/>
                  </w:rPr>
                  <w:t>☐</w:t>
                </w:r>
              </w:p>
            </w:tc>
          </w:sdtContent>
        </w:sdt>
        <w:sdt>
          <w:sdtPr>
            <w:rPr>
              <w:rFonts w:ascii="Calibri" w:hAnsi="Calibri" w:cs="Calibri"/>
            </w:rPr>
            <w:id w:val="-616837570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702" w:type="dxa"/>
                <w:vAlign w:val="center"/>
              </w:tcPr>
              <w:p w14:paraId="124DEECF" w14:textId="77777777" w:rsidR="00982560" w:rsidRPr="007F3ECC" w:rsidRDefault="00982560" w:rsidP="0004796B">
                <w:pPr>
                  <w:spacing w:before="40" w:after="40" w:line="240" w:lineRule="auto"/>
                  <w:jc w:val="center"/>
                  <w:rPr>
                    <w:rFonts w:ascii="Calibri" w:hAnsi="Calibri" w:cs="Calibri"/>
                    <w:sz w:val="22"/>
                    <w:szCs w:val="22"/>
                  </w:rPr>
                </w:pPr>
                <w:r w:rsidRPr="007F3ECC">
                  <w:rPr>
                    <w:rFonts w:ascii="MS Gothic" w:eastAsia="MS Gothic" w:hAnsi="MS Gothic" w:cs="Calibri" w:hint="eastAsia"/>
                  </w:rPr>
                  <w:t>☐</w:t>
                </w:r>
              </w:p>
            </w:tc>
          </w:sdtContent>
        </w:sdt>
        <w:sdt>
          <w:sdtPr>
            <w:rPr>
              <w:rFonts w:ascii="Calibri" w:hAnsi="Calibri" w:cs="Calibri"/>
            </w:rPr>
            <w:id w:val="-1715185915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702" w:type="dxa"/>
                <w:vAlign w:val="center"/>
              </w:tcPr>
              <w:p w14:paraId="52CF38CA" w14:textId="77777777" w:rsidR="00982560" w:rsidRPr="007F3ECC" w:rsidRDefault="00982560" w:rsidP="0004796B">
                <w:pPr>
                  <w:spacing w:before="40" w:after="40" w:line="240" w:lineRule="auto"/>
                  <w:jc w:val="center"/>
                  <w:rPr>
                    <w:rFonts w:ascii="Calibri" w:hAnsi="Calibri" w:cs="Calibri"/>
                    <w:sz w:val="22"/>
                    <w:szCs w:val="22"/>
                  </w:rPr>
                </w:pPr>
                <w:r w:rsidRPr="007F3ECC">
                  <w:rPr>
                    <w:rFonts w:ascii="MS Gothic" w:eastAsia="MS Gothic" w:hAnsi="MS Gothic" w:cs="Calibri" w:hint="eastAsia"/>
                  </w:rPr>
                  <w:t>☐</w:t>
                </w:r>
              </w:p>
            </w:tc>
          </w:sdtContent>
        </w:sdt>
      </w:tr>
      <w:tr w:rsidR="00982560" w14:paraId="1460D9D4" w14:textId="77777777" w:rsidTr="00C85B28">
        <w:trPr>
          <w:trHeight w:val="364"/>
        </w:trPr>
        <w:tc>
          <w:tcPr>
            <w:tcW w:w="622" w:type="dxa"/>
            <w:shd w:val="clear" w:color="auto" w:fill="173271"/>
            <w:vAlign w:val="center"/>
          </w:tcPr>
          <w:p w14:paraId="2B2AC2F2" w14:textId="77777777" w:rsidR="00982560" w:rsidRPr="007F3ECC" w:rsidRDefault="00982560" w:rsidP="0004796B">
            <w:pPr>
              <w:spacing w:before="40" w:after="40" w:line="240" w:lineRule="auto"/>
              <w:jc w:val="center"/>
              <w:rPr>
                <w:rFonts w:ascii="Calibri" w:hAnsi="Calibri" w:cs="Calibri"/>
                <w:b/>
                <w:sz w:val="22"/>
                <w:szCs w:val="22"/>
              </w:rPr>
            </w:pPr>
            <w:r w:rsidRPr="004A6D18">
              <w:rPr>
                <w:rFonts w:ascii="Calibri" w:hAnsi="Calibri" w:cs="Calibri"/>
                <w:b/>
                <w:bCs/>
              </w:rPr>
              <w:t>202</w:t>
            </w:r>
            <w:r>
              <w:rPr>
                <w:rFonts w:ascii="Calibri" w:hAnsi="Calibri" w:cs="Calibri"/>
                <w:b/>
                <w:bCs/>
              </w:rPr>
              <w:t>8</w:t>
            </w:r>
          </w:p>
        </w:tc>
        <w:sdt>
          <w:sdtPr>
            <w:rPr>
              <w:rFonts w:ascii="Calibri" w:hAnsi="Calibri" w:cs="Calibri"/>
            </w:rPr>
            <w:id w:val="-1344697368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702" w:type="dxa"/>
                <w:vAlign w:val="center"/>
              </w:tcPr>
              <w:p w14:paraId="2285985B" w14:textId="77777777" w:rsidR="00982560" w:rsidRPr="007F3ECC" w:rsidRDefault="00982560" w:rsidP="0004796B">
                <w:pPr>
                  <w:spacing w:before="40" w:after="40" w:line="240" w:lineRule="auto"/>
                  <w:jc w:val="center"/>
                  <w:rPr>
                    <w:rFonts w:ascii="Calibri" w:hAnsi="Calibri" w:cs="Calibri"/>
                    <w:sz w:val="22"/>
                    <w:szCs w:val="22"/>
                  </w:rPr>
                </w:pPr>
                <w:r w:rsidRPr="007F3ECC">
                  <w:rPr>
                    <w:rFonts w:ascii="MS Gothic" w:eastAsia="MS Gothic" w:hAnsi="MS Gothic" w:cs="Calibri" w:hint="eastAsia"/>
                  </w:rPr>
                  <w:t>☐</w:t>
                </w:r>
              </w:p>
            </w:tc>
          </w:sdtContent>
        </w:sdt>
        <w:sdt>
          <w:sdtPr>
            <w:rPr>
              <w:rFonts w:ascii="Calibri" w:hAnsi="Calibri" w:cs="Calibri"/>
            </w:rPr>
            <w:id w:val="-1288968517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702" w:type="dxa"/>
                <w:vAlign w:val="center"/>
              </w:tcPr>
              <w:p w14:paraId="7A3297BF" w14:textId="77777777" w:rsidR="00982560" w:rsidRPr="007F3ECC" w:rsidRDefault="00982560" w:rsidP="0004796B">
                <w:pPr>
                  <w:spacing w:before="40" w:after="40" w:line="240" w:lineRule="auto"/>
                  <w:jc w:val="center"/>
                  <w:rPr>
                    <w:rFonts w:ascii="Calibri" w:hAnsi="Calibri" w:cs="Calibri"/>
                    <w:sz w:val="22"/>
                    <w:szCs w:val="22"/>
                  </w:rPr>
                </w:pPr>
                <w:r w:rsidRPr="007F3ECC">
                  <w:rPr>
                    <w:rFonts w:ascii="MS Gothic" w:eastAsia="MS Gothic" w:hAnsi="MS Gothic" w:cs="Calibri" w:hint="eastAsia"/>
                  </w:rPr>
                  <w:t>☐</w:t>
                </w:r>
              </w:p>
            </w:tc>
          </w:sdtContent>
        </w:sdt>
        <w:sdt>
          <w:sdtPr>
            <w:rPr>
              <w:rFonts w:ascii="Calibri" w:hAnsi="Calibri" w:cs="Calibri"/>
            </w:rPr>
            <w:id w:val="-225073340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702" w:type="dxa"/>
                <w:vAlign w:val="center"/>
              </w:tcPr>
              <w:p w14:paraId="01F47F8A" w14:textId="77777777" w:rsidR="00982560" w:rsidRPr="007F3ECC" w:rsidRDefault="00982560" w:rsidP="0004796B">
                <w:pPr>
                  <w:spacing w:before="40" w:after="40" w:line="240" w:lineRule="auto"/>
                  <w:jc w:val="center"/>
                  <w:rPr>
                    <w:rFonts w:ascii="Calibri" w:hAnsi="Calibri" w:cs="Calibri"/>
                    <w:sz w:val="22"/>
                    <w:szCs w:val="22"/>
                  </w:rPr>
                </w:pPr>
                <w:r w:rsidRPr="007F3ECC">
                  <w:rPr>
                    <w:rFonts w:ascii="MS Gothic" w:eastAsia="MS Gothic" w:hAnsi="MS Gothic" w:cs="Calibri" w:hint="eastAsia"/>
                  </w:rPr>
                  <w:t>☐</w:t>
                </w:r>
              </w:p>
            </w:tc>
          </w:sdtContent>
        </w:sdt>
        <w:sdt>
          <w:sdtPr>
            <w:rPr>
              <w:rFonts w:ascii="Calibri" w:hAnsi="Calibri" w:cs="Calibri"/>
            </w:rPr>
            <w:id w:val="-256287240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702" w:type="dxa"/>
                <w:vAlign w:val="center"/>
              </w:tcPr>
              <w:p w14:paraId="1BCD7C12" w14:textId="77777777" w:rsidR="00982560" w:rsidRPr="007F3ECC" w:rsidRDefault="00982560" w:rsidP="0004796B">
                <w:pPr>
                  <w:spacing w:before="40" w:after="40" w:line="240" w:lineRule="auto"/>
                  <w:jc w:val="center"/>
                  <w:rPr>
                    <w:rFonts w:ascii="Calibri" w:hAnsi="Calibri" w:cs="Calibri"/>
                    <w:sz w:val="22"/>
                    <w:szCs w:val="22"/>
                  </w:rPr>
                </w:pPr>
                <w:r w:rsidRPr="007F3ECC">
                  <w:rPr>
                    <w:rFonts w:ascii="MS Gothic" w:eastAsia="MS Gothic" w:hAnsi="MS Gothic" w:cs="Calibri" w:hint="eastAsia"/>
                  </w:rPr>
                  <w:t>☐</w:t>
                </w:r>
              </w:p>
            </w:tc>
          </w:sdtContent>
        </w:sdt>
        <w:sdt>
          <w:sdtPr>
            <w:rPr>
              <w:rFonts w:ascii="Calibri" w:hAnsi="Calibri" w:cs="Calibri"/>
            </w:rPr>
            <w:id w:val="1100526776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702" w:type="dxa"/>
                <w:vAlign w:val="center"/>
              </w:tcPr>
              <w:p w14:paraId="351D7517" w14:textId="77777777" w:rsidR="00982560" w:rsidRPr="007F3ECC" w:rsidRDefault="00982560" w:rsidP="0004796B">
                <w:pPr>
                  <w:spacing w:before="40" w:after="40" w:line="240" w:lineRule="auto"/>
                  <w:jc w:val="center"/>
                  <w:rPr>
                    <w:rFonts w:ascii="Calibri" w:hAnsi="Calibri" w:cs="Calibri"/>
                    <w:sz w:val="22"/>
                    <w:szCs w:val="22"/>
                  </w:rPr>
                </w:pPr>
                <w:r w:rsidRPr="007F3ECC">
                  <w:rPr>
                    <w:rFonts w:ascii="MS Gothic" w:eastAsia="MS Gothic" w:hAnsi="MS Gothic" w:cs="Calibri" w:hint="eastAsia"/>
                  </w:rPr>
                  <w:t>☐</w:t>
                </w:r>
              </w:p>
            </w:tc>
          </w:sdtContent>
        </w:sdt>
        <w:sdt>
          <w:sdtPr>
            <w:rPr>
              <w:rFonts w:ascii="Calibri" w:hAnsi="Calibri" w:cs="Calibri"/>
            </w:rPr>
            <w:id w:val="1700891051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702" w:type="dxa"/>
                <w:vAlign w:val="center"/>
              </w:tcPr>
              <w:p w14:paraId="4621C6D3" w14:textId="77777777" w:rsidR="00982560" w:rsidRPr="007F3ECC" w:rsidRDefault="00982560" w:rsidP="0004796B">
                <w:pPr>
                  <w:spacing w:before="40" w:after="40" w:line="240" w:lineRule="auto"/>
                  <w:jc w:val="center"/>
                  <w:rPr>
                    <w:rFonts w:ascii="Calibri" w:hAnsi="Calibri" w:cs="Calibri"/>
                    <w:sz w:val="22"/>
                    <w:szCs w:val="22"/>
                  </w:rPr>
                </w:pPr>
                <w:r w:rsidRPr="007F3ECC">
                  <w:rPr>
                    <w:rFonts w:ascii="MS Gothic" w:eastAsia="MS Gothic" w:hAnsi="MS Gothic" w:cs="Calibri" w:hint="eastAsia"/>
                  </w:rPr>
                  <w:t>☐</w:t>
                </w:r>
              </w:p>
            </w:tc>
          </w:sdtContent>
        </w:sdt>
        <w:sdt>
          <w:sdtPr>
            <w:rPr>
              <w:rFonts w:ascii="Calibri" w:hAnsi="Calibri" w:cs="Calibri"/>
            </w:rPr>
            <w:id w:val="-962417928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702" w:type="dxa"/>
                <w:vAlign w:val="center"/>
              </w:tcPr>
              <w:p w14:paraId="18D573D5" w14:textId="77777777" w:rsidR="00982560" w:rsidRPr="007F3ECC" w:rsidRDefault="00982560" w:rsidP="0004796B">
                <w:pPr>
                  <w:spacing w:before="40" w:after="40" w:line="240" w:lineRule="auto"/>
                  <w:jc w:val="center"/>
                  <w:rPr>
                    <w:rFonts w:ascii="Calibri" w:hAnsi="Calibri" w:cs="Calibri"/>
                    <w:sz w:val="22"/>
                    <w:szCs w:val="22"/>
                  </w:rPr>
                </w:pPr>
                <w:r w:rsidRPr="007F3ECC">
                  <w:rPr>
                    <w:rFonts w:ascii="MS Gothic" w:eastAsia="MS Gothic" w:hAnsi="MS Gothic" w:cs="Calibri" w:hint="eastAsia"/>
                  </w:rPr>
                  <w:t>☐</w:t>
                </w:r>
              </w:p>
            </w:tc>
          </w:sdtContent>
        </w:sdt>
        <w:sdt>
          <w:sdtPr>
            <w:rPr>
              <w:rFonts w:ascii="Calibri" w:hAnsi="Calibri" w:cs="Calibri"/>
            </w:rPr>
            <w:id w:val="1448730190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702" w:type="dxa"/>
                <w:vAlign w:val="center"/>
              </w:tcPr>
              <w:p w14:paraId="4FC96A6D" w14:textId="77777777" w:rsidR="00982560" w:rsidRPr="007F3ECC" w:rsidRDefault="00982560" w:rsidP="0004796B">
                <w:pPr>
                  <w:spacing w:before="40" w:after="40" w:line="240" w:lineRule="auto"/>
                  <w:jc w:val="center"/>
                  <w:rPr>
                    <w:rFonts w:ascii="Calibri" w:hAnsi="Calibri" w:cs="Calibri"/>
                    <w:sz w:val="22"/>
                    <w:szCs w:val="22"/>
                  </w:rPr>
                </w:pPr>
                <w:r w:rsidRPr="007F3ECC">
                  <w:rPr>
                    <w:rFonts w:ascii="MS Gothic" w:eastAsia="MS Gothic" w:hAnsi="MS Gothic" w:cs="Calibri" w:hint="eastAsia"/>
                  </w:rPr>
                  <w:t>☐</w:t>
                </w:r>
              </w:p>
            </w:tc>
          </w:sdtContent>
        </w:sdt>
        <w:sdt>
          <w:sdtPr>
            <w:rPr>
              <w:rFonts w:ascii="Calibri" w:hAnsi="Calibri" w:cs="Calibri"/>
            </w:rPr>
            <w:id w:val="-1251354272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702" w:type="dxa"/>
                <w:vAlign w:val="center"/>
              </w:tcPr>
              <w:p w14:paraId="7D04AC57" w14:textId="77777777" w:rsidR="00982560" w:rsidRPr="007F3ECC" w:rsidRDefault="00982560" w:rsidP="0004796B">
                <w:pPr>
                  <w:spacing w:before="40" w:after="40" w:line="240" w:lineRule="auto"/>
                  <w:jc w:val="center"/>
                  <w:rPr>
                    <w:rFonts w:ascii="Calibri" w:hAnsi="Calibri" w:cs="Calibri"/>
                    <w:sz w:val="22"/>
                    <w:szCs w:val="22"/>
                  </w:rPr>
                </w:pPr>
                <w:r w:rsidRPr="007F3ECC">
                  <w:rPr>
                    <w:rFonts w:ascii="MS Gothic" w:eastAsia="MS Gothic" w:hAnsi="MS Gothic" w:cs="Calibri" w:hint="eastAsia"/>
                  </w:rPr>
                  <w:t>☐</w:t>
                </w:r>
              </w:p>
            </w:tc>
          </w:sdtContent>
        </w:sdt>
        <w:sdt>
          <w:sdtPr>
            <w:rPr>
              <w:rFonts w:ascii="Calibri" w:hAnsi="Calibri" w:cs="Calibri"/>
            </w:rPr>
            <w:id w:val="-1455013018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702" w:type="dxa"/>
                <w:vAlign w:val="center"/>
              </w:tcPr>
              <w:p w14:paraId="37547028" w14:textId="77777777" w:rsidR="00982560" w:rsidRPr="007F3ECC" w:rsidRDefault="00982560" w:rsidP="0004796B">
                <w:pPr>
                  <w:spacing w:before="40" w:after="40" w:line="240" w:lineRule="auto"/>
                  <w:jc w:val="center"/>
                  <w:rPr>
                    <w:rFonts w:ascii="Calibri" w:hAnsi="Calibri" w:cs="Calibri"/>
                    <w:sz w:val="22"/>
                    <w:szCs w:val="22"/>
                  </w:rPr>
                </w:pPr>
                <w:r w:rsidRPr="007F3ECC">
                  <w:rPr>
                    <w:rFonts w:ascii="MS Gothic" w:eastAsia="MS Gothic" w:hAnsi="MS Gothic" w:cs="Calibri" w:hint="eastAsia"/>
                  </w:rPr>
                  <w:t>☐</w:t>
                </w:r>
              </w:p>
            </w:tc>
          </w:sdtContent>
        </w:sdt>
        <w:sdt>
          <w:sdtPr>
            <w:rPr>
              <w:rFonts w:ascii="Calibri" w:hAnsi="Calibri" w:cs="Calibri"/>
            </w:rPr>
            <w:id w:val="-97563150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702" w:type="dxa"/>
                <w:vAlign w:val="center"/>
              </w:tcPr>
              <w:p w14:paraId="3D5F6D66" w14:textId="77777777" w:rsidR="00982560" w:rsidRPr="007F3ECC" w:rsidRDefault="00982560" w:rsidP="0004796B">
                <w:pPr>
                  <w:spacing w:before="40" w:after="40" w:line="240" w:lineRule="auto"/>
                  <w:jc w:val="center"/>
                  <w:rPr>
                    <w:rFonts w:ascii="Calibri" w:hAnsi="Calibri" w:cs="Calibri"/>
                    <w:sz w:val="22"/>
                    <w:szCs w:val="22"/>
                  </w:rPr>
                </w:pPr>
                <w:r w:rsidRPr="007F3ECC">
                  <w:rPr>
                    <w:rFonts w:ascii="MS Gothic" w:eastAsia="MS Gothic" w:hAnsi="MS Gothic" w:cs="Calibri" w:hint="eastAsia"/>
                  </w:rPr>
                  <w:t>☐</w:t>
                </w:r>
              </w:p>
            </w:tc>
          </w:sdtContent>
        </w:sdt>
        <w:sdt>
          <w:sdtPr>
            <w:rPr>
              <w:rFonts w:ascii="Calibri" w:hAnsi="Calibri" w:cs="Calibri"/>
            </w:rPr>
            <w:id w:val="-1736764399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702" w:type="dxa"/>
                <w:vAlign w:val="center"/>
              </w:tcPr>
              <w:p w14:paraId="10F4A4BE" w14:textId="77777777" w:rsidR="00982560" w:rsidRPr="007F3ECC" w:rsidRDefault="00982560" w:rsidP="0004796B">
                <w:pPr>
                  <w:spacing w:before="40" w:after="40" w:line="240" w:lineRule="auto"/>
                  <w:jc w:val="center"/>
                  <w:rPr>
                    <w:rFonts w:ascii="Calibri" w:hAnsi="Calibri" w:cs="Calibri"/>
                    <w:sz w:val="22"/>
                    <w:szCs w:val="22"/>
                  </w:rPr>
                </w:pPr>
                <w:r w:rsidRPr="007F3ECC">
                  <w:rPr>
                    <w:rFonts w:ascii="MS Gothic" w:eastAsia="MS Gothic" w:hAnsi="MS Gothic" w:cs="Calibri" w:hint="eastAsia"/>
                  </w:rPr>
                  <w:t>☐</w:t>
                </w:r>
              </w:p>
            </w:tc>
          </w:sdtContent>
        </w:sdt>
      </w:tr>
      <w:tr w:rsidR="00982560" w14:paraId="44A6DA80" w14:textId="77777777" w:rsidTr="00C85B28">
        <w:trPr>
          <w:trHeight w:val="365"/>
        </w:trPr>
        <w:tc>
          <w:tcPr>
            <w:tcW w:w="622" w:type="dxa"/>
            <w:shd w:val="clear" w:color="auto" w:fill="173271"/>
            <w:vAlign w:val="center"/>
          </w:tcPr>
          <w:p w14:paraId="62915475" w14:textId="77777777" w:rsidR="00982560" w:rsidRPr="007F3ECC" w:rsidRDefault="00982560" w:rsidP="0004796B">
            <w:pPr>
              <w:spacing w:before="40" w:after="40" w:line="240" w:lineRule="auto"/>
              <w:jc w:val="center"/>
              <w:rPr>
                <w:rFonts w:ascii="Calibri" w:hAnsi="Calibri" w:cs="Calibri"/>
                <w:b/>
                <w:sz w:val="22"/>
                <w:szCs w:val="22"/>
              </w:rPr>
            </w:pPr>
            <w:r w:rsidRPr="004A6D18">
              <w:rPr>
                <w:rFonts w:ascii="Calibri" w:hAnsi="Calibri" w:cs="Calibri"/>
                <w:b/>
                <w:bCs/>
              </w:rPr>
              <w:t>202</w:t>
            </w:r>
            <w:r>
              <w:rPr>
                <w:rFonts w:ascii="Calibri" w:hAnsi="Calibri" w:cs="Calibri"/>
                <w:b/>
                <w:bCs/>
              </w:rPr>
              <w:t>9</w:t>
            </w:r>
          </w:p>
        </w:tc>
        <w:sdt>
          <w:sdtPr>
            <w:rPr>
              <w:rFonts w:ascii="Calibri" w:hAnsi="Calibri" w:cs="Calibri"/>
            </w:rPr>
            <w:id w:val="245312494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702" w:type="dxa"/>
                <w:vAlign w:val="center"/>
              </w:tcPr>
              <w:p w14:paraId="7C62006A" w14:textId="77777777" w:rsidR="00982560" w:rsidRPr="007F3ECC" w:rsidRDefault="00982560" w:rsidP="0004796B">
                <w:pPr>
                  <w:spacing w:before="40" w:after="40" w:line="240" w:lineRule="auto"/>
                  <w:jc w:val="center"/>
                  <w:rPr>
                    <w:rFonts w:ascii="Calibri" w:hAnsi="Calibri" w:cs="Calibri"/>
                    <w:sz w:val="22"/>
                    <w:szCs w:val="22"/>
                  </w:rPr>
                </w:pPr>
                <w:r w:rsidRPr="007F3ECC">
                  <w:rPr>
                    <w:rFonts w:ascii="MS Gothic" w:eastAsia="MS Gothic" w:hAnsi="MS Gothic" w:cs="Calibri" w:hint="eastAsia"/>
                  </w:rPr>
                  <w:t>☐</w:t>
                </w:r>
              </w:p>
            </w:tc>
          </w:sdtContent>
        </w:sdt>
        <w:sdt>
          <w:sdtPr>
            <w:rPr>
              <w:rFonts w:ascii="Calibri" w:hAnsi="Calibri" w:cs="Calibri"/>
            </w:rPr>
            <w:id w:val="-1539112082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702" w:type="dxa"/>
                <w:vAlign w:val="center"/>
              </w:tcPr>
              <w:p w14:paraId="56B6E2A2" w14:textId="77777777" w:rsidR="00982560" w:rsidRPr="007F3ECC" w:rsidRDefault="00982560" w:rsidP="0004796B">
                <w:pPr>
                  <w:spacing w:before="40" w:after="40" w:line="240" w:lineRule="auto"/>
                  <w:jc w:val="center"/>
                  <w:rPr>
                    <w:rFonts w:ascii="Calibri" w:hAnsi="Calibri" w:cs="Calibri"/>
                    <w:sz w:val="22"/>
                    <w:szCs w:val="22"/>
                  </w:rPr>
                </w:pPr>
                <w:r w:rsidRPr="007F3ECC">
                  <w:rPr>
                    <w:rFonts w:ascii="MS Gothic" w:eastAsia="MS Gothic" w:hAnsi="MS Gothic" w:cs="Calibri" w:hint="eastAsia"/>
                  </w:rPr>
                  <w:t>☐</w:t>
                </w:r>
              </w:p>
            </w:tc>
          </w:sdtContent>
        </w:sdt>
        <w:sdt>
          <w:sdtPr>
            <w:rPr>
              <w:rFonts w:ascii="Calibri" w:hAnsi="Calibri" w:cs="Calibri"/>
            </w:rPr>
            <w:id w:val="-351731811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702" w:type="dxa"/>
                <w:vAlign w:val="center"/>
              </w:tcPr>
              <w:p w14:paraId="41215212" w14:textId="77777777" w:rsidR="00982560" w:rsidRPr="007F3ECC" w:rsidRDefault="00982560" w:rsidP="0004796B">
                <w:pPr>
                  <w:spacing w:before="40" w:after="40" w:line="240" w:lineRule="auto"/>
                  <w:jc w:val="center"/>
                  <w:rPr>
                    <w:rFonts w:ascii="Calibri" w:hAnsi="Calibri" w:cs="Calibri"/>
                    <w:sz w:val="22"/>
                    <w:szCs w:val="22"/>
                  </w:rPr>
                </w:pPr>
                <w:r w:rsidRPr="007F3ECC">
                  <w:rPr>
                    <w:rFonts w:ascii="MS Gothic" w:eastAsia="MS Gothic" w:hAnsi="MS Gothic" w:cs="Calibri" w:hint="eastAsia"/>
                  </w:rPr>
                  <w:t>☐</w:t>
                </w:r>
              </w:p>
            </w:tc>
          </w:sdtContent>
        </w:sdt>
        <w:sdt>
          <w:sdtPr>
            <w:rPr>
              <w:rFonts w:ascii="Calibri" w:hAnsi="Calibri" w:cs="Calibri"/>
            </w:rPr>
            <w:id w:val="-1736923589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702" w:type="dxa"/>
                <w:vAlign w:val="center"/>
              </w:tcPr>
              <w:p w14:paraId="365641A0" w14:textId="77777777" w:rsidR="00982560" w:rsidRPr="007F3ECC" w:rsidRDefault="00982560" w:rsidP="0004796B">
                <w:pPr>
                  <w:spacing w:before="40" w:after="40" w:line="240" w:lineRule="auto"/>
                  <w:jc w:val="center"/>
                  <w:rPr>
                    <w:rFonts w:ascii="Calibri" w:hAnsi="Calibri" w:cs="Calibri"/>
                    <w:sz w:val="22"/>
                    <w:szCs w:val="22"/>
                  </w:rPr>
                </w:pPr>
                <w:r w:rsidRPr="007F3ECC">
                  <w:rPr>
                    <w:rFonts w:ascii="MS Gothic" w:eastAsia="MS Gothic" w:hAnsi="MS Gothic" w:cs="Calibri" w:hint="eastAsia"/>
                  </w:rPr>
                  <w:t>☐</w:t>
                </w:r>
              </w:p>
            </w:tc>
          </w:sdtContent>
        </w:sdt>
        <w:sdt>
          <w:sdtPr>
            <w:rPr>
              <w:rFonts w:ascii="Calibri" w:hAnsi="Calibri" w:cs="Calibri"/>
            </w:rPr>
            <w:id w:val="-1842690662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702" w:type="dxa"/>
                <w:vAlign w:val="center"/>
              </w:tcPr>
              <w:p w14:paraId="26205CBC" w14:textId="77777777" w:rsidR="00982560" w:rsidRPr="007F3ECC" w:rsidRDefault="00982560" w:rsidP="0004796B">
                <w:pPr>
                  <w:spacing w:before="40" w:after="40" w:line="240" w:lineRule="auto"/>
                  <w:jc w:val="center"/>
                  <w:rPr>
                    <w:rFonts w:ascii="Calibri" w:hAnsi="Calibri" w:cs="Calibri"/>
                    <w:sz w:val="22"/>
                    <w:szCs w:val="22"/>
                  </w:rPr>
                </w:pPr>
                <w:r w:rsidRPr="007F3ECC">
                  <w:rPr>
                    <w:rFonts w:ascii="MS Gothic" w:eastAsia="MS Gothic" w:hAnsi="MS Gothic" w:cs="Calibri" w:hint="eastAsia"/>
                  </w:rPr>
                  <w:t>☐</w:t>
                </w:r>
              </w:p>
            </w:tc>
          </w:sdtContent>
        </w:sdt>
        <w:sdt>
          <w:sdtPr>
            <w:rPr>
              <w:rFonts w:ascii="Calibri" w:hAnsi="Calibri" w:cs="Calibri"/>
            </w:rPr>
            <w:id w:val="223646704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702" w:type="dxa"/>
                <w:vAlign w:val="center"/>
              </w:tcPr>
              <w:p w14:paraId="42926852" w14:textId="77777777" w:rsidR="00982560" w:rsidRPr="007F3ECC" w:rsidRDefault="00982560" w:rsidP="0004796B">
                <w:pPr>
                  <w:spacing w:before="40" w:after="40" w:line="240" w:lineRule="auto"/>
                  <w:jc w:val="center"/>
                  <w:rPr>
                    <w:rFonts w:ascii="Calibri" w:hAnsi="Calibri" w:cs="Calibri"/>
                    <w:sz w:val="22"/>
                    <w:szCs w:val="22"/>
                  </w:rPr>
                </w:pPr>
                <w:r w:rsidRPr="007F3ECC">
                  <w:rPr>
                    <w:rFonts w:ascii="MS Gothic" w:eastAsia="MS Gothic" w:hAnsi="MS Gothic" w:cs="Calibri" w:hint="eastAsia"/>
                  </w:rPr>
                  <w:t>☐</w:t>
                </w:r>
              </w:p>
            </w:tc>
          </w:sdtContent>
        </w:sdt>
        <w:sdt>
          <w:sdtPr>
            <w:rPr>
              <w:rFonts w:ascii="Calibri" w:hAnsi="Calibri" w:cs="Calibri"/>
            </w:rPr>
            <w:id w:val="-1279565263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702" w:type="dxa"/>
                <w:vAlign w:val="center"/>
              </w:tcPr>
              <w:p w14:paraId="05B8EB55" w14:textId="77777777" w:rsidR="00982560" w:rsidRPr="007F3ECC" w:rsidRDefault="00982560" w:rsidP="0004796B">
                <w:pPr>
                  <w:spacing w:before="40" w:after="40" w:line="240" w:lineRule="auto"/>
                  <w:jc w:val="center"/>
                  <w:rPr>
                    <w:rFonts w:ascii="Calibri" w:hAnsi="Calibri" w:cs="Calibri"/>
                    <w:sz w:val="22"/>
                    <w:szCs w:val="22"/>
                  </w:rPr>
                </w:pPr>
                <w:r w:rsidRPr="007F3ECC">
                  <w:rPr>
                    <w:rFonts w:ascii="MS Gothic" w:eastAsia="MS Gothic" w:hAnsi="MS Gothic" w:cs="Calibri" w:hint="eastAsia"/>
                  </w:rPr>
                  <w:t>☐</w:t>
                </w:r>
              </w:p>
            </w:tc>
          </w:sdtContent>
        </w:sdt>
        <w:sdt>
          <w:sdtPr>
            <w:rPr>
              <w:rFonts w:ascii="Calibri" w:hAnsi="Calibri" w:cs="Calibri"/>
            </w:rPr>
            <w:id w:val="1337197792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702" w:type="dxa"/>
                <w:vAlign w:val="center"/>
              </w:tcPr>
              <w:p w14:paraId="2228D1AE" w14:textId="77777777" w:rsidR="00982560" w:rsidRPr="007F3ECC" w:rsidRDefault="00982560" w:rsidP="0004796B">
                <w:pPr>
                  <w:spacing w:before="40" w:after="40" w:line="240" w:lineRule="auto"/>
                  <w:jc w:val="center"/>
                  <w:rPr>
                    <w:rFonts w:ascii="Calibri" w:hAnsi="Calibri" w:cs="Calibri"/>
                    <w:sz w:val="22"/>
                    <w:szCs w:val="22"/>
                  </w:rPr>
                </w:pPr>
                <w:r w:rsidRPr="007F3ECC">
                  <w:rPr>
                    <w:rFonts w:ascii="MS Gothic" w:eastAsia="MS Gothic" w:hAnsi="MS Gothic" w:cs="Calibri" w:hint="eastAsia"/>
                  </w:rPr>
                  <w:t>☐</w:t>
                </w:r>
              </w:p>
            </w:tc>
          </w:sdtContent>
        </w:sdt>
        <w:sdt>
          <w:sdtPr>
            <w:rPr>
              <w:rFonts w:ascii="Calibri" w:hAnsi="Calibri" w:cs="Calibri"/>
            </w:rPr>
            <w:id w:val="1488524622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702" w:type="dxa"/>
                <w:vAlign w:val="center"/>
              </w:tcPr>
              <w:p w14:paraId="1300C3B9" w14:textId="77777777" w:rsidR="00982560" w:rsidRPr="007F3ECC" w:rsidRDefault="00982560" w:rsidP="0004796B">
                <w:pPr>
                  <w:spacing w:before="40" w:after="40" w:line="240" w:lineRule="auto"/>
                  <w:jc w:val="center"/>
                  <w:rPr>
                    <w:rFonts w:ascii="Calibri" w:hAnsi="Calibri" w:cs="Calibri"/>
                    <w:sz w:val="22"/>
                    <w:szCs w:val="22"/>
                  </w:rPr>
                </w:pPr>
                <w:r>
                  <w:rPr>
                    <w:rFonts w:ascii="MS Gothic" w:eastAsia="MS Gothic" w:hAnsi="MS Gothic" w:cs="Calibri" w:hint="eastAsia"/>
                  </w:rPr>
                  <w:t>☐</w:t>
                </w:r>
              </w:p>
            </w:tc>
          </w:sdtContent>
        </w:sdt>
        <w:sdt>
          <w:sdtPr>
            <w:rPr>
              <w:rFonts w:ascii="Calibri" w:hAnsi="Calibri" w:cs="Calibri"/>
            </w:rPr>
            <w:id w:val="-1778553511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702" w:type="dxa"/>
                <w:vAlign w:val="center"/>
              </w:tcPr>
              <w:p w14:paraId="1F615CF0" w14:textId="77777777" w:rsidR="00982560" w:rsidRPr="007F3ECC" w:rsidRDefault="00982560" w:rsidP="0004796B">
                <w:pPr>
                  <w:spacing w:before="40" w:after="40" w:line="240" w:lineRule="auto"/>
                  <w:jc w:val="center"/>
                  <w:rPr>
                    <w:rFonts w:ascii="Calibri" w:hAnsi="Calibri" w:cs="Calibri"/>
                    <w:sz w:val="22"/>
                    <w:szCs w:val="22"/>
                  </w:rPr>
                </w:pPr>
                <w:r w:rsidRPr="007F3ECC">
                  <w:rPr>
                    <w:rFonts w:ascii="MS Gothic" w:eastAsia="MS Gothic" w:hAnsi="MS Gothic" w:cs="Calibri" w:hint="eastAsia"/>
                  </w:rPr>
                  <w:t>☐</w:t>
                </w:r>
              </w:p>
            </w:tc>
          </w:sdtContent>
        </w:sdt>
        <w:sdt>
          <w:sdtPr>
            <w:rPr>
              <w:rFonts w:ascii="Calibri" w:hAnsi="Calibri" w:cs="Calibri"/>
            </w:rPr>
            <w:id w:val="1527984583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702" w:type="dxa"/>
                <w:vAlign w:val="center"/>
              </w:tcPr>
              <w:p w14:paraId="753716A9" w14:textId="77777777" w:rsidR="00982560" w:rsidRPr="007F3ECC" w:rsidRDefault="00982560" w:rsidP="0004796B">
                <w:pPr>
                  <w:spacing w:before="40" w:after="40" w:line="240" w:lineRule="auto"/>
                  <w:jc w:val="center"/>
                  <w:rPr>
                    <w:rFonts w:ascii="Calibri" w:hAnsi="Calibri" w:cs="Calibri"/>
                    <w:sz w:val="22"/>
                    <w:szCs w:val="22"/>
                  </w:rPr>
                </w:pPr>
                <w:r w:rsidRPr="007F3ECC">
                  <w:rPr>
                    <w:rFonts w:ascii="MS Gothic" w:eastAsia="MS Gothic" w:hAnsi="MS Gothic" w:cs="Calibri" w:hint="eastAsia"/>
                  </w:rPr>
                  <w:t>☐</w:t>
                </w:r>
              </w:p>
            </w:tc>
          </w:sdtContent>
        </w:sdt>
        <w:sdt>
          <w:sdtPr>
            <w:rPr>
              <w:rFonts w:ascii="Calibri" w:hAnsi="Calibri" w:cs="Calibri"/>
            </w:rPr>
            <w:id w:val="-91630198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702" w:type="dxa"/>
                <w:vAlign w:val="center"/>
              </w:tcPr>
              <w:p w14:paraId="5D6D496E" w14:textId="77777777" w:rsidR="00982560" w:rsidRPr="007F3ECC" w:rsidRDefault="00982560" w:rsidP="0004796B">
                <w:pPr>
                  <w:spacing w:before="40" w:after="40" w:line="240" w:lineRule="auto"/>
                  <w:jc w:val="center"/>
                  <w:rPr>
                    <w:rFonts w:ascii="Calibri" w:hAnsi="Calibri" w:cs="Calibri"/>
                    <w:sz w:val="22"/>
                    <w:szCs w:val="22"/>
                  </w:rPr>
                </w:pPr>
                <w:r w:rsidRPr="007F3ECC">
                  <w:rPr>
                    <w:rFonts w:ascii="MS Gothic" w:eastAsia="MS Gothic" w:hAnsi="MS Gothic" w:cs="Calibri" w:hint="eastAsia"/>
                  </w:rPr>
                  <w:t>☐</w:t>
                </w:r>
              </w:p>
            </w:tc>
          </w:sdtContent>
        </w:sdt>
      </w:tr>
    </w:tbl>
    <w:p w14:paraId="7C371217" w14:textId="0C2D3448" w:rsidR="00E22F20" w:rsidRPr="00222C48" w:rsidRDefault="00E22F20" w:rsidP="00C85B28">
      <w:pPr>
        <w:spacing w:before="240" w:after="0" w:line="240" w:lineRule="auto"/>
        <w:rPr>
          <w:b/>
          <w:bCs/>
          <w:color w:val="002060"/>
        </w:rPr>
      </w:pPr>
      <w:r w:rsidRPr="00F2343A">
        <w:rPr>
          <w:b/>
          <w:bCs/>
          <w:color w:val="173271"/>
        </w:rPr>
        <w:t>Finanční náklady:</w:t>
      </w:r>
    </w:p>
    <w:p w14:paraId="67BE0014" w14:textId="33AC198E" w:rsidR="00E22F20" w:rsidRPr="00516FB2" w:rsidRDefault="00E22F20" w:rsidP="00F2343A">
      <w:pPr>
        <w:spacing w:before="120" w:after="0" w:line="240" w:lineRule="auto"/>
        <w:rPr>
          <w:rFonts w:cs="Arial"/>
          <w:i/>
          <w:iCs/>
          <w:lang w:eastAsia="cs-CZ"/>
        </w:rPr>
      </w:pPr>
      <w:r w:rsidRPr="00516FB2">
        <w:rPr>
          <w:rFonts w:cs="Arial"/>
          <w:i/>
          <w:iCs/>
          <w:lang w:eastAsia="cs-CZ"/>
        </w:rPr>
        <w:t>Uveďte výdaje z předloženého rozpočtu, které se váží k</w:t>
      </w:r>
      <w:r>
        <w:rPr>
          <w:rFonts w:cs="Arial"/>
          <w:i/>
          <w:iCs/>
          <w:lang w:eastAsia="cs-CZ"/>
        </w:rPr>
        <w:t> </w:t>
      </w:r>
      <w:r w:rsidRPr="00516FB2">
        <w:rPr>
          <w:rFonts w:cs="Arial"/>
          <w:i/>
          <w:iCs/>
          <w:lang w:eastAsia="cs-CZ"/>
        </w:rPr>
        <w:t>realizac</w:t>
      </w:r>
      <w:r>
        <w:rPr>
          <w:rFonts w:cs="Arial"/>
          <w:i/>
          <w:iCs/>
          <w:lang w:eastAsia="cs-CZ"/>
        </w:rPr>
        <w:t>i aktivity</w:t>
      </w:r>
      <w:r w:rsidR="002B3613">
        <w:rPr>
          <w:rFonts w:cs="Arial"/>
          <w:i/>
          <w:iCs/>
          <w:lang w:eastAsia="cs-CZ"/>
        </w:rPr>
        <w:t>.</w:t>
      </w:r>
    </w:p>
    <w:p w14:paraId="37513AC6" w14:textId="77777777" w:rsidR="00E22F20" w:rsidRDefault="00E22F20" w:rsidP="00DC2254">
      <w:pPr>
        <w:spacing w:before="120" w:after="0" w:line="240" w:lineRule="auto"/>
        <w:rPr>
          <w:b/>
          <w:bCs/>
          <w:color w:val="002060"/>
        </w:rPr>
      </w:pPr>
    </w:p>
    <w:p w14:paraId="24DEA114" w14:textId="77777777" w:rsidR="00030343" w:rsidRPr="00147841" w:rsidRDefault="00030343" w:rsidP="00DC2254">
      <w:pPr>
        <w:spacing w:before="120" w:after="0" w:line="240" w:lineRule="auto"/>
        <w:rPr>
          <w:b/>
          <w:bCs/>
          <w:color w:val="002060"/>
        </w:rPr>
      </w:pPr>
    </w:p>
    <w:tbl>
      <w:tblPr>
        <w:tblStyle w:val="Mkatabulky"/>
        <w:tblW w:w="0" w:type="auto"/>
        <w:tblLook w:val="04A0" w:firstRow="1" w:lastRow="0" w:firstColumn="1" w:lastColumn="0" w:noHBand="0" w:noVBand="1"/>
      </w:tblPr>
      <w:tblGrid>
        <w:gridCol w:w="9060"/>
      </w:tblGrid>
      <w:tr w:rsidR="00CF2BBA" w:rsidRPr="00BC6B57" w14:paraId="73C286C1" w14:textId="77777777" w:rsidTr="00E21DF2">
        <w:tc>
          <w:tcPr>
            <w:tcW w:w="9060" w:type="dxa"/>
            <w:shd w:val="clear" w:color="auto" w:fill="B3DBD6"/>
          </w:tcPr>
          <w:p w14:paraId="39AE6E19" w14:textId="77777777" w:rsidR="00CF2BBA" w:rsidRPr="00E21DF2" w:rsidRDefault="00CF2BBA" w:rsidP="00E21DF2">
            <w:pPr>
              <w:shd w:val="clear" w:color="auto" w:fill="B3DBD6"/>
              <w:spacing w:before="120" w:line="240" w:lineRule="auto"/>
              <w:rPr>
                <w:rFonts w:asciiTheme="minorHAnsi" w:hAnsiTheme="minorHAnsi" w:cstheme="minorHAnsi"/>
                <w:b/>
                <w:bCs/>
                <w:color w:val="000000" w:themeColor="text1"/>
                <w:sz w:val="22"/>
                <w:szCs w:val="22"/>
                <w:shd w:val="clear" w:color="auto" w:fill="B3DBD6"/>
              </w:rPr>
            </w:pPr>
            <w:r w:rsidRPr="00AC30AD">
              <w:rPr>
                <w:rFonts w:asciiTheme="minorHAnsi" w:hAnsiTheme="minorHAnsi" w:cstheme="minorHAnsi"/>
                <w:b/>
                <w:bCs/>
                <w:color w:val="000000" w:themeColor="text1"/>
                <w:sz w:val="22"/>
                <w:szCs w:val="22"/>
                <w:shd w:val="clear" w:color="auto" w:fill="B3DBD6"/>
              </w:rPr>
              <w:t xml:space="preserve">Stručný popis realizace aktivity </w:t>
            </w:r>
            <w:r w:rsidRPr="00AC30AD">
              <w:rPr>
                <w:rFonts w:asciiTheme="minorHAnsi" w:hAnsiTheme="minorHAnsi" w:cstheme="minorHAnsi"/>
                <w:color w:val="000000" w:themeColor="text1"/>
                <w:sz w:val="22"/>
                <w:szCs w:val="22"/>
                <w:shd w:val="clear" w:color="auto" w:fill="B3DBD6"/>
              </w:rPr>
              <w:t>(text k převodu do ZPP):</w:t>
            </w:r>
          </w:p>
        </w:tc>
      </w:tr>
      <w:tr w:rsidR="00CF2BBA" w:rsidRPr="00BC6B57" w14:paraId="1E5018A2" w14:textId="77777777" w:rsidTr="00E21DF2">
        <w:tc>
          <w:tcPr>
            <w:tcW w:w="9060" w:type="dxa"/>
          </w:tcPr>
          <w:p w14:paraId="08B87EF8" w14:textId="77777777" w:rsidR="00CF2BBA" w:rsidRPr="00BC6B57" w:rsidRDefault="00CF2BBA" w:rsidP="00E21DF2">
            <w:pPr>
              <w:spacing w:before="120" w:line="240" w:lineRule="auto"/>
              <w:rPr>
                <w:rFonts w:asciiTheme="minorHAnsi" w:hAnsiTheme="minorHAnsi" w:cstheme="minorHAnsi"/>
                <w:i/>
                <w:sz w:val="22"/>
                <w:szCs w:val="22"/>
              </w:rPr>
            </w:pPr>
            <w:r w:rsidRPr="00E21DF2">
              <w:rPr>
                <w:rFonts w:asciiTheme="minorHAnsi" w:hAnsiTheme="minorHAnsi" w:cstheme="minorHAnsi"/>
                <w:i/>
                <w:sz w:val="22"/>
                <w:szCs w:val="22"/>
              </w:rPr>
              <w:t>Uveďte stručné shrnutí realizace aktivity vycházející z textu uvedeného výše. Text by měl vystihnout hlavní podstatu realizace aktivity bez detailního rozepisování jednotlivých kroků</w:t>
            </w:r>
            <w:r>
              <w:rPr>
                <w:rFonts w:asciiTheme="minorHAnsi" w:hAnsiTheme="minorHAnsi" w:cstheme="minorHAnsi"/>
                <w:i/>
                <w:sz w:val="22"/>
                <w:szCs w:val="22"/>
              </w:rPr>
              <w:t>.</w:t>
            </w:r>
          </w:p>
          <w:p w14:paraId="28EBB674" w14:textId="77777777" w:rsidR="00CF2BBA" w:rsidRPr="00BC6B57" w:rsidRDefault="00CF2BBA" w:rsidP="00E21DF2">
            <w:pPr>
              <w:spacing w:before="120" w:line="240" w:lineRule="auto"/>
              <w:rPr>
                <w:rFonts w:asciiTheme="minorHAnsi" w:hAnsiTheme="minorHAnsi" w:cstheme="minorHAnsi"/>
                <w:iCs/>
                <w:color w:val="000000" w:themeColor="text1"/>
                <w:sz w:val="22"/>
                <w:szCs w:val="22"/>
                <w:shd w:val="clear" w:color="auto" w:fill="B3DBD6"/>
              </w:rPr>
            </w:pPr>
          </w:p>
          <w:p w14:paraId="69CDFAB0" w14:textId="77777777" w:rsidR="00C85B28" w:rsidRPr="00E21DF2" w:rsidRDefault="00C85B28" w:rsidP="00E21DF2">
            <w:pPr>
              <w:spacing w:before="120" w:line="240" w:lineRule="auto"/>
              <w:rPr>
                <w:rFonts w:asciiTheme="minorHAnsi" w:hAnsiTheme="minorHAnsi" w:cstheme="minorHAnsi"/>
                <w:iCs/>
                <w:color w:val="000000" w:themeColor="text1"/>
                <w:sz w:val="22"/>
                <w:szCs w:val="22"/>
                <w:shd w:val="clear" w:color="auto" w:fill="B3DBD6"/>
              </w:rPr>
            </w:pPr>
          </w:p>
          <w:p w14:paraId="5FD900F4" w14:textId="77777777" w:rsidR="00CF2BBA" w:rsidRPr="00E21DF2" w:rsidRDefault="00CF2BBA" w:rsidP="00E21DF2">
            <w:pPr>
              <w:spacing w:before="120" w:line="240" w:lineRule="auto"/>
              <w:rPr>
                <w:rFonts w:asciiTheme="minorHAnsi" w:hAnsiTheme="minorHAnsi" w:cstheme="minorHAnsi"/>
                <w:iCs/>
                <w:color w:val="000000" w:themeColor="text1"/>
                <w:sz w:val="22"/>
                <w:szCs w:val="22"/>
                <w:shd w:val="clear" w:color="auto" w:fill="B3DBD6"/>
              </w:rPr>
            </w:pPr>
          </w:p>
          <w:p w14:paraId="230670A0" w14:textId="77777777" w:rsidR="00CF2BBA" w:rsidRPr="00BC6B57" w:rsidRDefault="00CF2BBA" w:rsidP="00E21DF2">
            <w:pPr>
              <w:spacing w:before="120" w:line="240" w:lineRule="auto"/>
              <w:rPr>
                <w:rFonts w:asciiTheme="minorHAnsi" w:hAnsiTheme="minorHAnsi" w:cstheme="minorHAnsi"/>
                <w:iCs/>
                <w:color w:val="000000" w:themeColor="text1"/>
                <w:sz w:val="22"/>
                <w:szCs w:val="22"/>
                <w:shd w:val="clear" w:color="auto" w:fill="B3DBD6"/>
              </w:rPr>
            </w:pPr>
          </w:p>
          <w:p w14:paraId="3DCDE17C" w14:textId="77777777" w:rsidR="00CF2BBA" w:rsidRPr="00E21DF2" w:rsidRDefault="00CF2BBA" w:rsidP="00E21DF2">
            <w:pPr>
              <w:spacing w:before="120" w:line="240" w:lineRule="auto"/>
              <w:rPr>
                <w:rFonts w:asciiTheme="minorHAnsi" w:hAnsiTheme="minorHAnsi" w:cstheme="minorHAnsi"/>
                <w:color w:val="000000" w:themeColor="text1"/>
                <w:sz w:val="22"/>
                <w:szCs w:val="22"/>
                <w:shd w:val="clear" w:color="auto" w:fill="B3DBD6"/>
              </w:rPr>
            </w:pPr>
          </w:p>
        </w:tc>
      </w:tr>
    </w:tbl>
    <w:p w14:paraId="1EF333D4" w14:textId="2EE0D707" w:rsidR="00E706E0" w:rsidRPr="00E706E0" w:rsidRDefault="00B042DD" w:rsidP="00C85B28">
      <w:pPr>
        <w:pStyle w:val="OM-Nadpis2"/>
        <w:pageBreakBefore/>
        <w:numPr>
          <w:ilvl w:val="1"/>
          <w:numId w:val="24"/>
        </w:numPr>
        <w:ind w:left="357" w:hanging="357"/>
      </w:pPr>
      <w:bookmarkStart w:id="37" w:name="_Toc231538543"/>
      <w:r>
        <w:lastRenderedPageBreak/>
        <w:t>P</w:t>
      </w:r>
      <w:r w:rsidR="00E706E0" w:rsidRPr="00E706E0">
        <w:t xml:space="preserve">opis způsobu informování zřizovatele </w:t>
      </w:r>
      <w:r w:rsidR="00F3210A">
        <w:t xml:space="preserve">zapojené </w:t>
      </w:r>
      <w:r w:rsidR="00E706E0" w:rsidRPr="00E706E0">
        <w:t>školy o účasti v projektu</w:t>
      </w:r>
      <w:bookmarkEnd w:id="37"/>
    </w:p>
    <w:p w14:paraId="4382052E" w14:textId="77777777" w:rsidR="00260A31" w:rsidRDefault="00F566F1" w:rsidP="00260A31">
      <w:pPr>
        <w:spacing w:after="0" w:line="240" w:lineRule="auto"/>
        <w:rPr>
          <w:rFonts w:cstheme="minorHAnsi"/>
          <w:i/>
          <w:iCs/>
        </w:rPr>
      </w:pPr>
      <w:r>
        <w:rPr>
          <w:rFonts w:cstheme="minorHAnsi"/>
          <w:i/>
          <w:iCs/>
        </w:rPr>
        <w:t>Tato podk</w:t>
      </w:r>
      <w:r w:rsidR="00144317" w:rsidRPr="00144317">
        <w:rPr>
          <w:rFonts w:cstheme="minorHAnsi"/>
          <w:i/>
          <w:iCs/>
        </w:rPr>
        <w:t xml:space="preserve">apitola </w:t>
      </w:r>
      <w:r w:rsidR="00144317">
        <w:rPr>
          <w:rFonts w:cstheme="minorHAnsi"/>
          <w:i/>
          <w:iCs/>
        </w:rPr>
        <w:t xml:space="preserve">je určena pouze pro projekty, které mají navázanou spolupráci se školami prostřednictvím varianty 3c) </w:t>
      </w:r>
      <w:r w:rsidR="00144317" w:rsidRPr="00F566F1">
        <w:rPr>
          <w:rFonts w:cstheme="minorHAnsi"/>
          <w:b/>
          <w:i/>
        </w:rPr>
        <w:t>zapojená škola</w:t>
      </w:r>
      <w:r w:rsidR="00144317">
        <w:rPr>
          <w:rFonts w:cstheme="minorHAnsi"/>
          <w:i/>
          <w:iCs/>
        </w:rPr>
        <w:t xml:space="preserve"> viz kap. 5.7 – obecné informace k realizaci projektu PpŽP – specifická část. </w:t>
      </w:r>
    </w:p>
    <w:p w14:paraId="0394F67C" w14:textId="3C150A80" w:rsidR="003F134E" w:rsidRDefault="003F134E" w:rsidP="003F134E">
      <w:pPr>
        <w:spacing w:after="0" w:line="240" w:lineRule="auto"/>
        <w:rPr>
          <w:rFonts w:cstheme="minorHAnsi"/>
          <w:i/>
          <w:iCs/>
        </w:rPr>
      </w:pPr>
      <w:r>
        <w:rPr>
          <w:rFonts w:cstheme="minorHAnsi"/>
          <w:i/>
          <w:iCs/>
        </w:rPr>
        <w:t>Pokud jsou školy zařazeny</w:t>
      </w:r>
      <w:r w:rsidRPr="008858CE">
        <w:rPr>
          <w:rFonts w:cstheme="minorHAnsi"/>
          <w:i/>
          <w:color w:val="000000" w:themeColor="text1"/>
        </w:rPr>
        <w:t xml:space="preserve"> </w:t>
      </w:r>
      <w:r>
        <w:rPr>
          <w:rFonts w:cstheme="minorHAnsi"/>
          <w:i/>
          <w:iCs/>
        </w:rPr>
        <w:t>do projektu jako partner s finančním / bez finančního příspěvku, vyplývá povinnost informovat zřizovatele již z podmínek uvedených v kap 5.3 projektu PpŽP – specifická část a</w:t>
      </w:r>
      <w:r w:rsidR="00E57BE3">
        <w:rPr>
          <w:rFonts w:cstheme="minorHAnsi"/>
          <w:i/>
          <w:iCs/>
        </w:rPr>
        <w:t> </w:t>
      </w:r>
      <w:r>
        <w:rPr>
          <w:rFonts w:cstheme="minorHAnsi"/>
          <w:i/>
          <w:iCs/>
        </w:rPr>
        <w:t>tato kapitola je pro ně nerelevantní.</w:t>
      </w:r>
    </w:p>
    <w:p w14:paraId="198DE2CB" w14:textId="77777777" w:rsidR="00260A31" w:rsidRDefault="00260A31" w:rsidP="00260A31">
      <w:pPr>
        <w:spacing w:after="0" w:line="240" w:lineRule="auto"/>
        <w:rPr>
          <w:rFonts w:cstheme="minorHAnsi"/>
          <w:i/>
          <w:iCs/>
        </w:rPr>
      </w:pPr>
    </w:p>
    <w:p w14:paraId="78747CD4" w14:textId="3B32E240" w:rsidR="00260A31" w:rsidRPr="00144317" w:rsidRDefault="00260A31" w:rsidP="00260A31">
      <w:pPr>
        <w:spacing w:after="0" w:line="240" w:lineRule="auto"/>
        <w:rPr>
          <w:rFonts w:cstheme="minorHAnsi"/>
          <w:i/>
        </w:rPr>
      </w:pPr>
      <w:r>
        <w:rPr>
          <w:rFonts w:cstheme="minorHAnsi"/>
          <w:i/>
          <w:iCs/>
        </w:rPr>
        <w:t>Žadatel stručně popíše za každou zapojenou školu, jakým způsobem byl zřizovatel školy informován o</w:t>
      </w:r>
      <w:r w:rsidR="00AC2813">
        <w:rPr>
          <w:rFonts w:cstheme="minorHAnsi"/>
          <w:i/>
          <w:iCs/>
        </w:rPr>
        <w:t> </w:t>
      </w:r>
      <w:r>
        <w:rPr>
          <w:rFonts w:cstheme="minorHAnsi"/>
          <w:i/>
          <w:iCs/>
        </w:rPr>
        <w:t xml:space="preserve">účasti školy v projektu.  </w:t>
      </w:r>
    </w:p>
    <w:p w14:paraId="36A0F7D9" w14:textId="27E5D4F7" w:rsidR="007077BC" w:rsidRDefault="007077BC" w:rsidP="00144317">
      <w:pPr>
        <w:spacing w:after="0" w:line="240" w:lineRule="auto"/>
        <w:rPr>
          <w:rFonts w:cstheme="minorHAnsi"/>
          <w:i/>
          <w:iCs/>
        </w:rPr>
      </w:pPr>
    </w:p>
    <w:p w14:paraId="7A82BC47" w14:textId="77777777" w:rsidR="00144317" w:rsidRDefault="00144317" w:rsidP="00144317">
      <w:pPr>
        <w:spacing w:after="0" w:line="240" w:lineRule="auto"/>
        <w:rPr>
          <w:rFonts w:cstheme="minorHAnsi"/>
          <w:i/>
          <w:iCs/>
        </w:rPr>
      </w:pPr>
    </w:p>
    <w:p w14:paraId="3B0A7C41" w14:textId="3F8FD79F" w:rsidR="00AB5F0A" w:rsidRPr="0089643C" w:rsidRDefault="00B042DD" w:rsidP="009007B6">
      <w:pPr>
        <w:pStyle w:val="OM-Nadpis1"/>
        <w:numPr>
          <w:ilvl w:val="0"/>
          <w:numId w:val="20"/>
        </w:numPr>
        <w:ind w:left="426" w:hanging="426"/>
        <w:rPr>
          <w14:scene3d>
            <w14:camera w14:prst="orthographicFront"/>
            <w14:lightRig w14:rig="threePt" w14:dir="t">
              <w14:rot w14:lat="0" w14:lon="0" w14:rev="0"/>
            </w14:lightRig>
          </w14:scene3d>
        </w:rPr>
      </w:pPr>
      <w:bookmarkStart w:id="38" w:name="_Toc231538544"/>
      <w:r>
        <w:rPr>
          <w14:scene3d>
            <w14:camera w14:prst="orthographicFront"/>
            <w14:lightRig w14:rig="threePt" w14:dir="t">
              <w14:rot w14:lat="0" w14:lon="0" w14:rev="0"/>
            </w14:lightRig>
          </w14:scene3d>
        </w:rPr>
        <w:lastRenderedPageBreak/>
        <w:t>Ř</w:t>
      </w:r>
      <w:r w:rsidR="006801FE" w:rsidRPr="00147841">
        <w:rPr>
          <w14:scene3d>
            <w14:camera w14:prst="orthographicFront"/>
            <w14:lightRig w14:rig="threePt" w14:dir="t">
              <w14:rot w14:lat="0" w14:lon="0" w14:rev="0"/>
            </w14:lightRig>
          </w14:scene3d>
        </w:rPr>
        <w:t>ízení rizik</w:t>
      </w:r>
      <w:bookmarkEnd w:id="38"/>
    </w:p>
    <w:p w14:paraId="0980834D" w14:textId="2C7EC7B3" w:rsidR="00EA7260" w:rsidRDefault="00521C78" w:rsidP="00147841">
      <w:pPr>
        <w:pStyle w:val="OM-Normln"/>
        <w:spacing w:after="0"/>
        <w:rPr>
          <w:i/>
        </w:rPr>
        <w:sectPr w:rsidR="00EA7260" w:rsidSect="00EA7260">
          <w:headerReference w:type="even" r:id="rId20"/>
          <w:headerReference w:type="default" r:id="rId21"/>
          <w:headerReference w:type="first" r:id="rId22"/>
          <w:footerReference w:type="first" r:id="rId23"/>
          <w:pgSz w:w="11906" w:h="16838" w:code="9"/>
          <w:pgMar w:top="1418" w:right="1418" w:bottom="1418" w:left="1418" w:header="709" w:footer="397" w:gutter="0"/>
          <w:cols w:space="708"/>
          <w:titlePg/>
          <w:docGrid w:linePitch="360"/>
        </w:sectPr>
      </w:pPr>
      <w:r w:rsidRPr="00E706E0">
        <w:rPr>
          <w:i/>
        </w:rPr>
        <w:t>Podrobně popište</w:t>
      </w:r>
      <w:r w:rsidR="006801FE" w:rsidRPr="00E706E0">
        <w:rPr>
          <w:i/>
        </w:rPr>
        <w:t xml:space="preserve"> možná rizika realizac</w:t>
      </w:r>
      <w:r w:rsidR="00694F57">
        <w:rPr>
          <w:i/>
        </w:rPr>
        <w:t>e</w:t>
      </w:r>
      <w:r w:rsidR="006801FE" w:rsidRPr="00E706E0">
        <w:rPr>
          <w:i/>
        </w:rPr>
        <w:t xml:space="preserve"> projektu a </w:t>
      </w:r>
      <w:r w:rsidR="00644586" w:rsidRPr="00E706E0">
        <w:rPr>
          <w:i/>
        </w:rPr>
        <w:t>způsoby jejich předcházení/</w:t>
      </w:r>
      <w:r w:rsidR="00694F57">
        <w:rPr>
          <w:i/>
        </w:rPr>
        <w:t xml:space="preserve">návrhy </w:t>
      </w:r>
      <w:r w:rsidR="006801FE" w:rsidRPr="00E706E0">
        <w:rPr>
          <w:i/>
        </w:rPr>
        <w:t>řešení</w:t>
      </w:r>
      <w:r w:rsidR="001706DD">
        <w:rPr>
          <w:i/>
        </w:rPr>
        <w:t>.</w:t>
      </w:r>
      <w:r w:rsidR="00644586" w:rsidRPr="00E706E0">
        <w:rPr>
          <w:i/>
        </w:rPr>
        <w:t xml:space="preserve"> </w:t>
      </w:r>
      <w:r w:rsidR="00D402B1">
        <w:rPr>
          <w:i/>
        </w:rPr>
        <w:t>Je v</w:t>
      </w:r>
      <w:r w:rsidR="001706DD">
        <w:rPr>
          <w:i/>
        </w:rPr>
        <w:t xml:space="preserve">hodné uvést </w:t>
      </w:r>
      <w:r w:rsidR="00644586" w:rsidRPr="00E706E0">
        <w:rPr>
          <w:i/>
        </w:rPr>
        <w:t xml:space="preserve">návrhy opatření k eliminaci rizik, popsat vnitřní kontrolní systém (tj. způsob monitorování rizik v průběhu realizace projektu, </w:t>
      </w:r>
      <w:r w:rsidR="001706DD">
        <w:rPr>
          <w:i/>
        </w:rPr>
        <w:t>jak bude probíhat</w:t>
      </w:r>
      <w:r w:rsidR="00644586" w:rsidRPr="00E706E0">
        <w:rPr>
          <w:i/>
        </w:rPr>
        <w:t xml:space="preserve"> kontrola plnění opatření k předcházení rizik a jejich minimalizace)</w:t>
      </w:r>
      <w:r w:rsidR="002618AC">
        <w:rPr>
          <w:i/>
        </w:rPr>
        <w:t>.</w:t>
      </w:r>
    </w:p>
    <w:p w14:paraId="164F260F" w14:textId="0C4FC768" w:rsidR="00B83F17" w:rsidRDefault="00B042DD" w:rsidP="009007B6">
      <w:pPr>
        <w:pStyle w:val="OM-Nadpis1"/>
        <w:numPr>
          <w:ilvl w:val="0"/>
          <w:numId w:val="20"/>
        </w:numPr>
        <w:ind w:left="426" w:hanging="426"/>
        <w:rPr>
          <w14:scene3d>
            <w14:camera w14:prst="orthographicFront"/>
            <w14:lightRig w14:rig="threePt" w14:dir="t">
              <w14:rot w14:lat="0" w14:lon="0" w14:rev="0"/>
            </w14:lightRig>
          </w14:scene3d>
        </w:rPr>
      </w:pPr>
      <w:bookmarkStart w:id="39" w:name="_Toc231538545"/>
      <w:r>
        <w:rPr>
          <w14:scene3d>
            <w14:camera w14:prst="orthographicFront"/>
            <w14:lightRig w14:rig="threePt" w14:dir="t">
              <w14:rot w14:lat="0" w14:lon="0" w14:rev="0"/>
            </w14:lightRig>
          </w14:scene3d>
        </w:rPr>
        <w:lastRenderedPageBreak/>
        <w:t>P</w:t>
      </w:r>
      <w:r w:rsidR="00B83F17">
        <w:rPr>
          <w14:scene3d>
            <w14:camera w14:prst="orthographicFront"/>
            <w14:lightRig w14:rig="threePt" w14:dir="t">
              <w14:rot w14:lat="0" w14:lon="0" w14:rev="0"/>
            </w14:lightRig>
          </w14:scene3d>
        </w:rPr>
        <w:t>řehled výstupů projektu</w:t>
      </w:r>
      <w:bookmarkEnd w:id="39"/>
    </w:p>
    <w:p w14:paraId="3D474EFB" w14:textId="41941578" w:rsidR="00CA7BCE" w:rsidRPr="00CA7BCE" w:rsidRDefault="00CA7BCE" w:rsidP="00CA7BCE">
      <w:pPr>
        <w:shd w:val="clear" w:color="auto" w:fill="B3DBD6"/>
        <w:spacing w:after="0" w:line="240" w:lineRule="auto"/>
      </w:pPr>
      <w:r w:rsidRPr="00C85B28">
        <w:rPr>
          <w:b/>
        </w:rPr>
        <w:t>Specifikujte výstupy projektu</w:t>
      </w:r>
      <w:r>
        <w:rPr>
          <w:b/>
          <w:bCs/>
        </w:rPr>
        <w:t xml:space="preserve"> </w:t>
      </w:r>
      <w:r w:rsidR="00103C32" w:rsidRPr="00103C32">
        <w:rPr>
          <w:b/>
          <w:bCs/>
        </w:rPr>
        <w:t>(k</w:t>
      </w:r>
      <w:r w:rsidR="00103C32">
        <w:rPr>
          <w:b/>
          <w:bCs/>
        </w:rPr>
        <w:t xml:space="preserve"> převodu do ZPP)</w:t>
      </w:r>
    </w:p>
    <w:p w14:paraId="6868FFD1" w14:textId="6BA18FAF" w:rsidR="00DC6731" w:rsidRDefault="005D3A0F" w:rsidP="00C85B28">
      <w:pPr>
        <w:widowControl/>
        <w:adjustRightInd/>
        <w:spacing w:before="240" w:after="60" w:line="240" w:lineRule="auto"/>
        <w:textAlignment w:val="auto"/>
        <w:rPr>
          <w:rFonts w:cstheme="minorHAnsi"/>
          <w:i/>
          <w:iCs/>
        </w:rPr>
      </w:pPr>
      <w:r w:rsidRPr="00DC6731">
        <w:rPr>
          <w:rFonts w:cstheme="minorHAnsi"/>
          <w:i/>
          <w:iCs/>
        </w:rPr>
        <w:t xml:space="preserve">Následující tabulka slouží jako souhrnný přehled za všechny </w:t>
      </w:r>
      <w:r w:rsidR="00422303">
        <w:rPr>
          <w:rFonts w:cstheme="minorHAnsi"/>
          <w:i/>
          <w:iCs/>
        </w:rPr>
        <w:t>a</w:t>
      </w:r>
      <w:r w:rsidRPr="00DC6731">
        <w:rPr>
          <w:rFonts w:cstheme="minorHAnsi"/>
          <w:i/>
          <w:iCs/>
        </w:rPr>
        <w:t>ktivity projektu a v nich vyt</w:t>
      </w:r>
      <w:r w:rsidR="00DC6731">
        <w:rPr>
          <w:rFonts w:cstheme="minorHAnsi"/>
          <w:i/>
          <w:iCs/>
        </w:rPr>
        <w:t>vořené</w:t>
      </w:r>
      <w:r w:rsidR="003F134E">
        <w:rPr>
          <w:rFonts w:cstheme="minorHAnsi"/>
          <w:i/>
          <w:iCs/>
        </w:rPr>
        <w:t xml:space="preserve"> a doložené</w:t>
      </w:r>
      <w:r w:rsidRPr="00DC6731">
        <w:rPr>
          <w:rFonts w:cstheme="minorHAnsi"/>
          <w:i/>
          <w:iCs/>
        </w:rPr>
        <w:t xml:space="preserve"> výstupy. </w:t>
      </w:r>
      <w:r w:rsidR="00CA7BCE" w:rsidRPr="00C85B28">
        <w:rPr>
          <w:b/>
          <w:i/>
        </w:rPr>
        <w:t xml:space="preserve">Výstupy </w:t>
      </w:r>
      <w:r w:rsidR="00CA7BCE" w:rsidRPr="00C85B28">
        <w:rPr>
          <w:rFonts w:cs="Calibri"/>
          <w:b/>
          <w:i/>
        </w:rPr>
        <w:t>budou převedeny do základních parametrů projektu (ZPP) jako závazek, který bude příjemce povinen naplnit.</w:t>
      </w:r>
    </w:p>
    <w:p w14:paraId="4D640C29" w14:textId="77777777" w:rsidR="00DC6731" w:rsidRDefault="005D3A0F" w:rsidP="00B042DD">
      <w:pPr>
        <w:widowControl/>
        <w:adjustRightInd/>
        <w:spacing w:before="60" w:after="60" w:line="240" w:lineRule="auto"/>
        <w:textAlignment w:val="auto"/>
        <w:rPr>
          <w:rFonts w:cstheme="minorHAnsi"/>
          <w:b/>
          <w:bCs/>
          <w:i/>
          <w:iCs/>
          <w:caps/>
        </w:rPr>
      </w:pPr>
      <w:r w:rsidRPr="00DC6731">
        <w:rPr>
          <w:rFonts w:cstheme="minorHAnsi"/>
          <w:i/>
          <w:iCs/>
        </w:rPr>
        <w:t>Údaje vyplněné v tabulce souvisí s vykazováním monitorovací</w:t>
      </w:r>
      <w:r w:rsidR="00831893" w:rsidRPr="00DC6731">
        <w:rPr>
          <w:rFonts w:cstheme="minorHAnsi"/>
          <w:i/>
          <w:iCs/>
        </w:rPr>
        <w:t>ho</w:t>
      </w:r>
      <w:r w:rsidRPr="00DC6731">
        <w:rPr>
          <w:rFonts w:cstheme="minorHAnsi"/>
          <w:i/>
          <w:iCs/>
        </w:rPr>
        <w:t xml:space="preserve"> indikátor</w:t>
      </w:r>
      <w:r w:rsidR="00831893" w:rsidRPr="00DC6731">
        <w:rPr>
          <w:rFonts w:cstheme="minorHAnsi"/>
          <w:i/>
          <w:iCs/>
        </w:rPr>
        <w:t>u</w:t>
      </w:r>
      <w:r w:rsidRPr="00DC6731">
        <w:rPr>
          <w:rFonts w:cstheme="minorHAnsi"/>
          <w:i/>
          <w:iCs/>
        </w:rPr>
        <w:t xml:space="preserve"> </w:t>
      </w:r>
      <w:r w:rsidR="00831893" w:rsidRPr="00DC6731">
        <w:rPr>
          <w:rFonts w:cstheme="minorHAnsi"/>
          <w:i/>
          <w:iCs/>
        </w:rPr>
        <w:t xml:space="preserve">521 007 - </w:t>
      </w:r>
      <w:r w:rsidR="00831893" w:rsidRPr="00DC6731">
        <w:rPr>
          <w:rFonts w:eastAsia="Calibri" w:cstheme="minorHAnsi"/>
          <w:i/>
          <w:iCs/>
        </w:rPr>
        <w:t>Počet dílčích vzdělávacích produktů</w:t>
      </w:r>
      <w:r w:rsidR="00831893" w:rsidRPr="00DC6731">
        <w:rPr>
          <w:rFonts w:cstheme="minorHAnsi"/>
          <w:i/>
          <w:iCs/>
        </w:rPr>
        <w:t xml:space="preserve"> </w:t>
      </w:r>
      <w:r w:rsidRPr="00DC6731">
        <w:rPr>
          <w:rFonts w:cstheme="minorHAnsi"/>
          <w:i/>
          <w:iCs/>
        </w:rPr>
        <w:t>a specif</w:t>
      </w:r>
      <w:r w:rsidR="00831893" w:rsidRPr="00DC6731">
        <w:rPr>
          <w:rFonts w:cstheme="minorHAnsi"/>
          <w:i/>
          <w:iCs/>
        </w:rPr>
        <w:t xml:space="preserve">ické datové položky </w:t>
      </w:r>
      <w:r w:rsidR="00831893" w:rsidRPr="00DC6731">
        <w:rPr>
          <w:rFonts w:ascii="Calibri" w:hAnsi="Calibri" w:cs="Calibri"/>
          <w:i/>
          <w:iCs/>
        </w:rPr>
        <w:t>OPJAK_RgŠ_39 – AI produkty</w:t>
      </w:r>
      <w:r w:rsidRPr="00DC6731">
        <w:rPr>
          <w:rFonts w:cstheme="minorHAnsi"/>
          <w:i/>
          <w:iCs/>
        </w:rPr>
        <w:t xml:space="preserve"> viz kap. 7.8 PpŽP – specifická část. </w:t>
      </w:r>
    </w:p>
    <w:p w14:paraId="3197643A" w14:textId="0E40ACBD" w:rsidR="005D3A0F" w:rsidRPr="00C85B28" w:rsidRDefault="005D3A0F" w:rsidP="00B042DD">
      <w:pPr>
        <w:widowControl/>
        <w:adjustRightInd/>
        <w:spacing w:before="60" w:after="60" w:line="240" w:lineRule="auto"/>
        <w:textAlignment w:val="auto"/>
        <w:rPr>
          <w:rFonts w:cstheme="minorHAnsi"/>
          <w:i/>
        </w:rPr>
      </w:pPr>
      <w:r w:rsidRPr="00DC6731">
        <w:rPr>
          <w:rFonts w:eastAsia="Calibri" w:cstheme="minorHAnsi"/>
          <w:b/>
          <w:bCs/>
          <w:i/>
          <w:iCs/>
        </w:rPr>
        <w:t>Vykazují se zde pouze všechny dále využitelné výstupy</w:t>
      </w:r>
      <w:r w:rsidR="00BE1F61">
        <w:rPr>
          <w:rFonts w:eastAsia="Calibri" w:cstheme="minorHAnsi"/>
          <w:b/>
          <w:bCs/>
          <w:i/>
          <w:iCs/>
        </w:rPr>
        <w:t>, které budou doloženy v</w:t>
      </w:r>
      <w:r w:rsidR="005051AB">
        <w:rPr>
          <w:rFonts w:eastAsia="Calibri" w:cstheme="minorHAnsi"/>
          <w:b/>
          <w:bCs/>
          <w:i/>
          <w:iCs/>
        </w:rPr>
        <w:t xml:space="preserve"> ZoR</w:t>
      </w:r>
      <w:r w:rsidRPr="00DC6731">
        <w:rPr>
          <w:rFonts w:eastAsia="Calibri" w:cstheme="minorHAnsi"/>
          <w:i/>
          <w:iCs/>
        </w:rPr>
        <w:t xml:space="preserve">. Patří sem např. produkty vytvořené v rámci </w:t>
      </w:r>
      <w:r w:rsidR="0069268F">
        <w:rPr>
          <w:rFonts w:eastAsia="Calibri" w:cstheme="minorHAnsi"/>
          <w:i/>
          <w:iCs/>
        </w:rPr>
        <w:t>A</w:t>
      </w:r>
      <w:r w:rsidRPr="00DC6731">
        <w:rPr>
          <w:rFonts w:eastAsia="Calibri" w:cstheme="minorHAnsi"/>
          <w:i/>
          <w:iCs/>
        </w:rPr>
        <w:t xml:space="preserve">ktivit 2–7  jako jsou přípravy na výuku; přípravy třídnických hodin; </w:t>
      </w:r>
      <w:r w:rsidR="00E7170E" w:rsidRPr="00BF6E76">
        <w:rPr>
          <w:rFonts w:eastAsia="Calibri" w:cstheme="minorHAnsi"/>
          <w:i/>
        </w:rPr>
        <w:t>doprovodné materiály s cílem integrace AI do vzdělávání</w:t>
      </w:r>
      <w:r w:rsidR="00E7170E">
        <w:rPr>
          <w:rFonts w:cstheme="minorHAnsi"/>
        </w:rPr>
        <w:t xml:space="preserve">; </w:t>
      </w:r>
      <w:r w:rsidRPr="00DC6731">
        <w:rPr>
          <w:rFonts w:eastAsia="Calibri" w:cstheme="minorHAnsi"/>
          <w:i/>
          <w:iCs/>
        </w:rPr>
        <w:t xml:space="preserve">digitální portfolia žáka/ů; </w:t>
      </w:r>
      <w:r w:rsidR="00E7170E" w:rsidRPr="00BF6E76">
        <w:rPr>
          <w:rFonts w:eastAsia="Calibri" w:cstheme="minorHAnsi"/>
          <w:i/>
        </w:rPr>
        <w:t>výstupy z aplikace sledující pokrok žáka/ů</w:t>
      </w:r>
      <w:r w:rsidR="00E7170E">
        <w:rPr>
          <w:rFonts w:eastAsia="Calibri" w:cstheme="minorHAnsi"/>
          <w:i/>
          <w:iCs/>
        </w:rPr>
        <w:t xml:space="preserve">; </w:t>
      </w:r>
      <w:r w:rsidRPr="00DC6731">
        <w:rPr>
          <w:rFonts w:eastAsia="Calibri" w:cstheme="minorHAnsi"/>
          <w:i/>
          <w:iCs/>
        </w:rPr>
        <w:t>vzdělávací plány pedagogů; vzdělávací materiály</w:t>
      </w:r>
      <w:r w:rsidR="00686D6E">
        <w:rPr>
          <w:rFonts w:eastAsia="Calibri" w:cstheme="minorHAnsi"/>
          <w:i/>
          <w:iCs/>
        </w:rPr>
        <w:t xml:space="preserve"> s </w:t>
      </w:r>
      <w:r w:rsidRPr="00DC6731">
        <w:rPr>
          <w:rFonts w:eastAsia="Calibri" w:cstheme="minorHAnsi"/>
          <w:i/>
          <w:iCs/>
        </w:rPr>
        <w:t xml:space="preserve">cílem integrace </w:t>
      </w:r>
      <w:r w:rsidR="00CA7BCE">
        <w:rPr>
          <w:rFonts w:eastAsia="Calibri" w:cstheme="minorHAnsi"/>
          <w:i/>
          <w:iCs/>
        </w:rPr>
        <w:t>AI</w:t>
      </w:r>
      <w:r w:rsidRPr="00DC6731">
        <w:rPr>
          <w:rFonts w:eastAsia="Calibri" w:cstheme="minorHAnsi"/>
          <w:i/>
          <w:iCs/>
        </w:rPr>
        <w:t xml:space="preserve"> do vzděláv</w:t>
      </w:r>
      <w:r w:rsidR="00686D6E">
        <w:rPr>
          <w:rFonts w:eastAsia="Calibri" w:cstheme="minorHAnsi"/>
          <w:i/>
          <w:iCs/>
        </w:rPr>
        <w:t>ání</w:t>
      </w:r>
      <w:r w:rsidRPr="00DC6731">
        <w:rPr>
          <w:rFonts w:eastAsia="Calibri" w:cstheme="minorHAnsi"/>
          <w:i/>
          <w:iCs/>
        </w:rPr>
        <w:t xml:space="preserve">; </w:t>
      </w:r>
      <w:r w:rsidR="0089088C">
        <w:rPr>
          <w:rFonts w:eastAsia="Calibri" w:cstheme="minorHAnsi"/>
          <w:i/>
          <w:iCs/>
        </w:rPr>
        <w:t>popis nastavení</w:t>
      </w:r>
      <w:r w:rsidRPr="00DC6731">
        <w:rPr>
          <w:rFonts w:eastAsia="Calibri" w:cstheme="minorHAnsi"/>
          <w:i/>
          <w:iCs/>
        </w:rPr>
        <w:t xml:space="preserve"> pravidel pro bezpečné využí</w:t>
      </w:r>
      <w:r w:rsidR="006456BD">
        <w:rPr>
          <w:rFonts w:eastAsia="Calibri" w:cstheme="minorHAnsi"/>
          <w:i/>
          <w:iCs/>
        </w:rPr>
        <w:t>vání</w:t>
      </w:r>
      <w:r w:rsidRPr="00DC6731">
        <w:rPr>
          <w:rFonts w:eastAsia="Calibri" w:cstheme="minorHAnsi"/>
          <w:i/>
          <w:iCs/>
        </w:rPr>
        <w:t xml:space="preserve"> AI) a dále AI produkty vytvořené v Aktivitě 9 např. vytvořené/aktualizované aplikace, chatboty, generátory textu, obrázků, videa či hudby, nástroje pro analýzu dat, predikci, </w:t>
      </w:r>
      <w:r w:rsidR="00686D6E">
        <w:rPr>
          <w:rFonts w:eastAsia="Calibri" w:cstheme="minorHAnsi"/>
          <w:i/>
          <w:iCs/>
        </w:rPr>
        <w:t xml:space="preserve">vytvořené/aktualizované </w:t>
      </w:r>
      <w:r w:rsidRPr="00DC6731">
        <w:rPr>
          <w:rFonts w:eastAsia="Calibri" w:cstheme="minorHAnsi"/>
          <w:i/>
          <w:iCs/>
        </w:rPr>
        <w:t>semináře, workshopy aj. V tabulce nebudou uváděny další výstupy, které jsou stanoveny</w:t>
      </w:r>
      <w:r w:rsidR="00DC6731">
        <w:rPr>
          <w:rFonts w:eastAsia="Calibri" w:cstheme="minorHAnsi"/>
          <w:i/>
          <w:iCs/>
        </w:rPr>
        <w:t xml:space="preserve"> jako povinné</w:t>
      </w:r>
      <w:r w:rsidRPr="00DC6731">
        <w:rPr>
          <w:rFonts w:eastAsia="Calibri" w:cstheme="minorHAnsi"/>
          <w:i/>
          <w:iCs/>
        </w:rPr>
        <w:t xml:space="preserve"> u jednotlivých </w:t>
      </w:r>
      <w:r w:rsidR="00831893" w:rsidRPr="00DC6731">
        <w:rPr>
          <w:rFonts w:eastAsia="Calibri" w:cstheme="minorHAnsi"/>
          <w:i/>
          <w:iCs/>
        </w:rPr>
        <w:t xml:space="preserve">aktivit v kap. 5.7 </w:t>
      </w:r>
      <w:r w:rsidR="00831893" w:rsidRPr="00DC6731">
        <w:rPr>
          <w:rFonts w:cstheme="minorHAnsi"/>
          <w:i/>
          <w:iCs/>
        </w:rPr>
        <w:t>PpŽP – specifická část, jejichž účelem je doložení re</w:t>
      </w:r>
      <w:r w:rsidR="00DC6731">
        <w:rPr>
          <w:rFonts w:cstheme="minorHAnsi"/>
          <w:i/>
          <w:iCs/>
        </w:rPr>
        <w:t>a</w:t>
      </w:r>
      <w:r w:rsidR="00831893" w:rsidRPr="00DC6731">
        <w:rPr>
          <w:rFonts w:cstheme="minorHAnsi"/>
          <w:i/>
          <w:iCs/>
        </w:rPr>
        <w:t xml:space="preserve">lizace </w:t>
      </w:r>
      <w:r w:rsidR="00237EEB">
        <w:rPr>
          <w:rFonts w:cstheme="minorHAnsi"/>
          <w:i/>
          <w:iCs/>
        </w:rPr>
        <w:t>a</w:t>
      </w:r>
      <w:r w:rsidR="00164DC8" w:rsidRPr="00DC6731">
        <w:rPr>
          <w:rFonts w:cstheme="minorHAnsi"/>
          <w:i/>
          <w:iCs/>
        </w:rPr>
        <w:t>ktivity</w:t>
      </w:r>
      <w:r w:rsidR="00831893" w:rsidRPr="00DC6731">
        <w:rPr>
          <w:rFonts w:cstheme="minorHAnsi"/>
          <w:i/>
          <w:iCs/>
        </w:rPr>
        <w:t xml:space="preserve">, ale nejsou dále využitelné např.  evidence vzdělávání za školu, evidence </w:t>
      </w:r>
      <w:r w:rsidR="006A2A9F">
        <w:rPr>
          <w:rFonts w:cstheme="minorHAnsi"/>
          <w:i/>
          <w:iCs/>
        </w:rPr>
        <w:t xml:space="preserve">individuálního </w:t>
      </w:r>
      <w:r w:rsidR="00831893" w:rsidRPr="00DC6731">
        <w:rPr>
          <w:rFonts w:cstheme="minorHAnsi"/>
          <w:i/>
          <w:iCs/>
        </w:rPr>
        <w:t>vzdělávání pedagogického pracovníka, report o činnosti AI ambasadora apod.</w:t>
      </w:r>
    </w:p>
    <w:p w14:paraId="7AF8A86F" w14:textId="71E1D5D5" w:rsidR="0035202D" w:rsidRPr="00147841" w:rsidRDefault="0053758A" w:rsidP="0035202D">
      <w:pPr>
        <w:pStyle w:val="Default"/>
        <w:spacing w:line="276" w:lineRule="auto"/>
        <w:rPr>
          <w:rFonts w:asciiTheme="minorHAnsi" w:eastAsiaTheme="minorHAnsi" w:hAnsiTheme="minorHAnsi" w:cstheme="minorHAnsi"/>
          <w:i/>
          <w:color w:val="auto"/>
          <w:sz w:val="22"/>
          <w:szCs w:val="22"/>
          <w:lang w:eastAsia="en-US"/>
        </w:rPr>
      </w:pPr>
      <w:r>
        <w:rPr>
          <w:rFonts w:asciiTheme="minorHAnsi" w:eastAsiaTheme="minorHAnsi" w:hAnsiTheme="minorHAnsi" w:cstheme="minorHAnsi"/>
          <w:i/>
          <w:color w:val="auto"/>
          <w:sz w:val="22"/>
          <w:szCs w:val="22"/>
          <w:lang w:eastAsia="en-US"/>
        </w:rPr>
        <w:t xml:space="preserve"> </w:t>
      </w:r>
    </w:p>
    <w:tbl>
      <w:tblPr>
        <w:tblStyle w:val="Mkatabulky"/>
        <w:tblW w:w="5013" w:type="pct"/>
        <w:tblBorders>
          <w:top w:val="single" w:sz="4" w:space="0" w:color="5B9BD5"/>
          <w:left w:val="single" w:sz="4" w:space="0" w:color="5B9BD5"/>
          <w:bottom w:val="single" w:sz="4" w:space="0" w:color="5B9BD5"/>
          <w:right w:val="single" w:sz="4" w:space="0" w:color="5B9BD5"/>
          <w:insideH w:val="single" w:sz="4" w:space="0" w:color="5B9BD5"/>
          <w:insideV w:val="single" w:sz="4" w:space="0" w:color="5B9BD5"/>
        </w:tblBorders>
        <w:tblLayout w:type="fixed"/>
        <w:tblLook w:val="04A0" w:firstRow="1" w:lastRow="0" w:firstColumn="1" w:lastColumn="0" w:noHBand="0" w:noVBand="1"/>
      </w:tblPr>
      <w:tblGrid>
        <w:gridCol w:w="1129"/>
        <w:gridCol w:w="5670"/>
        <w:gridCol w:w="993"/>
        <w:gridCol w:w="6236"/>
      </w:tblGrid>
      <w:tr w:rsidR="002F59CB" w:rsidRPr="00B042DD" w14:paraId="18EB21DD" w14:textId="77777777" w:rsidTr="00C85B28">
        <w:trPr>
          <w:trHeight w:val="614"/>
        </w:trPr>
        <w:tc>
          <w:tcPr>
            <w:tcW w:w="1129" w:type="dxa"/>
            <w:shd w:val="clear" w:color="auto" w:fill="002060"/>
            <w:vAlign w:val="center"/>
          </w:tcPr>
          <w:p w14:paraId="0DAAF3CC" w14:textId="2743AEB4" w:rsidR="00D1203F" w:rsidRPr="00D1203F" w:rsidRDefault="00D1203F">
            <w:pPr>
              <w:spacing w:before="20" w:after="20" w:line="240" w:lineRule="auto"/>
              <w:jc w:val="center"/>
              <w:rPr>
                <w:rFonts w:cstheme="minorHAnsi"/>
                <w:b/>
                <w:bCs/>
              </w:rPr>
            </w:pPr>
            <w:r w:rsidRPr="00C85B28">
              <w:rPr>
                <w:rFonts w:asciiTheme="minorHAnsi" w:hAnsiTheme="minorHAnsi" w:cstheme="minorHAnsi"/>
                <w:b/>
                <w:sz w:val="22"/>
                <w:szCs w:val="22"/>
              </w:rPr>
              <w:t>Aktivita</w:t>
            </w:r>
          </w:p>
        </w:tc>
        <w:tc>
          <w:tcPr>
            <w:tcW w:w="5670" w:type="dxa"/>
            <w:shd w:val="clear" w:color="auto" w:fill="002060"/>
            <w:vAlign w:val="center"/>
          </w:tcPr>
          <w:p w14:paraId="65BC3625" w14:textId="18E4DEB6" w:rsidR="00344728" w:rsidRPr="00F2343A" w:rsidRDefault="00BF7F4D" w:rsidP="00F2343A">
            <w:pPr>
              <w:spacing w:before="20" w:after="20" w:line="240" w:lineRule="auto"/>
              <w:jc w:val="left"/>
              <w:rPr>
                <w:rFonts w:asciiTheme="minorHAnsi" w:hAnsiTheme="minorHAnsi" w:cstheme="minorHAnsi"/>
                <w:b/>
                <w:bCs/>
                <w:sz w:val="22"/>
                <w:szCs w:val="22"/>
              </w:rPr>
            </w:pPr>
            <w:r w:rsidRPr="0053758A">
              <w:rPr>
                <w:rFonts w:asciiTheme="minorHAnsi" w:hAnsiTheme="minorHAnsi" w:cstheme="minorHAnsi"/>
                <w:b/>
                <w:bCs/>
                <w:sz w:val="22"/>
                <w:szCs w:val="22"/>
              </w:rPr>
              <w:t>Typ</w:t>
            </w:r>
            <w:r w:rsidR="00B042DD" w:rsidRPr="0053758A">
              <w:rPr>
                <w:rFonts w:asciiTheme="minorHAnsi" w:hAnsiTheme="minorHAnsi" w:cstheme="minorHAnsi"/>
                <w:b/>
                <w:bCs/>
                <w:sz w:val="22"/>
                <w:szCs w:val="22"/>
              </w:rPr>
              <w:t xml:space="preserve"> </w:t>
            </w:r>
            <w:r w:rsidRPr="0053758A">
              <w:rPr>
                <w:rFonts w:asciiTheme="minorHAnsi" w:hAnsiTheme="minorHAnsi" w:cstheme="minorHAnsi"/>
                <w:b/>
                <w:bCs/>
                <w:sz w:val="22"/>
                <w:szCs w:val="22"/>
              </w:rPr>
              <w:t>výstupu</w:t>
            </w:r>
          </w:p>
        </w:tc>
        <w:tc>
          <w:tcPr>
            <w:tcW w:w="993" w:type="dxa"/>
            <w:shd w:val="clear" w:color="auto" w:fill="002060"/>
            <w:vAlign w:val="center"/>
          </w:tcPr>
          <w:p w14:paraId="4C31BE44" w14:textId="764E2B6D" w:rsidR="00344728" w:rsidRPr="00F2343A" w:rsidRDefault="00344728" w:rsidP="00C85B28">
            <w:pPr>
              <w:spacing w:before="20" w:after="20" w:line="240" w:lineRule="auto"/>
              <w:jc w:val="center"/>
              <w:rPr>
                <w:rFonts w:asciiTheme="minorHAnsi" w:hAnsiTheme="minorHAnsi" w:cstheme="minorHAnsi"/>
                <w:b/>
                <w:bCs/>
                <w:sz w:val="22"/>
                <w:szCs w:val="22"/>
              </w:rPr>
            </w:pPr>
            <w:r w:rsidRPr="0053758A">
              <w:rPr>
                <w:rFonts w:asciiTheme="minorHAnsi" w:hAnsiTheme="minorHAnsi" w:cstheme="minorHAnsi"/>
                <w:b/>
                <w:bCs/>
                <w:sz w:val="22"/>
                <w:szCs w:val="22"/>
              </w:rPr>
              <w:t>Počet</w:t>
            </w:r>
          </w:p>
        </w:tc>
        <w:tc>
          <w:tcPr>
            <w:tcW w:w="6236" w:type="dxa"/>
            <w:shd w:val="clear" w:color="auto" w:fill="002060"/>
            <w:vAlign w:val="center"/>
          </w:tcPr>
          <w:p w14:paraId="2BC967B6" w14:textId="21D468A7" w:rsidR="00344728" w:rsidRPr="00F2343A" w:rsidRDefault="00344728" w:rsidP="00F2343A">
            <w:pPr>
              <w:spacing w:before="20" w:after="20" w:line="240" w:lineRule="auto"/>
              <w:jc w:val="left"/>
              <w:rPr>
                <w:rFonts w:asciiTheme="minorHAnsi" w:hAnsiTheme="minorHAnsi" w:cstheme="minorHAnsi"/>
                <w:b/>
                <w:bCs/>
                <w:sz w:val="22"/>
                <w:szCs w:val="22"/>
              </w:rPr>
            </w:pPr>
            <w:r w:rsidRPr="0053758A">
              <w:rPr>
                <w:rFonts w:asciiTheme="minorHAnsi" w:hAnsiTheme="minorHAnsi" w:cstheme="minorHAnsi"/>
                <w:b/>
                <w:bCs/>
                <w:sz w:val="22"/>
                <w:szCs w:val="22"/>
              </w:rPr>
              <w:t>Stručný popis výstupu</w:t>
            </w:r>
            <w:r w:rsidRPr="00F2343A">
              <w:rPr>
                <w:rFonts w:asciiTheme="minorHAnsi" w:hAnsiTheme="minorHAnsi" w:cstheme="minorHAnsi"/>
                <w:b/>
                <w:bCs/>
                <w:sz w:val="22"/>
                <w:szCs w:val="22"/>
              </w:rPr>
              <w:t xml:space="preserve"> </w:t>
            </w:r>
          </w:p>
        </w:tc>
      </w:tr>
      <w:tr w:rsidR="00344728" w:rsidRPr="00B042DD" w14:paraId="67FDC22A" w14:textId="77777777" w:rsidTr="00C85B28">
        <w:trPr>
          <w:trHeight w:val="478"/>
        </w:trPr>
        <w:tc>
          <w:tcPr>
            <w:tcW w:w="1129" w:type="dxa"/>
            <w:vAlign w:val="center"/>
          </w:tcPr>
          <w:p w14:paraId="78CDC839" w14:textId="439D84DA" w:rsidR="00D1203F" w:rsidRPr="00D1203F" w:rsidRDefault="00D1203F">
            <w:pPr>
              <w:spacing w:before="20" w:after="20" w:line="240" w:lineRule="auto"/>
              <w:jc w:val="center"/>
              <w:rPr>
                <w:rFonts w:cstheme="minorHAnsi"/>
              </w:rPr>
            </w:pPr>
            <w:r w:rsidRPr="00C85B28">
              <w:rPr>
                <w:rFonts w:asciiTheme="minorHAnsi" w:hAnsiTheme="minorHAnsi" w:cstheme="minorHAnsi"/>
                <w:sz w:val="22"/>
                <w:szCs w:val="22"/>
              </w:rPr>
              <w:t>2</w:t>
            </w:r>
          </w:p>
        </w:tc>
        <w:tc>
          <w:tcPr>
            <w:tcW w:w="5670" w:type="dxa"/>
            <w:vAlign w:val="center"/>
          </w:tcPr>
          <w:p w14:paraId="0DE04B40" w14:textId="445DA4CA" w:rsidR="00344728" w:rsidRPr="0053758A" w:rsidRDefault="006456BD" w:rsidP="00F2343A">
            <w:pPr>
              <w:spacing w:before="20" w:after="20" w:line="240" w:lineRule="auto"/>
              <w:jc w:val="left"/>
              <w:rPr>
                <w:rFonts w:asciiTheme="minorHAnsi" w:hAnsiTheme="minorHAnsi" w:cstheme="minorHAnsi"/>
                <w:sz w:val="22"/>
                <w:szCs w:val="22"/>
              </w:rPr>
            </w:pPr>
            <w:r>
              <w:rPr>
                <w:rFonts w:asciiTheme="minorHAnsi" w:hAnsiTheme="minorHAnsi" w:cstheme="minorHAnsi"/>
                <w:sz w:val="22"/>
                <w:szCs w:val="22"/>
              </w:rPr>
              <w:t>Popis nastavení p</w:t>
            </w:r>
            <w:r w:rsidR="00F71ABA" w:rsidRPr="00F2343A">
              <w:rPr>
                <w:rFonts w:asciiTheme="minorHAnsi" w:hAnsiTheme="minorHAnsi" w:cstheme="minorHAnsi"/>
                <w:sz w:val="22"/>
                <w:szCs w:val="22"/>
              </w:rPr>
              <w:t>ravid</w:t>
            </w:r>
            <w:r>
              <w:rPr>
                <w:rFonts w:asciiTheme="minorHAnsi" w:hAnsiTheme="minorHAnsi" w:cstheme="minorHAnsi"/>
                <w:sz w:val="22"/>
                <w:szCs w:val="22"/>
              </w:rPr>
              <w:t>e</w:t>
            </w:r>
            <w:r w:rsidR="00F71ABA" w:rsidRPr="00F2343A">
              <w:rPr>
                <w:rFonts w:asciiTheme="minorHAnsi" w:hAnsiTheme="minorHAnsi" w:cstheme="minorHAnsi"/>
                <w:sz w:val="22"/>
                <w:szCs w:val="22"/>
              </w:rPr>
              <w:t>l</w:t>
            </w:r>
            <w:r w:rsidR="00580B7D">
              <w:rPr>
                <w:rFonts w:asciiTheme="minorHAnsi" w:hAnsiTheme="minorHAnsi" w:cstheme="minorHAnsi"/>
                <w:sz w:val="22"/>
                <w:szCs w:val="22"/>
              </w:rPr>
              <w:t xml:space="preserve"> školy</w:t>
            </w:r>
            <w:r w:rsidR="00B042DD" w:rsidRPr="0053758A">
              <w:rPr>
                <w:rFonts w:asciiTheme="minorHAnsi" w:hAnsiTheme="minorHAnsi" w:cstheme="minorHAnsi"/>
                <w:sz w:val="22"/>
                <w:szCs w:val="22"/>
              </w:rPr>
              <w:t xml:space="preserve"> </w:t>
            </w:r>
            <w:r w:rsidR="00F71ABA" w:rsidRPr="00F2343A">
              <w:rPr>
                <w:rFonts w:asciiTheme="minorHAnsi" w:hAnsiTheme="minorHAnsi" w:cstheme="minorHAnsi"/>
                <w:sz w:val="22"/>
                <w:szCs w:val="22"/>
              </w:rPr>
              <w:t>pro bezpečné využ</w:t>
            </w:r>
            <w:r>
              <w:rPr>
                <w:rFonts w:asciiTheme="minorHAnsi" w:hAnsiTheme="minorHAnsi" w:cstheme="minorHAnsi"/>
                <w:sz w:val="22"/>
                <w:szCs w:val="22"/>
              </w:rPr>
              <w:t>ívání</w:t>
            </w:r>
            <w:r w:rsidR="00F71ABA" w:rsidRPr="00F2343A">
              <w:rPr>
                <w:rFonts w:asciiTheme="minorHAnsi" w:hAnsiTheme="minorHAnsi" w:cstheme="minorHAnsi"/>
                <w:sz w:val="22"/>
                <w:szCs w:val="22"/>
              </w:rPr>
              <w:t xml:space="preserve"> AI </w:t>
            </w:r>
          </w:p>
        </w:tc>
        <w:tc>
          <w:tcPr>
            <w:tcW w:w="993" w:type="dxa"/>
            <w:vAlign w:val="center"/>
          </w:tcPr>
          <w:p w14:paraId="70B3860D" w14:textId="6403E3FC" w:rsidR="00344728" w:rsidRPr="0053758A" w:rsidRDefault="00344728" w:rsidP="00C85B28">
            <w:pPr>
              <w:spacing w:before="20" w:after="20" w:line="240" w:lineRule="auto"/>
              <w:jc w:val="center"/>
              <w:rPr>
                <w:rFonts w:asciiTheme="minorHAnsi" w:hAnsiTheme="minorHAnsi" w:cstheme="minorHAnsi"/>
                <w:iCs/>
                <w:sz w:val="22"/>
                <w:szCs w:val="22"/>
              </w:rPr>
            </w:pPr>
          </w:p>
        </w:tc>
        <w:tc>
          <w:tcPr>
            <w:tcW w:w="6236" w:type="dxa"/>
            <w:vAlign w:val="center"/>
          </w:tcPr>
          <w:p w14:paraId="322A9C95" w14:textId="77777777" w:rsidR="00344728" w:rsidRPr="0053758A" w:rsidRDefault="00344728" w:rsidP="00F2343A">
            <w:pPr>
              <w:spacing w:before="20" w:after="20" w:line="240" w:lineRule="auto"/>
              <w:jc w:val="left"/>
              <w:rPr>
                <w:rFonts w:asciiTheme="minorHAnsi" w:hAnsiTheme="minorHAnsi" w:cstheme="minorHAnsi"/>
                <w:iCs/>
                <w:sz w:val="22"/>
                <w:szCs w:val="22"/>
              </w:rPr>
            </w:pPr>
          </w:p>
        </w:tc>
      </w:tr>
      <w:tr w:rsidR="00FA434A" w:rsidRPr="00B042DD" w14:paraId="5E0A8E1F" w14:textId="77777777" w:rsidTr="00C85B28">
        <w:trPr>
          <w:trHeight w:val="478"/>
        </w:trPr>
        <w:tc>
          <w:tcPr>
            <w:tcW w:w="1129" w:type="dxa"/>
            <w:vAlign w:val="center"/>
          </w:tcPr>
          <w:p w14:paraId="1462EE71" w14:textId="48CE4930" w:rsidR="00D1203F" w:rsidRPr="00D1203F" w:rsidRDefault="00D1203F">
            <w:pPr>
              <w:spacing w:before="20" w:after="20" w:line="240" w:lineRule="auto"/>
              <w:jc w:val="center"/>
              <w:rPr>
                <w:rFonts w:cstheme="minorHAnsi"/>
              </w:rPr>
            </w:pPr>
            <w:r w:rsidRPr="00C85B28">
              <w:rPr>
                <w:rFonts w:asciiTheme="minorHAnsi" w:hAnsiTheme="minorHAnsi" w:cstheme="minorHAnsi"/>
                <w:sz w:val="22"/>
                <w:szCs w:val="22"/>
              </w:rPr>
              <w:t>3</w:t>
            </w:r>
          </w:p>
        </w:tc>
        <w:tc>
          <w:tcPr>
            <w:tcW w:w="5670" w:type="dxa"/>
            <w:vAlign w:val="center"/>
          </w:tcPr>
          <w:p w14:paraId="0ADC8FFE" w14:textId="362216D1" w:rsidR="00344728" w:rsidRPr="0053758A" w:rsidRDefault="006749D1" w:rsidP="00F2343A">
            <w:pPr>
              <w:spacing w:before="20" w:after="20" w:line="240" w:lineRule="auto"/>
              <w:jc w:val="left"/>
              <w:rPr>
                <w:rFonts w:asciiTheme="minorHAnsi" w:hAnsiTheme="minorHAnsi" w:cstheme="minorHAnsi"/>
                <w:sz w:val="22"/>
                <w:szCs w:val="22"/>
              </w:rPr>
            </w:pPr>
            <w:r w:rsidRPr="00F2343A">
              <w:rPr>
                <w:rFonts w:asciiTheme="minorHAnsi" w:hAnsiTheme="minorHAnsi" w:cstheme="minorHAnsi"/>
                <w:sz w:val="22"/>
                <w:szCs w:val="22"/>
              </w:rPr>
              <w:t>P</w:t>
            </w:r>
            <w:r w:rsidR="00A73A1A" w:rsidRPr="00F2343A">
              <w:rPr>
                <w:rFonts w:asciiTheme="minorHAnsi" w:hAnsiTheme="minorHAnsi" w:cstheme="minorHAnsi"/>
                <w:sz w:val="22"/>
                <w:szCs w:val="22"/>
              </w:rPr>
              <w:t>řípravy</w:t>
            </w:r>
            <w:r w:rsidR="00B042DD" w:rsidRPr="0053758A">
              <w:rPr>
                <w:rFonts w:asciiTheme="minorHAnsi" w:hAnsiTheme="minorHAnsi" w:cstheme="minorHAnsi"/>
                <w:sz w:val="22"/>
                <w:szCs w:val="22"/>
              </w:rPr>
              <w:t xml:space="preserve"> </w:t>
            </w:r>
            <w:r w:rsidR="00A73A1A" w:rsidRPr="00F2343A">
              <w:rPr>
                <w:rFonts w:asciiTheme="minorHAnsi" w:hAnsiTheme="minorHAnsi" w:cstheme="minorHAnsi"/>
                <w:sz w:val="22"/>
                <w:szCs w:val="22"/>
              </w:rPr>
              <w:t>na výuku</w:t>
            </w:r>
          </w:p>
        </w:tc>
        <w:tc>
          <w:tcPr>
            <w:tcW w:w="993" w:type="dxa"/>
            <w:vAlign w:val="center"/>
          </w:tcPr>
          <w:p w14:paraId="4A8CAB36" w14:textId="77777777" w:rsidR="00344728" w:rsidRPr="0053758A" w:rsidRDefault="00344728" w:rsidP="00C85B28">
            <w:pPr>
              <w:spacing w:before="20" w:after="20" w:line="240" w:lineRule="auto"/>
              <w:jc w:val="center"/>
              <w:rPr>
                <w:rFonts w:asciiTheme="minorHAnsi" w:hAnsiTheme="minorHAnsi" w:cstheme="minorHAnsi"/>
                <w:iCs/>
                <w:sz w:val="22"/>
                <w:szCs w:val="22"/>
              </w:rPr>
            </w:pPr>
          </w:p>
        </w:tc>
        <w:tc>
          <w:tcPr>
            <w:tcW w:w="6236" w:type="dxa"/>
            <w:vAlign w:val="center"/>
          </w:tcPr>
          <w:p w14:paraId="11910957" w14:textId="77777777" w:rsidR="00344728" w:rsidRPr="0053758A" w:rsidRDefault="00344728" w:rsidP="00F2343A">
            <w:pPr>
              <w:spacing w:before="20" w:after="20" w:line="240" w:lineRule="auto"/>
              <w:jc w:val="left"/>
              <w:rPr>
                <w:rFonts w:asciiTheme="minorHAnsi" w:hAnsiTheme="minorHAnsi" w:cstheme="minorHAnsi"/>
                <w:iCs/>
                <w:sz w:val="22"/>
                <w:szCs w:val="22"/>
              </w:rPr>
            </w:pPr>
          </w:p>
        </w:tc>
      </w:tr>
      <w:tr w:rsidR="000F364F" w:rsidRPr="00B042DD" w14:paraId="395C8F37" w14:textId="77777777" w:rsidTr="00C85B28">
        <w:trPr>
          <w:trHeight w:val="489"/>
        </w:trPr>
        <w:tc>
          <w:tcPr>
            <w:tcW w:w="1129" w:type="dxa"/>
            <w:vAlign w:val="center"/>
          </w:tcPr>
          <w:p w14:paraId="4C6162E6" w14:textId="15FE8D35" w:rsidR="00D1203F" w:rsidRPr="00D1203F" w:rsidRDefault="00D1203F">
            <w:pPr>
              <w:spacing w:before="20" w:after="20" w:line="240" w:lineRule="auto"/>
              <w:jc w:val="center"/>
              <w:rPr>
                <w:rFonts w:cstheme="minorHAnsi"/>
              </w:rPr>
            </w:pPr>
            <w:r w:rsidRPr="00C85B28">
              <w:rPr>
                <w:rFonts w:asciiTheme="minorHAnsi" w:hAnsiTheme="minorHAnsi" w:cstheme="minorHAnsi"/>
                <w:sz w:val="22"/>
                <w:szCs w:val="22"/>
              </w:rPr>
              <w:t>3</w:t>
            </w:r>
          </w:p>
        </w:tc>
        <w:tc>
          <w:tcPr>
            <w:tcW w:w="5670" w:type="dxa"/>
            <w:vAlign w:val="center"/>
          </w:tcPr>
          <w:p w14:paraId="20D1E52A" w14:textId="6850C28C" w:rsidR="00344728" w:rsidRPr="0053758A" w:rsidRDefault="006749D1" w:rsidP="00F2343A">
            <w:pPr>
              <w:spacing w:before="20" w:after="20" w:line="240" w:lineRule="auto"/>
              <w:jc w:val="left"/>
              <w:rPr>
                <w:rFonts w:asciiTheme="minorHAnsi" w:hAnsiTheme="minorHAnsi" w:cstheme="minorHAnsi"/>
                <w:sz w:val="22"/>
                <w:szCs w:val="22"/>
              </w:rPr>
            </w:pPr>
            <w:r w:rsidRPr="00F2343A">
              <w:rPr>
                <w:rFonts w:asciiTheme="minorHAnsi" w:hAnsiTheme="minorHAnsi" w:cstheme="minorHAnsi"/>
                <w:sz w:val="22"/>
                <w:szCs w:val="22"/>
              </w:rPr>
              <w:t>V</w:t>
            </w:r>
            <w:r w:rsidR="00A73A1A" w:rsidRPr="00F2343A">
              <w:rPr>
                <w:rFonts w:asciiTheme="minorHAnsi" w:hAnsiTheme="minorHAnsi" w:cstheme="minorHAnsi"/>
                <w:sz w:val="22"/>
                <w:szCs w:val="22"/>
              </w:rPr>
              <w:t>zdělávací</w:t>
            </w:r>
            <w:r w:rsidR="00B042DD" w:rsidRPr="0053758A">
              <w:rPr>
                <w:rFonts w:asciiTheme="minorHAnsi" w:hAnsiTheme="minorHAnsi" w:cstheme="minorHAnsi"/>
                <w:sz w:val="22"/>
                <w:szCs w:val="22"/>
              </w:rPr>
              <w:t xml:space="preserve"> </w:t>
            </w:r>
            <w:r w:rsidR="00A73A1A" w:rsidRPr="00F2343A">
              <w:rPr>
                <w:rFonts w:asciiTheme="minorHAnsi" w:hAnsiTheme="minorHAnsi" w:cstheme="minorHAnsi"/>
                <w:sz w:val="22"/>
                <w:szCs w:val="22"/>
              </w:rPr>
              <w:t>materiály s cílem integrace AI do vzdělávání</w:t>
            </w:r>
          </w:p>
        </w:tc>
        <w:tc>
          <w:tcPr>
            <w:tcW w:w="993" w:type="dxa"/>
            <w:vAlign w:val="center"/>
          </w:tcPr>
          <w:p w14:paraId="2F514936" w14:textId="77777777" w:rsidR="00344728" w:rsidRPr="0053758A" w:rsidRDefault="00344728" w:rsidP="00C85B28">
            <w:pPr>
              <w:spacing w:before="20" w:after="20" w:line="240" w:lineRule="auto"/>
              <w:jc w:val="center"/>
              <w:rPr>
                <w:rFonts w:asciiTheme="minorHAnsi" w:hAnsiTheme="minorHAnsi" w:cstheme="minorHAnsi"/>
                <w:iCs/>
                <w:sz w:val="22"/>
                <w:szCs w:val="22"/>
              </w:rPr>
            </w:pPr>
          </w:p>
        </w:tc>
        <w:tc>
          <w:tcPr>
            <w:tcW w:w="6236" w:type="dxa"/>
            <w:vAlign w:val="center"/>
          </w:tcPr>
          <w:p w14:paraId="5C7264FF" w14:textId="77777777" w:rsidR="00344728" w:rsidRPr="0053758A" w:rsidRDefault="00344728" w:rsidP="00F2343A">
            <w:pPr>
              <w:spacing w:before="20" w:after="20" w:line="240" w:lineRule="auto"/>
              <w:jc w:val="left"/>
              <w:rPr>
                <w:rFonts w:asciiTheme="minorHAnsi" w:hAnsiTheme="minorHAnsi" w:cstheme="minorHAnsi"/>
                <w:iCs/>
                <w:sz w:val="22"/>
                <w:szCs w:val="22"/>
              </w:rPr>
            </w:pPr>
          </w:p>
        </w:tc>
      </w:tr>
      <w:tr w:rsidR="00FA434A" w:rsidRPr="00B042DD" w14:paraId="5319D530" w14:textId="77777777" w:rsidTr="00C85B28">
        <w:trPr>
          <w:trHeight w:val="478"/>
        </w:trPr>
        <w:tc>
          <w:tcPr>
            <w:tcW w:w="1129" w:type="dxa"/>
            <w:vAlign w:val="center"/>
          </w:tcPr>
          <w:p w14:paraId="627662B6" w14:textId="201DC593" w:rsidR="00D1203F" w:rsidRPr="00D1203F" w:rsidRDefault="00D1203F">
            <w:pPr>
              <w:spacing w:before="20" w:after="20" w:line="240" w:lineRule="auto"/>
              <w:jc w:val="center"/>
              <w:rPr>
                <w:rFonts w:cstheme="minorHAnsi"/>
              </w:rPr>
            </w:pPr>
            <w:r w:rsidRPr="00C85B28">
              <w:rPr>
                <w:rFonts w:asciiTheme="minorHAnsi" w:hAnsiTheme="minorHAnsi" w:cstheme="minorHAnsi"/>
                <w:sz w:val="22"/>
                <w:szCs w:val="22"/>
              </w:rPr>
              <w:t>4</w:t>
            </w:r>
          </w:p>
        </w:tc>
        <w:tc>
          <w:tcPr>
            <w:tcW w:w="5670" w:type="dxa"/>
            <w:vAlign w:val="center"/>
          </w:tcPr>
          <w:p w14:paraId="202C123E" w14:textId="422698D6" w:rsidR="00344728" w:rsidRPr="0053758A" w:rsidRDefault="006749D1" w:rsidP="00F2343A">
            <w:pPr>
              <w:spacing w:before="20" w:after="20" w:line="240" w:lineRule="auto"/>
              <w:jc w:val="left"/>
              <w:rPr>
                <w:rFonts w:asciiTheme="minorHAnsi" w:hAnsiTheme="minorHAnsi" w:cstheme="minorHAnsi"/>
                <w:sz w:val="22"/>
                <w:szCs w:val="22"/>
              </w:rPr>
            </w:pPr>
            <w:r w:rsidRPr="00F2343A">
              <w:rPr>
                <w:rFonts w:asciiTheme="minorHAnsi" w:hAnsiTheme="minorHAnsi" w:cstheme="minorHAnsi"/>
                <w:sz w:val="22"/>
                <w:szCs w:val="22"/>
              </w:rPr>
              <w:t>D</w:t>
            </w:r>
            <w:r w:rsidR="00A73A1A" w:rsidRPr="00F2343A">
              <w:rPr>
                <w:rFonts w:asciiTheme="minorHAnsi" w:hAnsiTheme="minorHAnsi" w:cstheme="minorHAnsi"/>
                <w:sz w:val="22"/>
                <w:szCs w:val="22"/>
              </w:rPr>
              <w:t>igitální</w:t>
            </w:r>
            <w:r w:rsidR="00B042DD" w:rsidRPr="0053758A">
              <w:rPr>
                <w:rFonts w:asciiTheme="minorHAnsi" w:hAnsiTheme="minorHAnsi" w:cstheme="minorHAnsi"/>
                <w:sz w:val="22"/>
                <w:szCs w:val="22"/>
              </w:rPr>
              <w:t xml:space="preserve"> </w:t>
            </w:r>
            <w:r w:rsidR="00A73A1A" w:rsidRPr="00F2343A">
              <w:rPr>
                <w:rFonts w:asciiTheme="minorHAnsi" w:hAnsiTheme="minorHAnsi" w:cstheme="minorHAnsi"/>
                <w:sz w:val="22"/>
                <w:szCs w:val="22"/>
              </w:rPr>
              <w:t>portfolia žáka/ů</w:t>
            </w:r>
            <w:r w:rsidR="00811300">
              <w:rPr>
                <w:rFonts w:asciiTheme="minorHAnsi" w:hAnsiTheme="minorHAnsi" w:cstheme="minorHAnsi"/>
                <w:sz w:val="22"/>
                <w:szCs w:val="22"/>
              </w:rPr>
              <w:t>, výstupy z aplikace sledující pokrok žáka/ů</w:t>
            </w:r>
          </w:p>
        </w:tc>
        <w:tc>
          <w:tcPr>
            <w:tcW w:w="993" w:type="dxa"/>
            <w:vAlign w:val="center"/>
          </w:tcPr>
          <w:p w14:paraId="55C4A61F" w14:textId="77777777" w:rsidR="00344728" w:rsidRPr="0053758A" w:rsidRDefault="00344728" w:rsidP="00C85B28">
            <w:pPr>
              <w:spacing w:before="20" w:after="20" w:line="240" w:lineRule="auto"/>
              <w:jc w:val="center"/>
              <w:rPr>
                <w:rFonts w:asciiTheme="minorHAnsi" w:hAnsiTheme="minorHAnsi" w:cstheme="minorHAnsi"/>
                <w:iCs/>
                <w:sz w:val="22"/>
                <w:szCs w:val="22"/>
              </w:rPr>
            </w:pPr>
          </w:p>
        </w:tc>
        <w:tc>
          <w:tcPr>
            <w:tcW w:w="6236" w:type="dxa"/>
            <w:vAlign w:val="center"/>
          </w:tcPr>
          <w:p w14:paraId="7425C5AE" w14:textId="77777777" w:rsidR="00344728" w:rsidRPr="0053758A" w:rsidRDefault="00344728" w:rsidP="00F2343A">
            <w:pPr>
              <w:spacing w:before="20" w:after="20" w:line="240" w:lineRule="auto"/>
              <w:jc w:val="left"/>
              <w:rPr>
                <w:rFonts w:asciiTheme="minorHAnsi" w:hAnsiTheme="minorHAnsi" w:cstheme="minorHAnsi"/>
                <w:iCs/>
                <w:sz w:val="22"/>
                <w:szCs w:val="22"/>
              </w:rPr>
            </w:pPr>
          </w:p>
        </w:tc>
      </w:tr>
      <w:tr w:rsidR="00770D5D" w:rsidRPr="00B042DD" w14:paraId="34EA9289" w14:textId="77777777" w:rsidTr="00C85B28">
        <w:trPr>
          <w:trHeight w:val="478"/>
        </w:trPr>
        <w:tc>
          <w:tcPr>
            <w:tcW w:w="1129" w:type="dxa"/>
            <w:vAlign w:val="center"/>
          </w:tcPr>
          <w:p w14:paraId="16F708F7" w14:textId="065A3616" w:rsidR="00D1203F" w:rsidRPr="00D1203F" w:rsidRDefault="00D1203F">
            <w:pPr>
              <w:spacing w:before="20" w:after="20" w:line="240" w:lineRule="auto"/>
              <w:jc w:val="center"/>
              <w:rPr>
                <w:rFonts w:cstheme="minorHAnsi"/>
              </w:rPr>
            </w:pPr>
            <w:r w:rsidRPr="00C85B28">
              <w:rPr>
                <w:rFonts w:asciiTheme="minorHAnsi" w:hAnsiTheme="minorHAnsi" w:cstheme="minorHAnsi"/>
                <w:sz w:val="22"/>
                <w:szCs w:val="22"/>
              </w:rPr>
              <w:t>5</w:t>
            </w:r>
          </w:p>
        </w:tc>
        <w:tc>
          <w:tcPr>
            <w:tcW w:w="5670" w:type="dxa"/>
            <w:vAlign w:val="center"/>
          </w:tcPr>
          <w:p w14:paraId="19F1690E" w14:textId="61D63681" w:rsidR="00770D5D" w:rsidRPr="00F2343A" w:rsidRDefault="00770D5D" w:rsidP="00F2343A">
            <w:pPr>
              <w:spacing w:before="20" w:after="20" w:line="240" w:lineRule="auto"/>
              <w:jc w:val="left"/>
              <w:rPr>
                <w:rFonts w:asciiTheme="minorHAnsi" w:hAnsiTheme="minorHAnsi" w:cstheme="minorHAnsi"/>
                <w:sz w:val="22"/>
                <w:szCs w:val="22"/>
              </w:rPr>
            </w:pPr>
            <w:r w:rsidRPr="00F2343A">
              <w:rPr>
                <w:rFonts w:asciiTheme="minorHAnsi" w:hAnsiTheme="minorHAnsi" w:cstheme="minorHAnsi"/>
                <w:sz w:val="22"/>
                <w:szCs w:val="22"/>
              </w:rPr>
              <w:t>Přípravy</w:t>
            </w:r>
            <w:r w:rsidR="00B042DD" w:rsidRPr="0053758A">
              <w:rPr>
                <w:rFonts w:asciiTheme="minorHAnsi" w:hAnsiTheme="minorHAnsi" w:cstheme="minorHAnsi"/>
                <w:sz w:val="22"/>
                <w:szCs w:val="22"/>
              </w:rPr>
              <w:t xml:space="preserve"> </w:t>
            </w:r>
            <w:r w:rsidRPr="00F2343A">
              <w:rPr>
                <w:rFonts w:asciiTheme="minorHAnsi" w:hAnsiTheme="minorHAnsi" w:cstheme="minorHAnsi"/>
                <w:sz w:val="22"/>
                <w:szCs w:val="22"/>
              </w:rPr>
              <w:t>třídnických hodin</w:t>
            </w:r>
          </w:p>
        </w:tc>
        <w:tc>
          <w:tcPr>
            <w:tcW w:w="993" w:type="dxa"/>
            <w:vAlign w:val="center"/>
          </w:tcPr>
          <w:p w14:paraId="5D57FCCD" w14:textId="77777777" w:rsidR="00770D5D" w:rsidRPr="00F2343A" w:rsidRDefault="00770D5D" w:rsidP="00C85B28">
            <w:pPr>
              <w:spacing w:before="20" w:after="20" w:line="240" w:lineRule="auto"/>
              <w:jc w:val="center"/>
              <w:rPr>
                <w:rFonts w:asciiTheme="minorHAnsi" w:hAnsiTheme="minorHAnsi" w:cstheme="minorHAnsi"/>
                <w:iCs/>
                <w:sz w:val="22"/>
                <w:szCs w:val="22"/>
              </w:rPr>
            </w:pPr>
          </w:p>
        </w:tc>
        <w:tc>
          <w:tcPr>
            <w:tcW w:w="6236" w:type="dxa"/>
            <w:vAlign w:val="center"/>
          </w:tcPr>
          <w:p w14:paraId="138A1F97" w14:textId="77777777" w:rsidR="00770D5D" w:rsidRPr="00F2343A" w:rsidRDefault="00770D5D" w:rsidP="00F2343A">
            <w:pPr>
              <w:spacing w:before="20" w:after="20" w:line="240" w:lineRule="auto"/>
              <w:jc w:val="left"/>
              <w:rPr>
                <w:rFonts w:asciiTheme="minorHAnsi" w:hAnsiTheme="minorHAnsi" w:cstheme="minorHAnsi"/>
                <w:iCs/>
                <w:sz w:val="22"/>
                <w:szCs w:val="22"/>
              </w:rPr>
            </w:pPr>
          </w:p>
        </w:tc>
      </w:tr>
      <w:tr w:rsidR="00FA434A" w:rsidRPr="00B042DD" w14:paraId="62109418" w14:textId="77777777" w:rsidTr="00C85B28">
        <w:trPr>
          <w:trHeight w:val="478"/>
        </w:trPr>
        <w:tc>
          <w:tcPr>
            <w:tcW w:w="1129" w:type="dxa"/>
            <w:vAlign w:val="center"/>
          </w:tcPr>
          <w:p w14:paraId="1BBE8BCE" w14:textId="59725B05" w:rsidR="00D1203F" w:rsidRPr="00D1203F" w:rsidRDefault="00D1203F">
            <w:pPr>
              <w:spacing w:before="20" w:after="20" w:line="240" w:lineRule="auto"/>
              <w:jc w:val="center"/>
              <w:rPr>
                <w:rFonts w:cstheme="minorHAnsi"/>
              </w:rPr>
            </w:pPr>
            <w:r w:rsidRPr="00C85B28">
              <w:rPr>
                <w:rFonts w:asciiTheme="minorHAnsi" w:hAnsiTheme="minorHAnsi" w:cstheme="minorHAnsi"/>
                <w:sz w:val="22"/>
                <w:szCs w:val="22"/>
              </w:rPr>
              <w:t>5</w:t>
            </w:r>
          </w:p>
        </w:tc>
        <w:tc>
          <w:tcPr>
            <w:tcW w:w="5670" w:type="dxa"/>
            <w:vAlign w:val="center"/>
          </w:tcPr>
          <w:p w14:paraId="27095749" w14:textId="63DF6099" w:rsidR="00344728" w:rsidRPr="0053758A" w:rsidRDefault="00AC0DBF" w:rsidP="00F2343A">
            <w:pPr>
              <w:spacing w:before="20" w:after="20" w:line="240" w:lineRule="auto"/>
              <w:jc w:val="left"/>
              <w:rPr>
                <w:rFonts w:asciiTheme="minorHAnsi" w:hAnsiTheme="minorHAnsi" w:cstheme="minorHAnsi"/>
                <w:iCs/>
                <w:sz w:val="22"/>
                <w:szCs w:val="22"/>
              </w:rPr>
            </w:pPr>
            <w:r>
              <w:rPr>
                <w:rFonts w:asciiTheme="minorHAnsi" w:hAnsiTheme="minorHAnsi" w:cstheme="minorHAnsi"/>
                <w:sz w:val="22"/>
                <w:szCs w:val="22"/>
              </w:rPr>
              <w:t>Doprovodné</w:t>
            </w:r>
            <w:r w:rsidRPr="0053758A">
              <w:rPr>
                <w:rFonts w:asciiTheme="minorHAnsi" w:hAnsiTheme="minorHAnsi" w:cstheme="minorHAnsi"/>
                <w:sz w:val="22"/>
                <w:szCs w:val="22"/>
              </w:rPr>
              <w:t xml:space="preserve"> </w:t>
            </w:r>
            <w:r w:rsidR="000F573C" w:rsidRPr="00F2343A">
              <w:rPr>
                <w:rFonts w:asciiTheme="minorHAnsi" w:hAnsiTheme="minorHAnsi" w:cstheme="minorHAnsi"/>
                <w:sz w:val="22"/>
                <w:szCs w:val="22"/>
              </w:rPr>
              <w:t>materiály s cílem integrace AI do vzdělávání</w:t>
            </w:r>
            <w:r w:rsidR="000F573C" w:rsidRPr="00F2343A" w:rsidDel="000F573C">
              <w:rPr>
                <w:rFonts w:asciiTheme="minorHAnsi" w:hAnsiTheme="minorHAnsi" w:cstheme="minorHAnsi"/>
                <w:sz w:val="22"/>
                <w:szCs w:val="22"/>
              </w:rPr>
              <w:t xml:space="preserve"> </w:t>
            </w:r>
          </w:p>
        </w:tc>
        <w:tc>
          <w:tcPr>
            <w:tcW w:w="993" w:type="dxa"/>
            <w:vAlign w:val="center"/>
          </w:tcPr>
          <w:p w14:paraId="2C665E8B" w14:textId="77777777" w:rsidR="00344728" w:rsidRPr="0053758A" w:rsidRDefault="00344728" w:rsidP="00C85B28">
            <w:pPr>
              <w:spacing w:before="20" w:after="20" w:line="240" w:lineRule="auto"/>
              <w:jc w:val="center"/>
              <w:rPr>
                <w:rFonts w:asciiTheme="minorHAnsi" w:hAnsiTheme="minorHAnsi" w:cstheme="minorHAnsi"/>
                <w:iCs/>
                <w:sz w:val="22"/>
                <w:szCs w:val="22"/>
              </w:rPr>
            </w:pPr>
          </w:p>
        </w:tc>
        <w:tc>
          <w:tcPr>
            <w:tcW w:w="6236" w:type="dxa"/>
            <w:vAlign w:val="center"/>
          </w:tcPr>
          <w:p w14:paraId="6E45B7DC" w14:textId="77777777" w:rsidR="00344728" w:rsidRPr="0053758A" w:rsidRDefault="00344728" w:rsidP="00F2343A">
            <w:pPr>
              <w:spacing w:before="20" w:after="20" w:line="240" w:lineRule="auto"/>
              <w:jc w:val="left"/>
              <w:rPr>
                <w:rFonts w:asciiTheme="minorHAnsi" w:hAnsiTheme="minorHAnsi" w:cstheme="minorHAnsi"/>
                <w:iCs/>
                <w:sz w:val="22"/>
                <w:szCs w:val="22"/>
              </w:rPr>
            </w:pPr>
          </w:p>
        </w:tc>
      </w:tr>
      <w:tr w:rsidR="009D44BE" w:rsidRPr="00B042DD" w14:paraId="3CACFB05" w14:textId="77777777" w:rsidTr="00C85B28">
        <w:trPr>
          <w:trHeight w:val="478"/>
        </w:trPr>
        <w:tc>
          <w:tcPr>
            <w:tcW w:w="1129" w:type="dxa"/>
            <w:vAlign w:val="center"/>
          </w:tcPr>
          <w:p w14:paraId="43DBDEE2" w14:textId="51339618" w:rsidR="00D1203F" w:rsidRPr="00D1203F" w:rsidRDefault="00D1203F">
            <w:pPr>
              <w:spacing w:before="20" w:after="20" w:line="240" w:lineRule="auto"/>
              <w:jc w:val="center"/>
              <w:rPr>
                <w:rFonts w:cstheme="minorHAnsi"/>
              </w:rPr>
            </w:pPr>
            <w:r w:rsidRPr="00D1203F">
              <w:rPr>
                <w:rFonts w:asciiTheme="minorHAnsi" w:hAnsiTheme="minorHAnsi" w:cstheme="minorHAnsi"/>
                <w:sz w:val="22"/>
                <w:szCs w:val="22"/>
              </w:rPr>
              <w:lastRenderedPageBreak/>
              <w:t>6</w:t>
            </w:r>
          </w:p>
        </w:tc>
        <w:tc>
          <w:tcPr>
            <w:tcW w:w="5670" w:type="dxa"/>
            <w:vAlign w:val="center"/>
          </w:tcPr>
          <w:p w14:paraId="14DD17FD" w14:textId="43E7DA19" w:rsidR="009D44BE" w:rsidRPr="00F2343A" w:rsidRDefault="000F573C" w:rsidP="00F2343A">
            <w:pPr>
              <w:spacing w:before="20" w:after="20" w:line="240" w:lineRule="auto"/>
              <w:jc w:val="left"/>
              <w:rPr>
                <w:rFonts w:asciiTheme="minorHAnsi" w:hAnsiTheme="minorHAnsi" w:cstheme="minorHAnsi"/>
                <w:sz w:val="22"/>
                <w:szCs w:val="22"/>
              </w:rPr>
            </w:pPr>
            <w:r w:rsidRPr="00F2343A">
              <w:rPr>
                <w:rFonts w:asciiTheme="minorHAnsi" w:hAnsiTheme="minorHAnsi" w:cstheme="minorHAnsi"/>
                <w:sz w:val="22"/>
                <w:szCs w:val="22"/>
              </w:rPr>
              <w:t>Popis</w:t>
            </w:r>
            <w:r w:rsidR="0053758A">
              <w:rPr>
                <w:rFonts w:asciiTheme="minorHAnsi" w:hAnsiTheme="minorHAnsi" w:cstheme="minorHAnsi"/>
                <w:sz w:val="22"/>
                <w:szCs w:val="22"/>
              </w:rPr>
              <w:t xml:space="preserve"> </w:t>
            </w:r>
            <w:r w:rsidRPr="00F2343A">
              <w:rPr>
                <w:rFonts w:asciiTheme="minorHAnsi" w:hAnsiTheme="minorHAnsi" w:cstheme="minorHAnsi"/>
                <w:sz w:val="22"/>
                <w:szCs w:val="22"/>
              </w:rPr>
              <w:t>realizovaných činností (za každou spolupracující školu)</w:t>
            </w:r>
          </w:p>
        </w:tc>
        <w:tc>
          <w:tcPr>
            <w:tcW w:w="993" w:type="dxa"/>
            <w:vAlign w:val="center"/>
          </w:tcPr>
          <w:p w14:paraId="00EE0521" w14:textId="77777777" w:rsidR="009D44BE" w:rsidRPr="00F2343A" w:rsidRDefault="009D44BE" w:rsidP="00C85B28">
            <w:pPr>
              <w:spacing w:before="20" w:after="20" w:line="240" w:lineRule="auto"/>
              <w:jc w:val="center"/>
              <w:rPr>
                <w:rFonts w:asciiTheme="minorHAnsi" w:hAnsiTheme="minorHAnsi" w:cstheme="minorHAnsi"/>
                <w:iCs/>
                <w:sz w:val="22"/>
                <w:szCs w:val="22"/>
              </w:rPr>
            </w:pPr>
          </w:p>
        </w:tc>
        <w:tc>
          <w:tcPr>
            <w:tcW w:w="6236" w:type="dxa"/>
            <w:vAlign w:val="center"/>
          </w:tcPr>
          <w:p w14:paraId="464769A7" w14:textId="77777777" w:rsidR="009D44BE" w:rsidRPr="00F2343A" w:rsidRDefault="009D44BE" w:rsidP="00F2343A">
            <w:pPr>
              <w:spacing w:before="20" w:after="20" w:line="240" w:lineRule="auto"/>
              <w:jc w:val="left"/>
              <w:rPr>
                <w:rFonts w:asciiTheme="minorHAnsi" w:hAnsiTheme="minorHAnsi" w:cstheme="minorHAnsi"/>
                <w:iCs/>
                <w:sz w:val="22"/>
                <w:szCs w:val="22"/>
              </w:rPr>
            </w:pPr>
          </w:p>
        </w:tc>
      </w:tr>
      <w:tr w:rsidR="009D44BE" w:rsidRPr="00B042DD" w14:paraId="3825A6E9" w14:textId="77777777" w:rsidTr="00C85B28">
        <w:trPr>
          <w:trHeight w:val="478"/>
        </w:trPr>
        <w:tc>
          <w:tcPr>
            <w:tcW w:w="1129" w:type="dxa"/>
            <w:vAlign w:val="center"/>
          </w:tcPr>
          <w:p w14:paraId="5E7F09DC" w14:textId="2FF83CB3" w:rsidR="00D1203F" w:rsidRPr="00D1203F" w:rsidRDefault="00D1203F">
            <w:pPr>
              <w:spacing w:before="20" w:after="20" w:line="240" w:lineRule="auto"/>
              <w:jc w:val="center"/>
              <w:rPr>
                <w:rFonts w:cstheme="minorHAnsi"/>
              </w:rPr>
            </w:pPr>
            <w:r w:rsidRPr="00D1203F">
              <w:rPr>
                <w:rFonts w:asciiTheme="minorHAnsi" w:hAnsiTheme="minorHAnsi" w:cstheme="minorHAnsi"/>
                <w:sz w:val="22"/>
                <w:szCs w:val="22"/>
              </w:rPr>
              <w:t>6</w:t>
            </w:r>
          </w:p>
        </w:tc>
        <w:tc>
          <w:tcPr>
            <w:tcW w:w="5670" w:type="dxa"/>
            <w:vAlign w:val="center"/>
          </w:tcPr>
          <w:p w14:paraId="0FF2BD78" w14:textId="04EAB23B" w:rsidR="009D44BE" w:rsidRPr="00F2343A" w:rsidRDefault="00057F5C" w:rsidP="00F2343A">
            <w:pPr>
              <w:spacing w:before="20" w:after="20" w:line="240" w:lineRule="auto"/>
              <w:jc w:val="left"/>
              <w:rPr>
                <w:rFonts w:asciiTheme="minorHAnsi" w:hAnsiTheme="minorHAnsi" w:cstheme="minorHAnsi"/>
                <w:sz w:val="22"/>
                <w:szCs w:val="22"/>
              </w:rPr>
            </w:pPr>
            <w:r w:rsidRPr="00F2343A">
              <w:rPr>
                <w:rFonts w:asciiTheme="minorHAnsi" w:hAnsiTheme="minorHAnsi" w:cstheme="minorHAnsi"/>
                <w:sz w:val="22"/>
                <w:szCs w:val="22"/>
              </w:rPr>
              <w:t>Materiály</w:t>
            </w:r>
            <w:r w:rsidR="0053758A">
              <w:rPr>
                <w:rFonts w:asciiTheme="minorHAnsi" w:hAnsiTheme="minorHAnsi" w:cstheme="minorHAnsi"/>
                <w:sz w:val="22"/>
                <w:szCs w:val="22"/>
              </w:rPr>
              <w:t xml:space="preserve"> </w:t>
            </w:r>
            <w:r w:rsidRPr="00F2343A">
              <w:rPr>
                <w:rFonts w:asciiTheme="minorHAnsi" w:hAnsiTheme="minorHAnsi" w:cstheme="minorHAnsi"/>
                <w:sz w:val="22"/>
                <w:szCs w:val="22"/>
              </w:rPr>
              <w:t>pro řízení školy</w:t>
            </w:r>
            <w:r w:rsidR="00B9003C" w:rsidRPr="00F2343A">
              <w:rPr>
                <w:rFonts w:asciiTheme="minorHAnsi" w:hAnsiTheme="minorHAnsi" w:cstheme="minorHAnsi"/>
                <w:sz w:val="22"/>
                <w:szCs w:val="22"/>
              </w:rPr>
              <w:t xml:space="preserve"> (šablony, che</w:t>
            </w:r>
            <w:r w:rsidR="00297193" w:rsidRPr="00F2343A">
              <w:rPr>
                <w:rFonts w:asciiTheme="minorHAnsi" w:hAnsiTheme="minorHAnsi" w:cstheme="minorHAnsi"/>
                <w:sz w:val="22"/>
                <w:szCs w:val="22"/>
              </w:rPr>
              <w:t>cklisty apod.)</w:t>
            </w:r>
          </w:p>
        </w:tc>
        <w:tc>
          <w:tcPr>
            <w:tcW w:w="993" w:type="dxa"/>
            <w:vAlign w:val="center"/>
          </w:tcPr>
          <w:p w14:paraId="6E5B5405" w14:textId="77777777" w:rsidR="009D44BE" w:rsidRPr="00F2343A" w:rsidRDefault="009D44BE" w:rsidP="00C85B28">
            <w:pPr>
              <w:spacing w:before="20" w:after="20" w:line="240" w:lineRule="auto"/>
              <w:jc w:val="center"/>
              <w:rPr>
                <w:rFonts w:asciiTheme="minorHAnsi" w:hAnsiTheme="minorHAnsi" w:cstheme="minorHAnsi"/>
                <w:iCs/>
                <w:sz w:val="22"/>
                <w:szCs w:val="22"/>
              </w:rPr>
            </w:pPr>
          </w:p>
        </w:tc>
        <w:tc>
          <w:tcPr>
            <w:tcW w:w="6236" w:type="dxa"/>
            <w:vAlign w:val="center"/>
          </w:tcPr>
          <w:p w14:paraId="40B34332" w14:textId="77777777" w:rsidR="009D44BE" w:rsidRPr="00F2343A" w:rsidRDefault="009D44BE" w:rsidP="00F2343A">
            <w:pPr>
              <w:spacing w:before="20" w:after="20" w:line="240" w:lineRule="auto"/>
              <w:jc w:val="left"/>
              <w:rPr>
                <w:rFonts w:asciiTheme="minorHAnsi" w:hAnsiTheme="minorHAnsi" w:cstheme="minorHAnsi"/>
                <w:iCs/>
                <w:sz w:val="22"/>
                <w:szCs w:val="22"/>
              </w:rPr>
            </w:pPr>
          </w:p>
        </w:tc>
      </w:tr>
      <w:tr w:rsidR="009D44BE" w:rsidRPr="00B042DD" w14:paraId="2D4D7B09" w14:textId="77777777" w:rsidTr="00C85B28">
        <w:trPr>
          <w:trHeight w:val="478"/>
        </w:trPr>
        <w:tc>
          <w:tcPr>
            <w:tcW w:w="1129" w:type="dxa"/>
            <w:vAlign w:val="center"/>
          </w:tcPr>
          <w:p w14:paraId="534B313E" w14:textId="39ED5411" w:rsidR="00D1203F" w:rsidRPr="00D1203F" w:rsidRDefault="00D1203F">
            <w:pPr>
              <w:spacing w:before="20" w:after="20" w:line="240" w:lineRule="auto"/>
              <w:jc w:val="center"/>
              <w:rPr>
                <w:rFonts w:cstheme="minorHAnsi"/>
              </w:rPr>
            </w:pPr>
            <w:r w:rsidRPr="00D1203F">
              <w:rPr>
                <w:rFonts w:asciiTheme="minorHAnsi" w:hAnsiTheme="minorHAnsi" w:cstheme="minorHAnsi"/>
                <w:sz w:val="22"/>
                <w:szCs w:val="22"/>
              </w:rPr>
              <w:t>7</w:t>
            </w:r>
          </w:p>
        </w:tc>
        <w:tc>
          <w:tcPr>
            <w:tcW w:w="5670" w:type="dxa"/>
            <w:vAlign w:val="center"/>
          </w:tcPr>
          <w:p w14:paraId="4EA90577" w14:textId="2CAE5E00" w:rsidR="009D44BE" w:rsidRPr="00F2343A" w:rsidRDefault="00A007EB" w:rsidP="00F2343A">
            <w:pPr>
              <w:spacing w:before="20" w:after="20" w:line="240" w:lineRule="auto"/>
              <w:jc w:val="left"/>
              <w:rPr>
                <w:rFonts w:asciiTheme="minorHAnsi" w:hAnsiTheme="minorHAnsi" w:cstheme="minorHAnsi"/>
                <w:sz w:val="22"/>
                <w:szCs w:val="22"/>
              </w:rPr>
            </w:pPr>
            <w:r w:rsidRPr="00F2343A">
              <w:rPr>
                <w:rFonts w:asciiTheme="minorHAnsi" w:hAnsiTheme="minorHAnsi" w:cstheme="minorHAnsi"/>
                <w:sz w:val="22"/>
                <w:szCs w:val="22"/>
              </w:rPr>
              <w:t>Reflexe</w:t>
            </w:r>
            <w:r w:rsidR="0053758A">
              <w:rPr>
                <w:rFonts w:asciiTheme="minorHAnsi" w:hAnsiTheme="minorHAnsi" w:cstheme="minorHAnsi"/>
                <w:sz w:val="22"/>
                <w:szCs w:val="22"/>
              </w:rPr>
              <w:t xml:space="preserve"> </w:t>
            </w:r>
            <w:r w:rsidRPr="00F2343A">
              <w:rPr>
                <w:rFonts w:asciiTheme="minorHAnsi" w:hAnsiTheme="minorHAnsi" w:cstheme="minorHAnsi"/>
                <w:sz w:val="22"/>
                <w:szCs w:val="22"/>
              </w:rPr>
              <w:t>práce pedagoga s AI asistentem</w:t>
            </w:r>
          </w:p>
        </w:tc>
        <w:tc>
          <w:tcPr>
            <w:tcW w:w="993" w:type="dxa"/>
            <w:vAlign w:val="center"/>
          </w:tcPr>
          <w:p w14:paraId="454398B9" w14:textId="77777777" w:rsidR="009D44BE" w:rsidRPr="00F2343A" w:rsidRDefault="009D44BE" w:rsidP="00C85B28">
            <w:pPr>
              <w:spacing w:before="20" w:after="20" w:line="240" w:lineRule="auto"/>
              <w:jc w:val="center"/>
              <w:rPr>
                <w:rFonts w:asciiTheme="minorHAnsi" w:hAnsiTheme="minorHAnsi" w:cstheme="minorHAnsi"/>
                <w:iCs/>
                <w:sz w:val="22"/>
                <w:szCs w:val="22"/>
              </w:rPr>
            </w:pPr>
          </w:p>
        </w:tc>
        <w:tc>
          <w:tcPr>
            <w:tcW w:w="6236" w:type="dxa"/>
            <w:vAlign w:val="center"/>
          </w:tcPr>
          <w:p w14:paraId="4D46B9AA" w14:textId="77777777" w:rsidR="009D44BE" w:rsidRPr="00F2343A" w:rsidRDefault="009D44BE" w:rsidP="00F2343A">
            <w:pPr>
              <w:spacing w:before="20" w:after="20" w:line="240" w:lineRule="auto"/>
              <w:jc w:val="left"/>
              <w:rPr>
                <w:rFonts w:asciiTheme="minorHAnsi" w:hAnsiTheme="minorHAnsi" w:cstheme="minorHAnsi"/>
                <w:iCs/>
                <w:sz w:val="22"/>
                <w:szCs w:val="22"/>
              </w:rPr>
            </w:pPr>
          </w:p>
        </w:tc>
      </w:tr>
      <w:tr w:rsidR="009D44BE" w:rsidRPr="00B042DD" w14:paraId="3F247895" w14:textId="77777777" w:rsidTr="00C85B28">
        <w:trPr>
          <w:trHeight w:val="478"/>
        </w:trPr>
        <w:tc>
          <w:tcPr>
            <w:tcW w:w="1129" w:type="dxa"/>
            <w:vAlign w:val="center"/>
          </w:tcPr>
          <w:p w14:paraId="1B983D50" w14:textId="4745A63F" w:rsidR="00D1203F" w:rsidRPr="00D1203F" w:rsidRDefault="00D1203F">
            <w:pPr>
              <w:spacing w:before="20" w:after="20" w:line="240" w:lineRule="auto"/>
              <w:jc w:val="center"/>
              <w:rPr>
                <w:rFonts w:cstheme="minorHAnsi"/>
              </w:rPr>
            </w:pPr>
            <w:r w:rsidRPr="00D1203F">
              <w:rPr>
                <w:rFonts w:asciiTheme="minorHAnsi" w:hAnsiTheme="minorHAnsi" w:cstheme="minorHAnsi"/>
                <w:sz w:val="22"/>
                <w:szCs w:val="22"/>
              </w:rPr>
              <w:t>7</w:t>
            </w:r>
          </w:p>
        </w:tc>
        <w:tc>
          <w:tcPr>
            <w:tcW w:w="5670" w:type="dxa"/>
            <w:vAlign w:val="center"/>
          </w:tcPr>
          <w:p w14:paraId="14EBE3CC" w14:textId="2582B65E" w:rsidR="009D44BE" w:rsidRPr="00F2343A" w:rsidRDefault="00BA5C1A" w:rsidP="00F2343A">
            <w:pPr>
              <w:spacing w:before="20" w:after="20" w:line="240" w:lineRule="auto"/>
              <w:jc w:val="left"/>
              <w:rPr>
                <w:rFonts w:asciiTheme="minorHAnsi" w:hAnsiTheme="minorHAnsi" w:cstheme="minorHAnsi"/>
                <w:sz w:val="22"/>
                <w:szCs w:val="22"/>
              </w:rPr>
            </w:pPr>
            <w:r w:rsidRPr="00F2343A">
              <w:rPr>
                <w:rFonts w:asciiTheme="minorHAnsi" w:hAnsiTheme="minorHAnsi" w:cstheme="minorHAnsi"/>
                <w:sz w:val="22"/>
                <w:szCs w:val="22"/>
              </w:rPr>
              <w:t>Vzdělávací</w:t>
            </w:r>
            <w:r w:rsidR="0053758A">
              <w:rPr>
                <w:rFonts w:asciiTheme="minorHAnsi" w:hAnsiTheme="minorHAnsi" w:cstheme="minorHAnsi"/>
                <w:sz w:val="22"/>
                <w:szCs w:val="22"/>
              </w:rPr>
              <w:t xml:space="preserve"> </w:t>
            </w:r>
            <w:r w:rsidRPr="00F2343A">
              <w:rPr>
                <w:rFonts w:asciiTheme="minorHAnsi" w:hAnsiTheme="minorHAnsi" w:cstheme="minorHAnsi"/>
                <w:sz w:val="22"/>
                <w:szCs w:val="22"/>
              </w:rPr>
              <w:t>plány pedagoga/ů</w:t>
            </w:r>
            <w:r w:rsidR="00AA06CB">
              <w:rPr>
                <w:rFonts w:asciiTheme="minorHAnsi" w:hAnsiTheme="minorHAnsi" w:cstheme="minorHAnsi"/>
                <w:sz w:val="22"/>
                <w:szCs w:val="22"/>
              </w:rPr>
              <w:t>, vzdělávací modul pedagoga/ů</w:t>
            </w:r>
          </w:p>
        </w:tc>
        <w:tc>
          <w:tcPr>
            <w:tcW w:w="993" w:type="dxa"/>
            <w:vAlign w:val="center"/>
          </w:tcPr>
          <w:p w14:paraId="388EB9E3" w14:textId="77777777" w:rsidR="009D44BE" w:rsidRPr="00F2343A" w:rsidRDefault="009D44BE" w:rsidP="00C85B28">
            <w:pPr>
              <w:spacing w:before="20" w:after="20" w:line="240" w:lineRule="auto"/>
              <w:jc w:val="center"/>
              <w:rPr>
                <w:rFonts w:asciiTheme="minorHAnsi" w:hAnsiTheme="minorHAnsi" w:cstheme="minorHAnsi"/>
                <w:iCs/>
                <w:sz w:val="22"/>
                <w:szCs w:val="22"/>
              </w:rPr>
            </w:pPr>
          </w:p>
        </w:tc>
        <w:tc>
          <w:tcPr>
            <w:tcW w:w="6236" w:type="dxa"/>
            <w:vAlign w:val="center"/>
          </w:tcPr>
          <w:p w14:paraId="567E1CD2" w14:textId="77777777" w:rsidR="009D44BE" w:rsidRPr="00F2343A" w:rsidRDefault="009D44BE" w:rsidP="00F2343A">
            <w:pPr>
              <w:spacing w:before="20" w:after="20" w:line="240" w:lineRule="auto"/>
              <w:jc w:val="left"/>
              <w:rPr>
                <w:rFonts w:asciiTheme="minorHAnsi" w:hAnsiTheme="minorHAnsi" w:cstheme="minorHAnsi"/>
                <w:iCs/>
                <w:sz w:val="22"/>
                <w:szCs w:val="22"/>
              </w:rPr>
            </w:pPr>
          </w:p>
        </w:tc>
      </w:tr>
      <w:tr w:rsidR="005B6227" w:rsidRPr="00B042DD" w14:paraId="405951A9" w14:textId="77777777" w:rsidTr="00C85B28">
        <w:trPr>
          <w:trHeight w:val="478"/>
        </w:trPr>
        <w:tc>
          <w:tcPr>
            <w:tcW w:w="1129" w:type="dxa"/>
            <w:vAlign w:val="center"/>
          </w:tcPr>
          <w:p w14:paraId="47C21B35" w14:textId="28E3A291" w:rsidR="00D1203F" w:rsidRPr="00D1203F" w:rsidRDefault="00D1203F">
            <w:pPr>
              <w:spacing w:before="20" w:after="20" w:line="240" w:lineRule="auto"/>
              <w:jc w:val="center"/>
              <w:rPr>
                <w:rFonts w:cstheme="minorHAnsi"/>
              </w:rPr>
            </w:pPr>
            <w:r w:rsidRPr="00D1203F">
              <w:rPr>
                <w:rFonts w:asciiTheme="minorHAnsi" w:hAnsiTheme="minorHAnsi" w:cstheme="minorHAnsi"/>
                <w:sz w:val="22"/>
                <w:szCs w:val="22"/>
              </w:rPr>
              <w:t>7</w:t>
            </w:r>
          </w:p>
        </w:tc>
        <w:tc>
          <w:tcPr>
            <w:tcW w:w="5670" w:type="dxa"/>
            <w:vAlign w:val="center"/>
          </w:tcPr>
          <w:p w14:paraId="7C88E2F5" w14:textId="70FA6A82" w:rsidR="00041866" w:rsidRDefault="00D1203F" w:rsidP="00F2343A">
            <w:pPr>
              <w:spacing w:before="20" w:after="20" w:line="240" w:lineRule="auto"/>
              <w:jc w:val="left"/>
              <w:rPr>
                <w:rFonts w:asciiTheme="minorHAnsi" w:hAnsiTheme="minorHAnsi" w:cstheme="minorHAnsi"/>
                <w:sz w:val="22"/>
                <w:szCs w:val="22"/>
              </w:rPr>
            </w:pPr>
            <w:r w:rsidRPr="00F2343A">
              <w:rPr>
                <w:rFonts w:asciiTheme="minorHAnsi" w:hAnsiTheme="minorHAnsi" w:cstheme="minorHAnsi"/>
                <w:sz w:val="22"/>
                <w:szCs w:val="22"/>
              </w:rPr>
              <w:t>Jiné</w:t>
            </w:r>
            <w:r>
              <w:rPr>
                <w:rFonts w:asciiTheme="minorHAnsi" w:hAnsiTheme="minorHAnsi" w:cstheme="minorHAnsi"/>
                <w:sz w:val="22"/>
                <w:szCs w:val="22"/>
              </w:rPr>
              <w:t xml:space="preserve">: </w:t>
            </w:r>
          </w:p>
          <w:p w14:paraId="6B0E5288" w14:textId="77777777" w:rsidR="00041866" w:rsidRPr="00041866" w:rsidRDefault="00041866" w:rsidP="00F2343A">
            <w:pPr>
              <w:spacing w:before="20" w:after="20" w:line="240" w:lineRule="auto"/>
              <w:jc w:val="left"/>
              <w:rPr>
                <w:rFonts w:asciiTheme="minorHAnsi" w:hAnsiTheme="minorHAnsi" w:cstheme="minorHAnsi"/>
                <w:color w:val="000000" w:themeColor="text1"/>
                <w:sz w:val="22"/>
                <w:szCs w:val="22"/>
                <w:highlight w:val="lightGray"/>
              </w:rPr>
            </w:pPr>
            <w:r w:rsidRPr="00041866">
              <w:rPr>
                <w:rFonts w:asciiTheme="minorHAnsi" w:hAnsiTheme="minorHAnsi" w:cstheme="minorHAnsi"/>
                <w:color w:val="000000" w:themeColor="text1"/>
                <w:sz w:val="22"/>
                <w:szCs w:val="22"/>
                <w:highlight w:val="lightGray"/>
              </w:rPr>
              <w:t>…</w:t>
            </w:r>
          </w:p>
          <w:p w14:paraId="150CB046" w14:textId="77777777" w:rsidR="005B6227" w:rsidRPr="00041866" w:rsidRDefault="00041866" w:rsidP="00F2343A">
            <w:pPr>
              <w:spacing w:before="20" w:after="20" w:line="240" w:lineRule="auto"/>
              <w:jc w:val="left"/>
              <w:rPr>
                <w:rFonts w:asciiTheme="minorHAnsi" w:hAnsiTheme="minorHAnsi" w:cstheme="minorHAnsi"/>
                <w:color w:val="000000" w:themeColor="text1"/>
                <w:sz w:val="22"/>
                <w:szCs w:val="22"/>
                <w:highlight w:val="lightGray"/>
              </w:rPr>
            </w:pPr>
            <w:r w:rsidRPr="00041866">
              <w:rPr>
                <w:rFonts w:asciiTheme="minorHAnsi" w:hAnsiTheme="minorHAnsi" w:cstheme="minorHAnsi"/>
                <w:color w:val="000000" w:themeColor="text1"/>
                <w:sz w:val="22"/>
                <w:szCs w:val="22"/>
                <w:highlight w:val="lightGray"/>
              </w:rPr>
              <w:t>…</w:t>
            </w:r>
            <w:r w:rsidR="0053758A" w:rsidRPr="00041866">
              <w:rPr>
                <w:rFonts w:asciiTheme="minorHAnsi" w:hAnsiTheme="minorHAnsi" w:cstheme="minorHAnsi"/>
                <w:color w:val="000000" w:themeColor="text1"/>
                <w:sz w:val="22"/>
                <w:szCs w:val="22"/>
                <w:highlight w:val="lightGray"/>
              </w:rPr>
              <w:t xml:space="preserve"> </w:t>
            </w:r>
          </w:p>
          <w:p w14:paraId="26B1E93A" w14:textId="452F632A" w:rsidR="005B6227" w:rsidRPr="00F2343A" w:rsidRDefault="00041866" w:rsidP="00F2343A">
            <w:pPr>
              <w:spacing w:before="20" w:after="20" w:line="240" w:lineRule="auto"/>
              <w:jc w:val="left"/>
              <w:rPr>
                <w:rFonts w:asciiTheme="minorHAnsi" w:hAnsiTheme="minorHAnsi" w:cstheme="minorHAnsi"/>
                <w:sz w:val="22"/>
                <w:szCs w:val="22"/>
              </w:rPr>
            </w:pPr>
            <w:r w:rsidRPr="00041866">
              <w:rPr>
                <w:rFonts w:asciiTheme="minorHAnsi" w:hAnsiTheme="minorHAnsi" w:cstheme="minorHAnsi"/>
                <w:color w:val="000000" w:themeColor="text1"/>
                <w:sz w:val="22"/>
                <w:szCs w:val="22"/>
                <w:highlight w:val="lightGray"/>
              </w:rPr>
              <w:t>…</w:t>
            </w:r>
          </w:p>
        </w:tc>
        <w:tc>
          <w:tcPr>
            <w:tcW w:w="993" w:type="dxa"/>
            <w:vAlign w:val="center"/>
          </w:tcPr>
          <w:p w14:paraId="124D11DE" w14:textId="77777777" w:rsidR="005B6227" w:rsidRPr="00F2343A" w:rsidRDefault="005B6227" w:rsidP="00C85B28">
            <w:pPr>
              <w:spacing w:before="20" w:after="20" w:line="240" w:lineRule="auto"/>
              <w:jc w:val="center"/>
              <w:rPr>
                <w:rFonts w:asciiTheme="minorHAnsi" w:hAnsiTheme="minorHAnsi" w:cstheme="minorHAnsi"/>
                <w:iCs/>
                <w:sz w:val="22"/>
                <w:szCs w:val="22"/>
              </w:rPr>
            </w:pPr>
          </w:p>
        </w:tc>
        <w:tc>
          <w:tcPr>
            <w:tcW w:w="6236" w:type="dxa"/>
            <w:vAlign w:val="center"/>
          </w:tcPr>
          <w:p w14:paraId="31B3232D" w14:textId="77777777" w:rsidR="005B6227" w:rsidRPr="00F2343A" w:rsidRDefault="005B6227" w:rsidP="00F2343A">
            <w:pPr>
              <w:spacing w:before="20" w:after="20" w:line="240" w:lineRule="auto"/>
              <w:jc w:val="left"/>
              <w:rPr>
                <w:rFonts w:asciiTheme="minorHAnsi" w:hAnsiTheme="minorHAnsi" w:cstheme="minorHAnsi"/>
                <w:iCs/>
                <w:sz w:val="22"/>
                <w:szCs w:val="22"/>
              </w:rPr>
            </w:pPr>
          </w:p>
        </w:tc>
      </w:tr>
      <w:tr w:rsidR="00164446" w:rsidRPr="00B042DD" w14:paraId="501AD372" w14:textId="77777777" w:rsidTr="00C85B28">
        <w:trPr>
          <w:trHeight w:val="478"/>
        </w:trPr>
        <w:tc>
          <w:tcPr>
            <w:tcW w:w="1129" w:type="dxa"/>
            <w:vAlign w:val="center"/>
          </w:tcPr>
          <w:p w14:paraId="7293B1F0" w14:textId="6FCFBD30" w:rsidR="00D1203F" w:rsidRPr="00D1203F" w:rsidRDefault="00D1203F">
            <w:pPr>
              <w:spacing w:before="20" w:after="20" w:line="240" w:lineRule="auto"/>
              <w:jc w:val="center"/>
              <w:rPr>
                <w:rFonts w:cstheme="minorHAnsi"/>
              </w:rPr>
            </w:pPr>
            <w:r w:rsidRPr="00D1203F">
              <w:rPr>
                <w:rFonts w:asciiTheme="minorHAnsi" w:hAnsiTheme="minorHAnsi" w:cstheme="minorHAnsi"/>
                <w:sz w:val="22"/>
                <w:szCs w:val="22"/>
              </w:rPr>
              <w:t>9</w:t>
            </w:r>
          </w:p>
        </w:tc>
        <w:tc>
          <w:tcPr>
            <w:tcW w:w="5670" w:type="dxa"/>
            <w:vAlign w:val="center"/>
          </w:tcPr>
          <w:p w14:paraId="4C3A8D86" w14:textId="74E37693" w:rsidR="00164446" w:rsidRPr="00F2343A" w:rsidRDefault="00D704A8" w:rsidP="00F2343A">
            <w:pPr>
              <w:spacing w:before="20" w:after="20" w:line="240" w:lineRule="auto"/>
              <w:jc w:val="left"/>
              <w:rPr>
                <w:rFonts w:asciiTheme="minorHAnsi" w:hAnsiTheme="minorHAnsi" w:cstheme="minorHAnsi"/>
                <w:sz w:val="22"/>
                <w:szCs w:val="22"/>
              </w:rPr>
            </w:pPr>
            <w:r w:rsidRPr="00F2343A">
              <w:rPr>
                <w:rFonts w:asciiTheme="minorHAnsi" w:hAnsiTheme="minorHAnsi" w:cstheme="minorHAnsi"/>
                <w:sz w:val="22"/>
                <w:szCs w:val="22"/>
              </w:rPr>
              <w:t>Vytvořená</w:t>
            </w:r>
            <w:r w:rsidR="0053758A">
              <w:rPr>
                <w:rFonts w:asciiTheme="minorHAnsi" w:hAnsiTheme="minorHAnsi" w:cstheme="minorHAnsi"/>
                <w:sz w:val="22"/>
                <w:szCs w:val="22"/>
              </w:rPr>
              <w:t>/</w:t>
            </w:r>
            <w:r w:rsidRPr="00F2343A">
              <w:rPr>
                <w:rFonts w:asciiTheme="minorHAnsi" w:hAnsiTheme="minorHAnsi" w:cstheme="minorHAnsi"/>
                <w:sz w:val="22"/>
                <w:szCs w:val="22"/>
              </w:rPr>
              <w:t>aktualizovaná aplikace</w:t>
            </w:r>
          </w:p>
        </w:tc>
        <w:tc>
          <w:tcPr>
            <w:tcW w:w="993" w:type="dxa"/>
            <w:vAlign w:val="center"/>
          </w:tcPr>
          <w:p w14:paraId="7D541DED" w14:textId="77777777" w:rsidR="00164446" w:rsidRPr="00F2343A" w:rsidRDefault="00164446" w:rsidP="00C85B28">
            <w:pPr>
              <w:spacing w:before="20" w:after="20" w:line="240" w:lineRule="auto"/>
              <w:jc w:val="center"/>
              <w:rPr>
                <w:rFonts w:asciiTheme="minorHAnsi" w:hAnsiTheme="minorHAnsi" w:cstheme="minorHAnsi"/>
                <w:iCs/>
                <w:sz w:val="22"/>
                <w:szCs w:val="22"/>
              </w:rPr>
            </w:pPr>
          </w:p>
        </w:tc>
        <w:tc>
          <w:tcPr>
            <w:tcW w:w="6236" w:type="dxa"/>
            <w:vAlign w:val="center"/>
          </w:tcPr>
          <w:p w14:paraId="1F0CFB8B" w14:textId="77777777" w:rsidR="00164446" w:rsidRPr="00F2343A" w:rsidRDefault="00164446" w:rsidP="00F2343A">
            <w:pPr>
              <w:spacing w:before="20" w:after="20" w:line="240" w:lineRule="auto"/>
              <w:jc w:val="left"/>
              <w:rPr>
                <w:rFonts w:asciiTheme="minorHAnsi" w:hAnsiTheme="minorHAnsi" w:cstheme="minorHAnsi"/>
                <w:iCs/>
                <w:sz w:val="22"/>
                <w:szCs w:val="22"/>
              </w:rPr>
            </w:pPr>
          </w:p>
        </w:tc>
      </w:tr>
      <w:tr w:rsidR="00164446" w:rsidRPr="00B042DD" w14:paraId="429CA8F4" w14:textId="77777777" w:rsidTr="00C85B28">
        <w:trPr>
          <w:trHeight w:val="478"/>
        </w:trPr>
        <w:tc>
          <w:tcPr>
            <w:tcW w:w="1129" w:type="dxa"/>
            <w:vAlign w:val="center"/>
          </w:tcPr>
          <w:p w14:paraId="5D0B7622" w14:textId="3804A983" w:rsidR="00D1203F" w:rsidRPr="00D1203F" w:rsidRDefault="00D1203F">
            <w:pPr>
              <w:spacing w:before="20" w:after="20" w:line="240" w:lineRule="auto"/>
              <w:jc w:val="center"/>
              <w:rPr>
                <w:rFonts w:cstheme="minorHAnsi"/>
              </w:rPr>
            </w:pPr>
            <w:r w:rsidRPr="00D1203F">
              <w:rPr>
                <w:rFonts w:asciiTheme="minorHAnsi" w:hAnsiTheme="minorHAnsi" w:cstheme="minorHAnsi"/>
                <w:sz w:val="22"/>
                <w:szCs w:val="22"/>
              </w:rPr>
              <w:t>9</w:t>
            </w:r>
          </w:p>
        </w:tc>
        <w:tc>
          <w:tcPr>
            <w:tcW w:w="5670" w:type="dxa"/>
            <w:vAlign w:val="center"/>
          </w:tcPr>
          <w:p w14:paraId="6E0E5C82" w14:textId="018547C0" w:rsidR="00164446" w:rsidRPr="00F2343A" w:rsidRDefault="00D1203F" w:rsidP="00F2343A">
            <w:pPr>
              <w:spacing w:before="20" w:after="20" w:line="240" w:lineRule="auto"/>
              <w:jc w:val="left"/>
              <w:rPr>
                <w:rFonts w:asciiTheme="minorHAnsi" w:hAnsiTheme="minorHAnsi" w:cstheme="minorHAnsi"/>
                <w:sz w:val="22"/>
                <w:szCs w:val="22"/>
              </w:rPr>
            </w:pPr>
            <w:r w:rsidRPr="00F2343A">
              <w:rPr>
                <w:rFonts w:asciiTheme="minorHAnsi" w:hAnsiTheme="minorHAnsi" w:cstheme="minorHAnsi"/>
                <w:sz w:val="22"/>
                <w:szCs w:val="22"/>
              </w:rPr>
              <w:t>Chatbot</w:t>
            </w:r>
          </w:p>
        </w:tc>
        <w:tc>
          <w:tcPr>
            <w:tcW w:w="993" w:type="dxa"/>
            <w:vAlign w:val="center"/>
          </w:tcPr>
          <w:p w14:paraId="37FFC9FC" w14:textId="77777777" w:rsidR="00164446" w:rsidRPr="00F2343A" w:rsidRDefault="00164446" w:rsidP="00C85B28">
            <w:pPr>
              <w:spacing w:before="20" w:after="20" w:line="240" w:lineRule="auto"/>
              <w:jc w:val="center"/>
              <w:rPr>
                <w:rFonts w:asciiTheme="minorHAnsi" w:hAnsiTheme="minorHAnsi" w:cstheme="minorHAnsi"/>
                <w:iCs/>
                <w:sz w:val="22"/>
                <w:szCs w:val="22"/>
              </w:rPr>
            </w:pPr>
          </w:p>
        </w:tc>
        <w:tc>
          <w:tcPr>
            <w:tcW w:w="6236" w:type="dxa"/>
            <w:vAlign w:val="center"/>
          </w:tcPr>
          <w:p w14:paraId="6AF48B9B" w14:textId="77777777" w:rsidR="00164446" w:rsidRPr="00F2343A" w:rsidRDefault="00164446" w:rsidP="00F2343A">
            <w:pPr>
              <w:spacing w:before="20" w:after="20" w:line="240" w:lineRule="auto"/>
              <w:jc w:val="left"/>
              <w:rPr>
                <w:rFonts w:asciiTheme="minorHAnsi" w:hAnsiTheme="minorHAnsi" w:cstheme="minorHAnsi"/>
                <w:iCs/>
                <w:sz w:val="22"/>
                <w:szCs w:val="22"/>
              </w:rPr>
            </w:pPr>
          </w:p>
        </w:tc>
      </w:tr>
      <w:tr w:rsidR="00164446" w:rsidRPr="00B042DD" w14:paraId="39F5244A" w14:textId="77777777" w:rsidTr="00C85B28">
        <w:trPr>
          <w:trHeight w:val="478"/>
        </w:trPr>
        <w:tc>
          <w:tcPr>
            <w:tcW w:w="1129" w:type="dxa"/>
            <w:vAlign w:val="center"/>
          </w:tcPr>
          <w:p w14:paraId="24571BEA" w14:textId="165A4546" w:rsidR="00D1203F" w:rsidRPr="00D1203F" w:rsidRDefault="00D1203F">
            <w:pPr>
              <w:spacing w:before="20" w:after="20" w:line="240" w:lineRule="auto"/>
              <w:jc w:val="center"/>
              <w:rPr>
                <w:rFonts w:cstheme="minorHAnsi"/>
              </w:rPr>
            </w:pPr>
            <w:r w:rsidRPr="00D1203F">
              <w:rPr>
                <w:rFonts w:asciiTheme="minorHAnsi" w:hAnsiTheme="minorHAnsi" w:cstheme="minorHAnsi"/>
                <w:sz w:val="22"/>
                <w:szCs w:val="22"/>
              </w:rPr>
              <w:t>9</w:t>
            </w:r>
          </w:p>
        </w:tc>
        <w:tc>
          <w:tcPr>
            <w:tcW w:w="5670" w:type="dxa"/>
            <w:vAlign w:val="center"/>
          </w:tcPr>
          <w:p w14:paraId="35E1701E" w14:textId="0063317D" w:rsidR="00164446" w:rsidRPr="00F2343A" w:rsidRDefault="00515FBB" w:rsidP="00F2343A">
            <w:pPr>
              <w:spacing w:before="20" w:after="20" w:line="240" w:lineRule="auto"/>
              <w:jc w:val="left"/>
              <w:rPr>
                <w:rFonts w:asciiTheme="minorHAnsi" w:hAnsiTheme="minorHAnsi" w:cstheme="minorHAnsi"/>
                <w:sz w:val="22"/>
                <w:szCs w:val="22"/>
              </w:rPr>
            </w:pPr>
            <w:r w:rsidRPr="00F2343A">
              <w:rPr>
                <w:rFonts w:asciiTheme="minorHAnsi" w:hAnsiTheme="minorHAnsi" w:cstheme="minorHAnsi"/>
                <w:sz w:val="22"/>
                <w:szCs w:val="22"/>
              </w:rPr>
              <w:t>Generáto</w:t>
            </w:r>
            <w:r w:rsidR="0053758A">
              <w:rPr>
                <w:rFonts w:asciiTheme="minorHAnsi" w:hAnsiTheme="minorHAnsi" w:cstheme="minorHAnsi"/>
                <w:sz w:val="22"/>
                <w:szCs w:val="22"/>
              </w:rPr>
              <w:t xml:space="preserve">r </w:t>
            </w:r>
            <w:r w:rsidRPr="00F2343A">
              <w:rPr>
                <w:rFonts w:asciiTheme="minorHAnsi" w:hAnsiTheme="minorHAnsi" w:cstheme="minorHAnsi"/>
                <w:sz w:val="22"/>
                <w:szCs w:val="22"/>
              </w:rPr>
              <w:t>textu/videa/obrázků/hudby</w:t>
            </w:r>
          </w:p>
        </w:tc>
        <w:tc>
          <w:tcPr>
            <w:tcW w:w="993" w:type="dxa"/>
            <w:vAlign w:val="center"/>
          </w:tcPr>
          <w:p w14:paraId="24970E36" w14:textId="77777777" w:rsidR="00164446" w:rsidRPr="00F2343A" w:rsidRDefault="00164446" w:rsidP="00C85B28">
            <w:pPr>
              <w:spacing w:before="20" w:after="20" w:line="240" w:lineRule="auto"/>
              <w:jc w:val="center"/>
              <w:rPr>
                <w:rFonts w:asciiTheme="minorHAnsi" w:hAnsiTheme="minorHAnsi" w:cstheme="minorHAnsi"/>
                <w:iCs/>
                <w:sz w:val="22"/>
                <w:szCs w:val="22"/>
              </w:rPr>
            </w:pPr>
          </w:p>
        </w:tc>
        <w:tc>
          <w:tcPr>
            <w:tcW w:w="6236" w:type="dxa"/>
            <w:vAlign w:val="center"/>
          </w:tcPr>
          <w:p w14:paraId="5208E2E4" w14:textId="77777777" w:rsidR="00164446" w:rsidRPr="00F2343A" w:rsidRDefault="00164446" w:rsidP="00F2343A">
            <w:pPr>
              <w:spacing w:before="20" w:after="20" w:line="240" w:lineRule="auto"/>
              <w:jc w:val="left"/>
              <w:rPr>
                <w:rFonts w:asciiTheme="minorHAnsi" w:hAnsiTheme="minorHAnsi" w:cstheme="minorHAnsi"/>
                <w:iCs/>
                <w:sz w:val="22"/>
                <w:szCs w:val="22"/>
              </w:rPr>
            </w:pPr>
          </w:p>
        </w:tc>
      </w:tr>
      <w:tr w:rsidR="00164446" w:rsidRPr="00B042DD" w14:paraId="00FE874D" w14:textId="77777777" w:rsidTr="00C85B28">
        <w:trPr>
          <w:trHeight w:val="478"/>
        </w:trPr>
        <w:tc>
          <w:tcPr>
            <w:tcW w:w="1129" w:type="dxa"/>
            <w:vAlign w:val="center"/>
          </w:tcPr>
          <w:p w14:paraId="4F22C86F" w14:textId="3ED74D49" w:rsidR="00D1203F" w:rsidRPr="00D1203F" w:rsidRDefault="00D1203F">
            <w:pPr>
              <w:spacing w:before="20" w:after="20" w:line="240" w:lineRule="auto"/>
              <w:jc w:val="center"/>
              <w:rPr>
                <w:rFonts w:cstheme="minorHAnsi"/>
              </w:rPr>
            </w:pPr>
            <w:r w:rsidRPr="00D1203F">
              <w:rPr>
                <w:rFonts w:asciiTheme="minorHAnsi" w:hAnsiTheme="minorHAnsi" w:cstheme="minorHAnsi"/>
                <w:sz w:val="22"/>
                <w:szCs w:val="22"/>
              </w:rPr>
              <w:t>9</w:t>
            </w:r>
          </w:p>
        </w:tc>
        <w:tc>
          <w:tcPr>
            <w:tcW w:w="5670" w:type="dxa"/>
            <w:vAlign w:val="center"/>
          </w:tcPr>
          <w:p w14:paraId="5623E5EF" w14:textId="503AB999" w:rsidR="00164446" w:rsidRPr="00F2343A" w:rsidRDefault="008953E9" w:rsidP="00F2343A">
            <w:pPr>
              <w:spacing w:before="20" w:after="20" w:line="240" w:lineRule="auto"/>
              <w:jc w:val="left"/>
              <w:rPr>
                <w:rFonts w:asciiTheme="minorHAnsi" w:hAnsiTheme="minorHAnsi" w:cstheme="minorHAnsi"/>
                <w:sz w:val="22"/>
                <w:szCs w:val="22"/>
              </w:rPr>
            </w:pPr>
            <w:r w:rsidRPr="00F2343A">
              <w:rPr>
                <w:rFonts w:asciiTheme="minorHAnsi" w:hAnsiTheme="minorHAnsi" w:cstheme="minorHAnsi"/>
                <w:sz w:val="22"/>
                <w:szCs w:val="22"/>
              </w:rPr>
              <w:t>Nástroj</w:t>
            </w:r>
            <w:r w:rsidR="0053758A">
              <w:rPr>
                <w:rFonts w:asciiTheme="minorHAnsi" w:hAnsiTheme="minorHAnsi" w:cstheme="minorHAnsi"/>
                <w:sz w:val="22"/>
                <w:szCs w:val="22"/>
              </w:rPr>
              <w:t xml:space="preserve"> </w:t>
            </w:r>
            <w:r w:rsidRPr="00F2343A">
              <w:rPr>
                <w:rFonts w:asciiTheme="minorHAnsi" w:hAnsiTheme="minorHAnsi" w:cstheme="minorHAnsi"/>
                <w:sz w:val="22"/>
                <w:szCs w:val="22"/>
              </w:rPr>
              <w:t>pro analýzu dat</w:t>
            </w:r>
            <w:r w:rsidR="000275E5">
              <w:rPr>
                <w:rFonts w:asciiTheme="minorHAnsi" w:hAnsiTheme="minorHAnsi" w:cstheme="minorHAnsi"/>
                <w:sz w:val="22"/>
                <w:szCs w:val="22"/>
              </w:rPr>
              <w:t xml:space="preserve"> </w:t>
            </w:r>
            <w:r w:rsidR="00D1203F" w:rsidRPr="00F2343A">
              <w:rPr>
                <w:rFonts w:asciiTheme="minorHAnsi" w:hAnsiTheme="minorHAnsi" w:cstheme="minorHAnsi"/>
                <w:sz w:val="22"/>
                <w:szCs w:val="22"/>
              </w:rPr>
              <w:t>/</w:t>
            </w:r>
            <w:r w:rsidR="000275E5">
              <w:rPr>
                <w:rFonts w:asciiTheme="minorHAnsi" w:hAnsiTheme="minorHAnsi" w:cstheme="minorHAnsi"/>
                <w:sz w:val="22"/>
                <w:szCs w:val="22"/>
              </w:rPr>
              <w:t xml:space="preserve"> </w:t>
            </w:r>
            <w:r w:rsidRPr="00F2343A">
              <w:rPr>
                <w:rFonts w:asciiTheme="minorHAnsi" w:hAnsiTheme="minorHAnsi" w:cstheme="minorHAnsi"/>
                <w:sz w:val="22"/>
                <w:szCs w:val="22"/>
              </w:rPr>
              <w:t>predikci</w:t>
            </w:r>
          </w:p>
        </w:tc>
        <w:tc>
          <w:tcPr>
            <w:tcW w:w="993" w:type="dxa"/>
            <w:vAlign w:val="center"/>
          </w:tcPr>
          <w:p w14:paraId="3A38EC26" w14:textId="77777777" w:rsidR="00164446" w:rsidRPr="00F2343A" w:rsidRDefault="00164446" w:rsidP="00C85B28">
            <w:pPr>
              <w:spacing w:before="20" w:after="20" w:line="240" w:lineRule="auto"/>
              <w:jc w:val="center"/>
              <w:rPr>
                <w:rFonts w:asciiTheme="minorHAnsi" w:hAnsiTheme="minorHAnsi" w:cstheme="minorHAnsi"/>
                <w:iCs/>
                <w:sz w:val="22"/>
                <w:szCs w:val="22"/>
              </w:rPr>
            </w:pPr>
          </w:p>
        </w:tc>
        <w:tc>
          <w:tcPr>
            <w:tcW w:w="6236" w:type="dxa"/>
            <w:vAlign w:val="center"/>
          </w:tcPr>
          <w:p w14:paraId="34C83DFB" w14:textId="77777777" w:rsidR="00164446" w:rsidRPr="00F2343A" w:rsidRDefault="00164446" w:rsidP="00F2343A">
            <w:pPr>
              <w:spacing w:before="20" w:after="20" w:line="240" w:lineRule="auto"/>
              <w:jc w:val="left"/>
              <w:rPr>
                <w:rFonts w:asciiTheme="minorHAnsi" w:hAnsiTheme="minorHAnsi" w:cstheme="minorHAnsi"/>
                <w:iCs/>
                <w:sz w:val="22"/>
                <w:szCs w:val="22"/>
              </w:rPr>
            </w:pPr>
          </w:p>
        </w:tc>
      </w:tr>
      <w:tr w:rsidR="00164446" w:rsidRPr="00B042DD" w14:paraId="0D452786" w14:textId="77777777" w:rsidTr="00C85B28">
        <w:trPr>
          <w:trHeight w:val="478"/>
        </w:trPr>
        <w:tc>
          <w:tcPr>
            <w:tcW w:w="1129" w:type="dxa"/>
            <w:vAlign w:val="center"/>
          </w:tcPr>
          <w:p w14:paraId="11FE750D" w14:textId="5FBC7DBA" w:rsidR="00D1203F" w:rsidRPr="00D1203F" w:rsidRDefault="00D1203F">
            <w:pPr>
              <w:spacing w:before="20" w:after="20" w:line="240" w:lineRule="auto"/>
              <w:jc w:val="center"/>
              <w:rPr>
                <w:rFonts w:cstheme="minorHAnsi"/>
              </w:rPr>
            </w:pPr>
            <w:r w:rsidRPr="00D1203F">
              <w:rPr>
                <w:rFonts w:asciiTheme="minorHAnsi" w:hAnsiTheme="minorHAnsi" w:cstheme="minorHAnsi"/>
                <w:sz w:val="22"/>
                <w:szCs w:val="22"/>
              </w:rPr>
              <w:t>9</w:t>
            </w:r>
          </w:p>
        </w:tc>
        <w:tc>
          <w:tcPr>
            <w:tcW w:w="5670" w:type="dxa"/>
            <w:vAlign w:val="center"/>
          </w:tcPr>
          <w:p w14:paraId="58B1AB6F" w14:textId="0BC3DA65" w:rsidR="00164446" w:rsidRPr="00F2343A" w:rsidRDefault="00EA128C" w:rsidP="00F2343A">
            <w:pPr>
              <w:spacing w:before="20" w:after="20" w:line="240" w:lineRule="auto"/>
              <w:jc w:val="left"/>
              <w:rPr>
                <w:rFonts w:asciiTheme="minorHAnsi" w:hAnsiTheme="minorHAnsi" w:cstheme="minorHAnsi"/>
                <w:sz w:val="22"/>
                <w:szCs w:val="22"/>
              </w:rPr>
            </w:pPr>
            <w:r w:rsidRPr="00F2343A">
              <w:rPr>
                <w:rFonts w:asciiTheme="minorHAnsi" w:hAnsiTheme="minorHAnsi" w:cstheme="minorHAnsi"/>
                <w:sz w:val="22"/>
                <w:szCs w:val="22"/>
              </w:rPr>
              <w:t>Vytvořený/aktualizovaný seminář/workshop</w:t>
            </w:r>
          </w:p>
        </w:tc>
        <w:tc>
          <w:tcPr>
            <w:tcW w:w="993" w:type="dxa"/>
            <w:vAlign w:val="center"/>
          </w:tcPr>
          <w:p w14:paraId="330A9698" w14:textId="77777777" w:rsidR="00164446" w:rsidRPr="00F2343A" w:rsidRDefault="00164446" w:rsidP="00C85B28">
            <w:pPr>
              <w:spacing w:before="20" w:after="20" w:line="240" w:lineRule="auto"/>
              <w:jc w:val="center"/>
              <w:rPr>
                <w:rFonts w:asciiTheme="minorHAnsi" w:hAnsiTheme="minorHAnsi" w:cstheme="minorHAnsi"/>
                <w:iCs/>
                <w:sz w:val="22"/>
                <w:szCs w:val="22"/>
              </w:rPr>
            </w:pPr>
          </w:p>
        </w:tc>
        <w:tc>
          <w:tcPr>
            <w:tcW w:w="6236" w:type="dxa"/>
            <w:vAlign w:val="center"/>
          </w:tcPr>
          <w:p w14:paraId="384013D2" w14:textId="77777777" w:rsidR="00164446" w:rsidRPr="00F2343A" w:rsidRDefault="00164446" w:rsidP="00F2343A">
            <w:pPr>
              <w:spacing w:before="20" w:after="20" w:line="240" w:lineRule="auto"/>
              <w:jc w:val="left"/>
              <w:rPr>
                <w:rFonts w:asciiTheme="minorHAnsi" w:hAnsiTheme="minorHAnsi" w:cstheme="minorHAnsi"/>
                <w:iCs/>
                <w:sz w:val="22"/>
                <w:szCs w:val="22"/>
              </w:rPr>
            </w:pPr>
          </w:p>
        </w:tc>
      </w:tr>
      <w:tr w:rsidR="00164446" w:rsidRPr="00B042DD" w14:paraId="3BF4A98B" w14:textId="77777777" w:rsidTr="00C85B28">
        <w:trPr>
          <w:trHeight w:val="478"/>
        </w:trPr>
        <w:tc>
          <w:tcPr>
            <w:tcW w:w="1129" w:type="dxa"/>
            <w:vAlign w:val="center"/>
          </w:tcPr>
          <w:p w14:paraId="0C07EA3C" w14:textId="2BA30887" w:rsidR="00D1203F" w:rsidRPr="00D1203F" w:rsidRDefault="00D1203F">
            <w:pPr>
              <w:spacing w:before="20" w:after="20" w:line="240" w:lineRule="auto"/>
              <w:jc w:val="center"/>
              <w:rPr>
                <w:rFonts w:cstheme="minorHAnsi"/>
              </w:rPr>
            </w:pPr>
            <w:r w:rsidRPr="00D1203F">
              <w:rPr>
                <w:rFonts w:asciiTheme="minorHAnsi" w:hAnsiTheme="minorHAnsi" w:cstheme="minorHAnsi"/>
                <w:sz w:val="22"/>
                <w:szCs w:val="22"/>
              </w:rPr>
              <w:t>9</w:t>
            </w:r>
          </w:p>
        </w:tc>
        <w:tc>
          <w:tcPr>
            <w:tcW w:w="5670" w:type="dxa"/>
            <w:vAlign w:val="center"/>
          </w:tcPr>
          <w:p w14:paraId="274672F3" w14:textId="7289CCFB" w:rsidR="00164446" w:rsidRDefault="00D1203F" w:rsidP="00F2343A">
            <w:pPr>
              <w:spacing w:before="20" w:after="20" w:line="240" w:lineRule="auto"/>
              <w:jc w:val="left"/>
              <w:rPr>
                <w:rFonts w:asciiTheme="minorHAnsi" w:hAnsiTheme="minorHAnsi" w:cstheme="minorHAnsi"/>
                <w:sz w:val="22"/>
                <w:szCs w:val="22"/>
              </w:rPr>
            </w:pPr>
            <w:r w:rsidRPr="00F2343A">
              <w:rPr>
                <w:rFonts w:asciiTheme="minorHAnsi" w:hAnsiTheme="minorHAnsi" w:cstheme="minorHAnsi"/>
                <w:sz w:val="22"/>
                <w:szCs w:val="22"/>
              </w:rPr>
              <w:t>Jiné</w:t>
            </w:r>
            <w:r>
              <w:rPr>
                <w:rFonts w:asciiTheme="minorHAnsi" w:hAnsiTheme="minorHAnsi" w:cstheme="minorHAnsi"/>
                <w:sz w:val="22"/>
                <w:szCs w:val="22"/>
              </w:rPr>
              <w:t>:</w:t>
            </w:r>
          </w:p>
          <w:p w14:paraId="5B17BFC3" w14:textId="77777777" w:rsidR="00041866" w:rsidRPr="00041866" w:rsidRDefault="00041866" w:rsidP="00F2343A">
            <w:pPr>
              <w:spacing w:before="20" w:after="20" w:line="240" w:lineRule="auto"/>
              <w:jc w:val="left"/>
              <w:rPr>
                <w:rFonts w:asciiTheme="minorHAnsi" w:hAnsiTheme="minorHAnsi" w:cstheme="minorHAnsi"/>
                <w:sz w:val="22"/>
                <w:szCs w:val="22"/>
                <w:highlight w:val="lightGray"/>
              </w:rPr>
            </w:pPr>
            <w:r w:rsidRPr="00041866">
              <w:rPr>
                <w:rFonts w:asciiTheme="minorHAnsi" w:hAnsiTheme="minorHAnsi" w:cstheme="minorHAnsi"/>
                <w:sz w:val="22"/>
                <w:szCs w:val="22"/>
                <w:highlight w:val="lightGray"/>
              </w:rPr>
              <w:t>…</w:t>
            </w:r>
          </w:p>
          <w:p w14:paraId="2E536873" w14:textId="77777777" w:rsidR="00041866" w:rsidRPr="00041866" w:rsidRDefault="00041866" w:rsidP="00F2343A">
            <w:pPr>
              <w:spacing w:before="20" w:after="20" w:line="240" w:lineRule="auto"/>
              <w:jc w:val="left"/>
              <w:rPr>
                <w:rFonts w:asciiTheme="minorHAnsi" w:hAnsiTheme="minorHAnsi" w:cstheme="minorHAnsi"/>
                <w:sz w:val="22"/>
                <w:szCs w:val="22"/>
                <w:highlight w:val="lightGray"/>
              </w:rPr>
            </w:pPr>
            <w:r w:rsidRPr="00041866">
              <w:rPr>
                <w:rFonts w:asciiTheme="minorHAnsi" w:hAnsiTheme="minorHAnsi" w:cstheme="minorHAnsi"/>
                <w:sz w:val="22"/>
                <w:szCs w:val="22"/>
                <w:highlight w:val="lightGray"/>
              </w:rPr>
              <w:t>…</w:t>
            </w:r>
          </w:p>
          <w:p w14:paraId="6657907A" w14:textId="02617739" w:rsidR="00164446" w:rsidRPr="00F2343A" w:rsidRDefault="00041866" w:rsidP="00F2343A">
            <w:pPr>
              <w:spacing w:before="20" w:after="20" w:line="240" w:lineRule="auto"/>
              <w:jc w:val="left"/>
              <w:rPr>
                <w:rFonts w:asciiTheme="minorHAnsi" w:hAnsiTheme="minorHAnsi" w:cstheme="minorHAnsi"/>
                <w:sz w:val="22"/>
                <w:szCs w:val="22"/>
              </w:rPr>
            </w:pPr>
            <w:r w:rsidRPr="00041866">
              <w:rPr>
                <w:rFonts w:asciiTheme="minorHAnsi" w:hAnsiTheme="minorHAnsi" w:cstheme="minorHAnsi"/>
                <w:sz w:val="22"/>
                <w:szCs w:val="22"/>
                <w:highlight w:val="lightGray"/>
              </w:rPr>
              <w:t>…</w:t>
            </w:r>
          </w:p>
        </w:tc>
        <w:tc>
          <w:tcPr>
            <w:tcW w:w="993" w:type="dxa"/>
            <w:vAlign w:val="center"/>
          </w:tcPr>
          <w:p w14:paraId="484E8198" w14:textId="77777777" w:rsidR="00164446" w:rsidRPr="00F2343A" w:rsidRDefault="00164446" w:rsidP="00C85B28">
            <w:pPr>
              <w:spacing w:before="20" w:after="20" w:line="240" w:lineRule="auto"/>
              <w:jc w:val="center"/>
              <w:rPr>
                <w:rFonts w:asciiTheme="minorHAnsi" w:hAnsiTheme="minorHAnsi" w:cstheme="minorHAnsi"/>
                <w:iCs/>
                <w:sz w:val="22"/>
                <w:szCs w:val="22"/>
              </w:rPr>
            </w:pPr>
          </w:p>
        </w:tc>
        <w:tc>
          <w:tcPr>
            <w:tcW w:w="6236" w:type="dxa"/>
            <w:vAlign w:val="center"/>
          </w:tcPr>
          <w:p w14:paraId="06CE85EE" w14:textId="77777777" w:rsidR="00164446" w:rsidRPr="00F2343A" w:rsidRDefault="00164446" w:rsidP="00F2343A">
            <w:pPr>
              <w:spacing w:before="20" w:after="20" w:line="240" w:lineRule="auto"/>
              <w:jc w:val="left"/>
              <w:rPr>
                <w:rFonts w:asciiTheme="minorHAnsi" w:hAnsiTheme="minorHAnsi" w:cstheme="minorHAnsi"/>
                <w:iCs/>
                <w:sz w:val="22"/>
                <w:szCs w:val="22"/>
              </w:rPr>
            </w:pPr>
          </w:p>
        </w:tc>
      </w:tr>
    </w:tbl>
    <w:p w14:paraId="774C503D" w14:textId="77777777" w:rsidR="00DD4C43" w:rsidRDefault="00DD4C43" w:rsidP="00147841">
      <w:pPr>
        <w:pStyle w:val="OM-Normln"/>
        <w:rPr>
          <w:rFonts w:cstheme="minorHAnsi"/>
          <w:b/>
          <w:sz w:val="28"/>
          <w:szCs w:val="28"/>
        </w:rPr>
        <w:sectPr w:rsidR="00DD4C43" w:rsidSect="00EA7260">
          <w:headerReference w:type="even" r:id="rId24"/>
          <w:headerReference w:type="default" r:id="rId25"/>
          <w:headerReference w:type="first" r:id="rId26"/>
          <w:footerReference w:type="first" r:id="rId27"/>
          <w:pgSz w:w="16838" w:h="11906" w:orient="landscape" w:code="9"/>
          <w:pgMar w:top="1418" w:right="1418" w:bottom="1418" w:left="1418" w:header="709" w:footer="397" w:gutter="0"/>
          <w:cols w:space="708"/>
          <w:titlePg/>
          <w:docGrid w:linePitch="360"/>
        </w:sectPr>
      </w:pPr>
      <w:bookmarkStart w:id="40" w:name="_Toc136867598"/>
      <w:bookmarkStart w:id="41" w:name="_Toc136867599"/>
      <w:bookmarkStart w:id="42" w:name="_Toc136867604"/>
      <w:bookmarkStart w:id="43" w:name="_Toc136867605"/>
      <w:bookmarkStart w:id="44" w:name="_Toc136867610"/>
      <w:bookmarkStart w:id="45" w:name="_Toc136867611"/>
      <w:bookmarkStart w:id="46" w:name="_Toc136867616"/>
      <w:bookmarkStart w:id="47" w:name="_Toc136867617"/>
      <w:bookmarkStart w:id="48" w:name="_Toc136867619"/>
      <w:bookmarkStart w:id="49" w:name="_Toc136867620"/>
      <w:bookmarkStart w:id="50" w:name="_Toc136867621"/>
      <w:bookmarkStart w:id="51" w:name="_Toc136867625"/>
      <w:bookmarkStart w:id="52" w:name="_Toc136867626"/>
      <w:bookmarkStart w:id="53" w:name="_Toc136867627"/>
      <w:bookmarkStart w:id="54" w:name="_Toc136867628"/>
      <w:bookmarkStart w:id="55" w:name="_Toc136867629"/>
      <w:bookmarkStart w:id="56" w:name="_Toc134599464"/>
      <w:bookmarkStart w:id="57" w:name="_Toc134622512"/>
      <w:bookmarkStart w:id="58" w:name="_Toc183009493"/>
      <w:bookmarkStart w:id="59" w:name="_Toc183010689"/>
      <w:bookmarkStart w:id="60" w:name="_Toc183012457"/>
      <w:bookmarkStart w:id="61" w:name="_Toc182989930"/>
      <w:bookmarkStart w:id="62" w:name="_Toc183005583"/>
      <w:bookmarkStart w:id="63" w:name="_Toc183009494"/>
      <w:bookmarkStart w:id="64" w:name="_Toc183010690"/>
      <w:bookmarkStart w:id="65" w:name="_Toc183012458"/>
      <w:bookmarkStart w:id="66" w:name="_Toc182989931"/>
      <w:bookmarkStart w:id="67" w:name="_Toc183005584"/>
      <w:bookmarkStart w:id="68" w:name="_Toc183009495"/>
      <w:bookmarkStart w:id="69" w:name="_Toc183010691"/>
      <w:bookmarkStart w:id="70" w:name="_Toc183012459"/>
      <w:bookmarkStart w:id="71" w:name="_Toc182989932"/>
      <w:bookmarkStart w:id="72" w:name="_Toc183005585"/>
      <w:bookmarkStart w:id="73" w:name="_Toc183009496"/>
      <w:bookmarkStart w:id="74" w:name="_Toc183010692"/>
      <w:bookmarkStart w:id="75" w:name="_Toc183012460"/>
      <w:bookmarkStart w:id="76" w:name="_Toc182989933"/>
      <w:bookmarkStart w:id="77" w:name="_Toc183005586"/>
      <w:bookmarkStart w:id="78" w:name="_Toc183009497"/>
      <w:bookmarkStart w:id="79" w:name="_Toc183010693"/>
      <w:bookmarkStart w:id="80" w:name="_Toc183012461"/>
      <w:bookmarkStart w:id="81" w:name="_Toc182989934"/>
      <w:bookmarkStart w:id="82" w:name="_Toc183005587"/>
      <w:bookmarkStart w:id="83" w:name="_Toc183009498"/>
      <w:bookmarkStart w:id="84" w:name="_Toc183010694"/>
      <w:bookmarkStart w:id="85" w:name="_Toc183012462"/>
      <w:bookmarkStart w:id="86" w:name="_Toc182989935"/>
      <w:bookmarkStart w:id="87" w:name="_Toc183005588"/>
      <w:bookmarkStart w:id="88" w:name="_Toc183009499"/>
      <w:bookmarkStart w:id="89" w:name="_Toc183010695"/>
      <w:bookmarkStart w:id="90" w:name="_Toc183012463"/>
      <w:bookmarkStart w:id="91" w:name="_Toc182989936"/>
      <w:bookmarkStart w:id="92" w:name="_Toc183005589"/>
      <w:bookmarkStart w:id="93" w:name="_Toc183009500"/>
      <w:bookmarkStart w:id="94" w:name="_Toc183010696"/>
      <w:bookmarkStart w:id="95" w:name="_Toc183012464"/>
      <w:bookmarkStart w:id="96" w:name="_Toc182989937"/>
      <w:bookmarkStart w:id="97" w:name="_Toc183005590"/>
      <w:bookmarkStart w:id="98" w:name="_Toc183009501"/>
      <w:bookmarkStart w:id="99" w:name="_Toc183010697"/>
      <w:bookmarkStart w:id="100" w:name="_Toc183012465"/>
      <w:bookmarkStart w:id="101" w:name="_Toc182989938"/>
      <w:bookmarkStart w:id="102" w:name="_Toc183005591"/>
      <w:bookmarkStart w:id="103" w:name="_Toc183009502"/>
      <w:bookmarkStart w:id="104" w:name="_Toc183010698"/>
      <w:bookmarkStart w:id="105" w:name="_Toc183012466"/>
      <w:bookmarkStart w:id="106" w:name="_Toc182989939"/>
      <w:bookmarkStart w:id="107" w:name="_Toc183005592"/>
      <w:bookmarkStart w:id="108" w:name="_Toc183009503"/>
      <w:bookmarkStart w:id="109" w:name="_Toc183010699"/>
      <w:bookmarkStart w:id="110" w:name="_Toc183012467"/>
      <w:bookmarkStart w:id="111" w:name="_Toc182989940"/>
      <w:bookmarkStart w:id="112" w:name="_Toc183005593"/>
      <w:bookmarkStart w:id="113" w:name="_Toc183009504"/>
      <w:bookmarkStart w:id="114" w:name="_Toc183010700"/>
      <w:bookmarkStart w:id="115" w:name="_Toc183012468"/>
      <w:bookmarkStart w:id="116" w:name="_Toc182989941"/>
      <w:bookmarkStart w:id="117" w:name="_Toc183005594"/>
      <w:bookmarkStart w:id="118" w:name="_Toc183009505"/>
      <w:bookmarkStart w:id="119" w:name="_Toc183010701"/>
      <w:bookmarkStart w:id="120" w:name="_Toc183012469"/>
      <w:bookmarkStart w:id="121" w:name="_Toc182989942"/>
      <w:bookmarkStart w:id="122" w:name="_Toc183005595"/>
      <w:bookmarkStart w:id="123" w:name="_Toc183009506"/>
      <w:bookmarkStart w:id="124" w:name="_Toc183010702"/>
      <w:bookmarkStart w:id="125" w:name="_Toc183012470"/>
      <w:bookmarkStart w:id="126" w:name="_Toc182989943"/>
      <w:bookmarkStart w:id="127" w:name="_Toc183005596"/>
      <w:bookmarkStart w:id="128" w:name="_Toc183009507"/>
      <w:bookmarkStart w:id="129" w:name="_Toc183010703"/>
      <w:bookmarkStart w:id="130" w:name="_Toc183012471"/>
      <w:bookmarkStart w:id="131" w:name="_Toc182989944"/>
      <w:bookmarkStart w:id="132" w:name="_Toc183005597"/>
      <w:bookmarkStart w:id="133" w:name="_Toc183009508"/>
      <w:bookmarkStart w:id="134" w:name="_Toc183010704"/>
      <w:bookmarkStart w:id="135" w:name="_Toc183012472"/>
      <w:bookmarkStart w:id="136" w:name="_Toc182989945"/>
      <w:bookmarkStart w:id="137" w:name="_Toc183005598"/>
      <w:bookmarkStart w:id="138" w:name="_Toc183009509"/>
      <w:bookmarkStart w:id="139" w:name="_Toc183010705"/>
      <w:bookmarkStart w:id="140" w:name="_Toc183012473"/>
      <w:bookmarkStart w:id="141" w:name="_Toc182989946"/>
      <w:bookmarkStart w:id="142" w:name="_Toc183005599"/>
      <w:bookmarkStart w:id="143" w:name="_Toc183009510"/>
      <w:bookmarkStart w:id="144" w:name="_Toc183010706"/>
      <w:bookmarkStart w:id="145" w:name="_Toc183012474"/>
      <w:bookmarkStart w:id="146" w:name="_Toc182989947"/>
      <w:bookmarkStart w:id="147" w:name="_Toc183005600"/>
      <w:bookmarkStart w:id="148" w:name="_Toc183009511"/>
      <w:bookmarkStart w:id="149" w:name="_Toc183010707"/>
      <w:bookmarkStart w:id="150" w:name="_Toc183012475"/>
      <w:bookmarkStart w:id="151" w:name="_Toc182989948"/>
      <w:bookmarkStart w:id="152" w:name="_Toc183005601"/>
      <w:bookmarkStart w:id="153" w:name="_Toc183009512"/>
      <w:bookmarkStart w:id="154" w:name="_Toc183010708"/>
      <w:bookmarkStart w:id="155" w:name="_Toc183012476"/>
      <w:bookmarkStart w:id="156" w:name="_Toc182989949"/>
      <w:bookmarkStart w:id="157" w:name="_Toc183005602"/>
      <w:bookmarkStart w:id="158" w:name="_Toc183009513"/>
      <w:bookmarkStart w:id="159" w:name="_Toc183010709"/>
      <w:bookmarkStart w:id="160" w:name="_Toc183012477"/>
      <w:bookmarkStart w:id="161" w:name="_Toc182989950"/>
      <w:bookmarkStart w:id="162" w:name="_Toc183005603"/>
      <w:bookmarkStart w:id="163" w:name="_Toc183009514"/>
      <w:bookmarkStart w:id="164" w:name="_Toc183010710"/>
      <w:bookmarkStart w:id="165" w:name="_Toc183012478"/>
      <w:bookmarkStart w:id="166" w:name="_Toc182989951"/>
      <w:bookmarkStart w:id="167" w:name="_Toc183005604"/>
      <w:bookmarkStart w:id="168" w:name="_Toc183009515"/>
      <w:bookmarkStart w:id="169" w:name="_Toc183010711"/>
      <w:bookmarkStart w:id="170" w:name="_Toc183012479"/>
      <w:bookmarkStart w:id="171" w:name="_Toc182989952"/>
      <w:bookmarkStart w:id="172" w:name="_Toc183005605"/>
      <w:bookmarkStart w:id="173" w:name="_Toc183009516"/>
      <w:bookmarkStart w:id="174" w:name="_Toc183010712"/>
      <w:bookmarkStart w:id="175" w:name="_Toc183012480"/>
      <w:bookmarkStart w:id="176" w:name="_Toc182989953"/>
      <w:bookmarkStart w:id="177" w:name="_Toc183005606"/>
      <w:bookmarkStart w:id="178" w:name="_Toc183009517"/>
      <w:bookmarkStart w:id="179" w:name="_Toc183010713"/>
      <w:bookmarkStart w:id="180" w:name="_Toc183012481"/>
      <w:bookmarkStart w:id="181" w:name="_Toc182989954"/>
      <w:bookmarkStart w:id="182" w:name="_Toc183005607"/>
      <w:bookmarkStart w:id="183" w:name="_Toc183009518"/>
      <w:bookmarkStart w:id="184" w:name="_Toc183010714"/>
      <w:bookmarkStart w:id="185" w:name="_Toc183012482"/>
      <w:bookmarkStart w:id="186" w:name="_Toc182989955"/>
      <w:bookmarkStart w:id="187" w:name="_Toc183005608"/>
      <w:bookmarkStart w:id="188" w:name="_Toc183009519"/>
      <w:bookmarkStart w:id="189" w:name="_Toc183010715"/>
      <w:bookmarkStart w:id="190" w:name="_Toc183012483"/>
      <w:bookmarkStart w:id="191" w:name="_Toc182989956"/>
      <w:bookmarkStart w:id="192" w:name="_Toc183005609"/>
      <w:bookmarkStart w:id="193" w:name="_Toc183009520"/>
      <w:bookmarkStart w:id="194" w:name="_Toc183010716"/>
      <w:bookmarkStart w:id="195" w:name="_Toc183012484"/>
      <w:bookmarkStart w:id="196" w:name="_Toc182989957"/>
      <w:bookmarkStart w:id="197" w:name="_Toc183005610"/>
      <w:bookmarkStart w:id="198" w:name="_Toc183009521"/>
      <w:bookmarkStart w:id="199" w:name="_Toc183010717"/>
      <w:bookmarkStart w:id="200" w:name="_Toc183012485"/>
      <w:bookmarkStart w:id="201" w:name="_Toc182989958"/>
      <w:bookmarkStart w:id="202" w:name="_Toc183005611"/>
      <w:bookmarkStart w:id="203" w:name="_Toc183009522"/>
      <w:bookmarkStart w:id="204" w:name="_Toc183010718"/>
      <w:bookmarkStart w:id="205" w:name="_Toc183012486"/>
      <w:bookmarkStart w:id="206" w:name="_Toc182989959"/>
      <w:bookmarkStart w:id="207" w:name="_Toc183005612"/>
      <w:bookmarkStart w:id="208" w:name="_Toc183009523"/>
      <w:bookmarkStart w:id="209" w:name="_Toc183010719"/>
      <w:bookmarkStart w:id="210" w:name="_Toc183012487"/>
      <w:bookmarkStart w:id="211" w:name="_Toc182989960"/>
      <w:bookmarkStart w:id="212" w:name="_Toc183005613"/>
      <w:bookmarkStart w:id="213" w:name="_Toc183009524"/>
      <w:bookmarkStart w:id="214" w:name="_Toc183010720"/>
      <w:bookmarkStart w:id="215" w:name="_Toc183012488"/>
      <w:bookmarkStart w:id="216" w:name="_Toc182989961"/>
      <w:bookmarkStart w:id="217" w:name="_Toc183005614"/>
      <w:bookmarkStart w:id="218" w:name="_Toc183009525"/>
      <w:bookmarkStart w:id="219" w:name="_Toc183010721"/>
      <w:bookmarkStart w:id="220" w:name="_Toc183012489"/>
      <w:bookmarkStart w:id="221" w:name="_Toc182989962"/>
      <w:bookmarkStart w:id="222" w:name="_Toc183005615"/>
      <w:bookmarkStart w:id="223" w:name="_Toc183009526"/>
      <w:bookmarkStart w:id="224" w:name="_Toc183010722"/>
      <w:bookmarkStart w:id="225" w:name="_Toc183012490"/>
      <w:bookmarkStart w:id="226" w:name="_Toc182989963"/>
      <w:bookmarkStart w:id="227" w:name="_Toc183005616"/>
      <w:bookmarkStart w:id="228" w:name="_Toc183009527"/>
      <w:bookmarkStart w:id="229" w:name="_Toc183010723"/>
      <w:bookmarkStart w:id="230" w:name="_Toc183012491"/>
      <w:bookmarkStart w:id="231" w:name="_Toc182989964"/>
      <w:bookmarkStart w:id="232" w:name="_Toc183005617"/>
      <w:bookmarkStart w:id="233" w:name="_Toc183009528"/>
      <w:bookmarkStart w:id="234" w:name="_Toc183010724"/>
      <w:bookmarkStart w:id="235" w:name="_Toc183012492"/>
      <w:bookmarkStart w:id="236" w:name="_Toc182989965"/>
      <w:bookmarkStart w:id="237" w:name="_Toc183005618"/>
      <w:bookmarkStart w:id="238" w:name="_Toc183009529"/>
      <w:bookmarkStart w:id="239" w:name="_Toc183010725"/>
      <w:bookmarkStart w:id="240" w:name="_Toc183012493"/>
      <w:bookmarkStart w:id="241" w:name="_Toc182989966"/>
      <w:bookmarkStart w:id="242" w:name="_Toc183005619"/>
      <w:bookmarkStart w:id="243" w:name="_Toc183009530"/>
      <w:bookmarkStart w:id="244" w:name="_Toc183010726"/>
      <w:bookmarkStart w:id="245" w:name="_Toc183012494"/>
      <w:bookmarkStart w:id="246" w:name="_Toc182989967"/>
      <w:bookmarkStart w:id="247" w:name="_Toc183005620"/>
      <w:bookmarkStart w:id="248" w:name="_Toc183009531"/>
      <w:bookmarkStart w:id="249" w:name="_Toc183010727"/>
      <w:bookmarkStart w:id="250" w:name="_Toc183012495"/>
      <w:bookmarkStart w:id="251" w:name="_Toc182989968"/>
      <w:bookmarkStart w:id="252" w:name="_Toc183005621"/>
      <w:bookmarkStart w:id="253" w:name="_Toc183009532"/>
      <w:bookmarkStart w:id="254" w:name="_Toc183010728"/>
      <w:bookmarkStart w:id="255" w:name="_Toc183012496"/>
      <w:bookmarkStart w:id="256" w:name="_Toc182989969"/>
      <w:bookmarkStart w:id="257" w:name="_Toc183005622"/>
      <w:bookmarkStart w:id="258" w:name="_Toc183009533"/>
      <w:bookmarkStart w:id="259" w:name="_Toc183010729"/>
      <w:bookmarkStart w:id="260" w:name="_Toc183012497"/>
      <w:bookmarkStart w:id="261" w:name="_Toc182989970"/>
      <w:bookmarkStart w:id="262" w:name="_Toc183005623"/>
      <w:bookmarkStart w:id="263" w:name="_Toc183009534"/>
      <w:bookmarkStart w:id="264" w:name="_Toc183010730"/>
      <w:bookmarkStart w:id="265" w:name="_Toc183012498"/>
      <w:bookmarkStart w:id="266" w:name="_Toc182989971"/>
      <w:bookmarkStart w:id="267" w:name="_Toc183005624"/>
      <w:bookmarkStart w:id="268" w:name="_Toc183009535"/>
      <w:bookmarkStart w:id="269" w:name="_Toc183010731"/>
      <w:bookmarkStart w:id="270" w:name="_Toc183012499"/>
      <w:bookmarkStart w:id="271" w:name="_Toc182989972"/>
      <w:bookmarkStart w:id="272" w:name="_Toc183005625"/>
      <w:bookmarkStart w:id="273" w:name="_Toc183009536"/>
      <w:bookmarkStart w:id="274" w:name="_Toc183010732"/>
      <w:bookmarkStart w:id="275" w:name="_Toc183012500"/>
      <w:bookmarkStart w:id="276" w:name="_Toc182989973"/>
      <w:bookmarkStart w:id="277" w:name="_Toc183005626"/>
      <w:bookmarkStart w:id="278" w:name="_Toc183009537"/>
      <w:bookmarkStart w:id="279" w:name="_Toc183010733"/>
      <w:bookmarkStart w:id="280" w:name="_Toc183012501"/>
      <w:bookmarkStart w:id="281" w:name="_Toc182989974"/>
      <w:bookmarkStart w:id="282" w:name="_Toc183005627"/>
      <w:bookmarkStart w:id="283" w:name="_Toc183009538"/>
      <w:bookmarkStart w:id="284" w:name="_Toc183010734"/>
      <w:bookmarkStart w:id="285" w:name="_Toc183012502"/>
      <w:bookmarkStart w:id="286" w:name="_Toc182989975"/>
      <w:bookmarkStart w:id="287" w:name="_Toc183005628"/>
      <w:bookmarkStart w:id="288" w:name="_Toc183009539"/>
      <w:bookmarkStart w:id="289" w:name="_Toc183010735"/>
      <w:bookmarkStart w:id="290" w:name="_Toc183012503"/>
      <w:bookmarkStart w:id="291" w:name="_Toc182989976"/>
      <w:bookmarkStart w:id="292" w:name="_Toc183005629"/>
      <w:bookmarkStart w:id="293" w:name="_Toc183009540"/>
      <w:bookmarkStart w:id="294" w:name="_Toc183010736"/>
      <w:bookmarkStart w:id="295" w:name="_Toc183012504"/>
      <w:bookmarkStart w:id="296" w:name="_Toc182989977"/>
      <w:bookmarkStart w:id="297" w:name="_Toc183005630"/>
      <w:bookmarkStart w:id="298" w:name="_Toc183009541"/>
      <w:bookmarkStart w:id="299" w:name="_Toc183010737"/>
      <w:bookmarkStart w:id="300" w:name="_Toc183012505"/>
      <w:bookmarkStart w:id="301" w:name="_Toc182989978"/>
      <w:bookmarkStart w:id="302" w:name="_Toc183005631"/>
      <w:bookmarkStart w:id="303" w:name="_Toc183009542"/>
      <w:bookmarkStart w:id="304" w:name="_Toc183010738"/>
      <w:bookmarkStart w:id="305" w:name="_Toc183012506"/>
      <w:bookmarkStart w:id="306" w:name="_Toc182989979"/>
      <w:bookmarkStart w:id="307" w:name="_Toc183005632"/>
      <w:bookmarkStart w:id="308" w:name="_Toc183009543"/>
      <w:bookmarkStart w:id="309" w:name="_Toc183010739"/>
      <w:bookmarkStart w:id="310" w:name="_Toc183012507"/>
      <w:bookmarkStart w:id="311" w:name="_Toc182990049"/>
      <w:bookmarkStart w:id="312" w:name="_Toc183005702"/>
      <w:bookmarkStart w:id="313" w:name="_Toc183009613"/>
      <w:bookmarkStart w:id="314" w:name="_Toc183010809"/>
      <w:bookmarkStart w:id="315" w:name="_Toc183012577"/>
      <w:bookmarkStart w:id="316" w:name="_Toc182990050"/>
      <w:bookmarkStart w:id="317" w:name="_Toc183005703"/>
      <w:bookmarkStart w:id="318" w:name="_Toc183009614"/>
      <w:bookmarkStart w:id="319" w:name="_Toc183010810"/>
      <w:bookmarkStart w:id="320" w:name="_Toc183012578"/>
      <w:bookmarkStart w:id="321" w:name="_Toc182990051"/>
      <w:bookmarkStart w:id="322" w:name="_Toc183005704"/>
      <w:bookmarkStart w:id="323" w:name="_Toc183009615"/>
      <w:bookmarkStart w:id="324" w:name="_Toc183010811"/>
      <w:bookmarkStart w:id="325" w:name="_Toc183012579"/>
      <w:bookmarkStart w:id="326" w:name="_Toc182990052"/>
      <w:bookmarkStart w:id="327" w:name="_Toc183005705"/>
      <w:bookmarkStart w:id="328" w:name="_Toc183009616"/>
      <w:bookmarkStart w:id="329" w:name="_Toc183010812"/>
      <w:bookmarkStart w:id="330" w:name="_Toc183012580"/>
      <w:bookmarkStart w:id="331" w:name="_Toc182990053"/>
      <w:bookmarkStart w:id="332" w:name="_Toc183005706"/>
      <w:bookmarkStart w:id="333" w:name="_Toc183009617"/>
      <w:bookmarkStart w:id="334" w:name="_Toc183010813"/>
      <w:bookmarkStart w:id="335" w:name="_Toc183012581"/>
      <w:bookmarkStart w:id="336" w:name="_Toc182990220"/>
      <w:bookmarkStart w:id="337" w:name="_Toc183005873"/>
      <w:bookmarkStart w:id="338" w:name="_Toc183009784"/>
      <w:bookmarkStart w:id="339" w:name="_Toc183010980"/>
      <w:bookmarkStart w:id="340" w:name="_Toc183012748"/>
      <w:bookmarkStart w:id="341" w:name="_Toc182990221"/>
      <w:bookmarkStart w:id="342" w:name="_Toc183005874"/>
      <w:bookmarkStart w:id="343" w:name="_Toc183009785"/>
      <w:bookmarkStart w:id="344" w:name="_Toc183010981"/>
      <w:bookmarkStart w:id="345" w:name="_Toc183012749"/>
      <w:bookmarkStart w:id="346" w:name="_Toc182990222"/>
      <w:bookmarkStart w:id="347" w:name="_Toc183005875"/>
      <w:bookmarkStart w:id="348" w:name="_Toc183009786"/>
      <w:bookmarkStart w:id="349" w:name="_Toc183010982"/>
      <w:bookmarkStart w:id="350" w:name="_Toc183012750"/>
      <w:bookmarkStart w:id="351" w:name="_Toc182990223"/>
      <w:bookmarkStart w:id="352" w:name="_Toc183005876"/>
      <w:bookmarkStart w:id="353" w:name="_Toc183009787"/>
      <w:bookmarkStart w:id="354" w:name="_Toc183010983"/>
      <w:bookmarkStart w:id="355" w:name="_Toc183012751"/>
      <w:bookmarkStart w:id="356" w:name="_Toc182990224"/>
      <w:bookmarkStart w:id="357" w:name="_Toc183005877"/>
      <w:bookmarkStart w:id="358" w:name="_Toc183009788"/>
      <w:bookmarkStart w:id="359" w:name="_Toc183010984"/>
      <w:bookmarkStart w:id="360" w:name="_Toc183012752"/>
      <w:bookmarkStart w:id="361" w:name="_Toc182990225"/>
      <w:bookmarkStart w:id="362" w:name="_Toc183005878"/>
      <w:bookmarkStart w:id="363" w:name="_Toc183009789"/>
      <w:bookmarkStart w:id="364" w:name="_Toc183010985"/>
      <w:bookmarkStart w:id="365" w:name="_Toc183012753"/>
      <w:bookmarkStart w:id="366" w:name="_Toc182990226"/>
      <w:bookmarkStart w:id="367" w:name="_Toc183005879"/>
      <w:bookmarkStart w:id="368" w:name="_Toc183009790"/>
      <w:bookmarkStart w:id="369" w:name="_Toc183010986"/>
      <w:bookmarkStart w:id="370" w:name="_Toc183012754"/>
      <w:bookmarkStart w:id="371" w:name="_Toc182990227"/>
      <w:bookmarkStart w:id="372" w:name="_Toc183005880"/>
      <w:bookmarkStart w:id="373" w:name="_Toc183009791"/>
      <w:bookmarkStart w:id="374" w:name="_Toc183010987"/>
      <w:bookmarkStart w:id="375" w:name="_Toc183012755"/>
      <w:bookmarkStart w:id="376" w:name="_Toc182990228"/>
      <w:bookmarkStart w:id="377" w:name="_Toc183005881"/>
      <w:bookmarkStart w:id="378" w:name="_Toc183009792"/>
      <w:bookmarkStart w:id="379" w:name="_Toc183010988"/>
      <w:bookmarkStart w:id="380" w:name="_Toc183012756"/>
      <w:bookmarkStart w:id="381" w:name="_Toc182990229"/>
      <w:bookmarkStart w:id="382" w:name="_Toc183005882"/>
      <w:bookmarkStart w:id="383" w:name="_Toc183009793"/>
      <w:bookmarkStart w:id="384" w:name="_Toc183010989"/>
      <w:bookmarkStart w:id="385" w:name="_Toc183012757"/>
      <w:bookmarkStart w:id="386" w:name="_Toc182990230"/>
      <w:bookmarkStart w:id="387" w:name="_Toc183005883"/>
      <w:bookmarkStart w:id="388" w:name="_Toc183009794"/>
      <w:bookmarkStart w:id="389" w:name="_Toc183010990"/>
      <w:bookmarkStart w:id="390" w:name="_Toc183012758"/>
      <w:bookmarkStart w:id="391" w:name="_Toc182990231"/>
      <w:bookmarkStart w:id="392" w:name="_Toc183005884"/>
      <w:bookmarkStart w:id="393" w:name="_Toc183009795"/>
      <w:bookmarkStart w:id="394" w:name="_Toc183010991"/>
      <w:bookmarkStart w:id="395" w:name="_Toc183012759"/>
      <w:bookmarkStart w:id="396" w:name="_Toc182990232"/>
      <w:bookmarkStart w:id="397" w:name="_Toc183005885"/>
      <w:bookmarkStart w:id="398" w:name="_Toc183009796"/>
      <w:bookmarkStart w:id="399" w:name="_Toc183010992"/>
      <w:bookmarkStart w:id="400" w:name="_Toc183012760"/>
      <w:bookmarkStart w:id="401" w:name="_Toc182990233"/>
      <w:bookmarkStart w:id="402" w:name="_Toc183005886"/>
      <w:bookmarkStart w:id="403" w:name="_Toc183009797"/>
      <w:bookmarkStart w:id="404" w:name="_Toc183010993"/>
      <w:bookmarkStart w:id="405" w:name="_Toc183012761"/>
      <w:bookmarkStart w:id="406" w:name="_Toc182990234"/>
      <w:bookmarkStart w:id="407" w:name="_Toc183005887"/>
      <w:bookmarkStart w:id="408" w:name="_Toc183009798"/>
      <w:bookmarkStart w:id="409" w:name="_Toc183010994"/>
      <w:bookmarkStart w:id="410" w:name="_Toc183012762"/>
      <w:bookmarkStart w:id="411" w:name="_Toc182990235"/>
      <w:bookmarkStart w:id="412" w:name="_Toc183005888"/>
      <w:bookmarkStart w:id="413" w:name="_Toc183009799"/>
      <w:bookmarkStart w:id="414" w:name="_Toc183010995"/>
      <w:bookmarkStart w:id="415" w:name="_Toc183012763"/>
      <w:bookmarkStart w:id="416" w:name="_Toc182990236"/>
      <w:bookmarkStart w:id="417" w:name="_Toc183005889"/>
      <w:bookmarkStart w:id="418" w:name="_Toc183009800"/>
      <w:bookmarkStart w:id="419" w:name="_Toc183010996"/>
      <w:bookmarkStart w:id="420" w:name="_Toc183012764"/>
      <w:bookmarkStart w:id="421" w:name="_Toc182990237"/>
      <w:bookmarkStart w:id="422" w:name="_Toc183005890"/>
      <w:bookmarkStart w:id="423" w:name="_Toc183009801"/>
      <w:bookmarkStart w:id="424" w:name="_Toc183010997"/>
      <w:bookmarkStart w:id="425" w:name="_Toc183012765"/>
      <w:bookmarkStart w:id="426" w:name="_Toc182990238"/>
      <w:bookmarkStart w:id="427" w:name="_Toc183005891"/>
      <w:bookmarkStart w:id="428" w:name="_Toc183009802"/>
      <w:bookmarkStart w:id="429" w:name="_Toc183010998"/>
      <w:bookmarkStart w:id="430" w:name="_Toc183012766"/>
      <w:bookmarkStart w:id="431" w:name="_Toc182990239"/>
      <w:bookmarkStart w:id="432" w:name="_Toc183005892"/>
      <w:bookmarkStart w:id="433" w:name="_Toc183009803"/>
      <w:bookmarkStart w:id="434" w:name="_Toc183010999"/>
      <w:bookmarkStart w:id="435" w:name="_Toc183012767"/>
      <w:bookmarkStart w:id="436" w:name="_Toc182990240"/>
      <w:bookmarkStart w:id="437" w:name="_Toc183005893"/>
      <w:bookmarkStart w:id="438" w:name="_Toc183009804"/>
      <w:bookmarkStart w:id="439" w:name="_Toc183011000"/>
      <w:bookmarkStart w:id="440" w:name="_Toc183012768"/>
      <w:bookmarkStart w:id="441" w:name="_Toc182990241"/>
      <w:bookmarkStart w:id="442" w:name="_Toc183005894"/>
      <w:bookmarkStart w:id="443" w:name="_Toc183009805"/>
      <w:bookmarkStart w:id="444" w:name="_Toc183011001"/>
      <w:bookmarkStart w:id="445" w:name="_Toc183012769"/>
      <w:bookmarkStart w:id="446" w:name="_Toc182990242"/>
      <w:bookmarkStart w:id="447" w:name="_Toc183005895"/>
      <w:bookmarkStart w:id="448" w:name="_Toc183009806"/>
      <w:bookmarkStart w:id="449" w:name="_Toc183011002"/>
      <w:bookmarkStart w:id="450" w:name="_Toc183012770"/>
      <w:bookmarkStart w:id="451" w:name="_Toc182990243"/>
      <w:bookmarkStart w:id="452" w:name="_Toc183005896"/>
      <w:bookmarkStart w:id="453" w:name="_Toc183009807"/>
      <w:bookmarkStart w:id="454" w:name="_Toc183011003"/>
      <w:bookmarkStart w:id="455" w:name="_Toc183012771"/>
      <w:bookmarkStart w:id="456" w:name="_Toc182990244"/>
      <w:bookmarkStart w:id="457" w:name="_Toc183005897"/>
      <w:bookmarkStart w:id="458" w:name="_Toc183009808"/>
      <w:bookmarkStart w:id="459" w:name="_Toc183011004"/>
      <w:bookmarkStart w:id="460" w:name="_Toc183012772"/>
      <w:bookmarkStart w:id="461" w:name="_Toc182990245"/>
      <w:bookmarkStart w:id="462" w:name="_Toc183005898"/>
      <w:bookmarkStart w:id="463" w:name="_Toc183009809"/>
      <w:bookmarkStart w:id="464" w:name="_Toc183011005"/>
      <w:bookmarkStart w:id="465" w:name="_Toc183012773"/>
      <w:bookmarkStart w:id="466" w:name="_Toc182990246"/>
      <w:bookmarkStart w:id="467" w:name="_Toc183005899"/>
      <w:bookmarkStart w:id="468" w:name="_Toc183009810"/>
      <w:bookmarkStart w:id="469" w:name="_Toc183011006"/>
      <w:bookmarkStart w:id="470" w:name="_Toc183012774"/>
      <w:bookmarkStart w:id="471" w:name="_Toc182990247"/>
      <w:bookmarkStart w:id="472" w:name="_Toc183005900"/>
      <w:bookmarkStart w:id="473" w:name="_Toc183009811"/>
      <w:bookmarkStart w:id="474" w:name="_Toc183011007"/>
      <w:bookmarkStart w:id="475" w:name="_Toc183012775"/>
      <w:bookmarkStart w:id="476" w:name="_Toc182990248"/>
      <w:bookmarkStart w:id="477" w:name="_Toc183005901"/>
      <w:bookmarkStart w:id="478" w:name="_Toc183009812"/>
      <w:bookmarkStart w:id="479" w:name="_Toc183011008"/>
      <w:bookmarkStart w:id="480" w:name="_Toc183012776"/>
      <w:bookmarkStart w:id="481" w:name="_Toc182990249"/>
      <w:bookmarkStart w:id="482" w:name="_Toc183005902"/>
      <w:bookmarkStart w:id="483" w:name="_Toc183009813"/>
      <w:bookmarkStart w:id="484" w:name="_Toc183011009"/>
      <w:bookmarkStart w:id="485" w:name="_Toc183012777"/>
      <w:bookmarkStart w:id="486" w:name="_Toc182990250"/>
      <w:bookmarkStart w:id="487" w:name="_Toc183005903"/>
      <w:bookmarkStart w:id="488" w:name="_Toc183009814"/>
      <w:bookmarkStart w:id="489" w:name="_Toc183011010"/>
      <w:bookmarkStart w:id="490" w:name="_Toc183012778"/>
      <w:bookmarkStart w:id="491" w:name="_Toc182990251"/>
      <w:bookmarkStart w:id="492" w:name="_Toc183005904"/>
      <w:bookmarkStart w:id="493" w:name="_Toc183009815"/>
      <w:bookmarkStart w:id="494" w:name="_Toc183011011"/>
      <w:bookmarkStart w:id="495" w:name="_Toc183012779"/>
      <w:bookmarkStart w:id="496" w:name="_Toc182990252"/>
      <w:bookmarkStart w:id="497" w:name="_Toc183005905"/>
      <w:bookmarkStart w:id="498" w:name="_Toc183009816"/>
      <w:bookmarkStart w:id="499" w:name="_Toc183011012"/>
      <w:bookmarkStart w:id="500" w:name="_Toc183012780"/>
      <w:bookmarkStart w:id="501" w:name="_Toc182990253"/>
      <w:bookmarkStart w:id="502" w:name="_Toc183005906"/>
      <w:bookmarkStart w:id="503" w:name="_Toc183009817"/>
      <w:bookmarkStart w:id="504" w:name="_Toc183011013"/>
      <w:bookmarkStart w:id="505" w:name="_Toc183012781"/>
      <w:bookmarkStart w:id="506" w:name="_Toc182990254"/>
      <w:bookmarkStart w:id="507" w:name="_Toc183005907"/>
      <w:bookmarkStart w:id="508" w:name="_Toc183009818"/>
      <w:bookmarkStart w:id="509" w:name="_Toc183011014"/>
      <w:bookmarkStart w:id="510" w:name="_Toc183012782"/>
      <w:bookmarkStart w:id="511" w:name="_Toc182990255"/>
      <w:bookmarkStart w:id="512" w:name="_Toc183005908"/>
      <w:bookmarkStart w:id="513" w:name="_Toc183009819"/>
      <w:bookmarkStart w:id="514" w:name="_Toc183011015"/>
      <w:bookmarkStart w:id="515" w:name="_Toc183012783"/>
      <w:bookmarkStart w:id="516" w:name="_Toc182990256"/>
      <w:bookmarkStart w:id="517" w:name="_Toc183005909"/>
      <w:bookmarkStart w:id="518" w:name="_Toc183009820"/>
      <w:bookmarkStart w:id="519" w:name="_Toc183011016"/>
      <w:bookmarkStart w:id="520" w:name="_Toc183012784"/>
      <w:bookmarkStart w:id="521" w:name="_Toc182990257"/>
      <w:bookmarkStart w:id="522" w:name="_Toc183005910"/>
      <w:bookmarkStart w:id="523" w:name="_Toc183009821"/>
      <w:bookmarkStart w:id="524" w:name="_Toc183011017"/>
      <w:bookmarkStart w:id="525" w:name="_Toc183012785"/>
      <w:bookmarkStart w:id="526" w:name="_Toc182990258"/>
      <w:bookmarkStart w:id="527" w:name="_Toc183005911"/>
      <w:bookmarkStart w:id="528" w:name="_Toc183009822"/>
      <w:bookmarkStart w:id="529" w:name="_Toc183011018"/>
      <w:bookmarkStart w:id="530" w:name="_Toc183012786"/>
      <w:bookmarkStart w:id="531" w:name="_Toc182990259"/>
      <w:bookmarkStart w:id="532" w:name="_Toc183005912"/>
      <w:bookmarkStart w:id="533" w:name="_Toc183009823"/>
      <w:bookmarkStart w:id="534" w:name="_Toc183011019"/>
      <w:bookmarkStart w:id="535" w:name="_Toc183012787"/>
      <w:bookmarkStart w:id="536" w:name="_Toc182990260"/>
      <w:bookmarkStart w:id="537" w:name="_Toc183005913"/>
      <w:bookmarkStart w:id="538" w:name="_Toc183009824"/>
      <w:bookmarkStart w:id="539" w:name="_Toc183011020"/>
      <w:bookmarkStart w:id="540" w:name="_Toc183012788"/>
      <w:bookmarkStart w:id="541" w:name="_Toc182990261"/>
      <w:bookmarkStart w:id="542" w:name="_Toc183005914"/>
      <w:bookmarkStart w:id="543" w:name="_Toc183009825"/>
      <w:bookmarkStart w:id="544" w:name="_Toc183011021"/>
      <w:bookmarkStart w:id="545" w:name="_Toc183012789"/>
      <w:bookmarkStart w:id="546" w:name="_Toc182990262"/>
      <w:bookmarkStart w:id="547" w:name="_Toc183005915"/>
      <w:bookmarkStart w:id="548" w:name="_Toc183009826"/>
      <w:bookmarkStart w:id="549" w:name="_Toc183011022"/>
      <w:bookmarkStart w:id="550" w:name="_Toc183012790"/>
      <w:bookmarkStart w:id="551" w:name="_Toc182990263"/>
      <w:bookmarkStart w:id="552" w:name="_Toc183005916"/>
      <w:bookmarkStart w:id="553" w:name="_Toc183009827"/>
      <w:bookmarkStart w:id="554" w:name="_Toc183011023"/>
      <w:bookmarkStart w:id="555" w:name="_Toc183012791"/>
      <w:bookmarkStart w:id="556" w:name="_Toc182990264"/>
      <w:bookmarkStart w:id="557" w:name="_Toc183005917"/>
      <w:bookmarkStart w:id="558" w:name="_Toc183009828"/>
      <w:bookmarkStart w:id="559" w:name="_Toc183011024"/>
      <w:bookmarkStart w:id="560" w:name="_Toc183012792"/>
      <w:bookmarkStart w:id="561" w:name="_Toc182990265"/>
      <w:bookmarkStart w:id="562" w:name="_Toc183005918"/>
      <w:bookmarkStart w:id="563" w:name="_Toc183009829"/>
      <w:bookmarkStart w:id="564" w:name="_Toc183011025"/>
      <w:bookmarkStart w:id="565" w:name="_Toc183012793"/>
      <w:bookmarkStart w:id="566" w:name="_Toc182990266"/>
      <w:bookmarkStart w:id="567" w:name="_Toc183005919"/>
      <w:bookmarkStart w:id="568" w:name="_Toc183009830"/>
      <w:bookmarkStart w:id="569" w:name="_Toc183011026"/>
      <w:bookmarkStart w:id="570" w:name="_Toc183012794"/>
      <w:bookmarkStart w:id="571" w:name="_Toc182990267"/>
      <w:bookmarkStart w:id="572" w:name="_Toc183005920"/>
      <w:bookmarkStart w:id="573" w:name="_Toc183009831"/>
      <w:bookmarkStart w:id="574" w:name="_Toc183011027"/>
      <w:bookmarkStart w:id="575" w:name="_Toc183012795"/>
      <w:bookmarkStart w:id="576" w:name="_Toc182990268"/>
      <w:bookmarkStart w:id="577" w:name="_Toc183005921"/>
      <w:bookmarkStart w:id="578" w:name="_Toc183009832"/>
      <w:bookmarkStart w:id="579" w:name="_Toc183011028"/>
      <w:bookmarkStart w:id="580" w:name="_Toc183012796"/>
      <w:bookmarkStart w:id="581" w:name="_Toc182990269"/>
      <w:bookmarkStart w:id="582" w:name="_Toc183005922"/>
      <w:bookmarkStart w:id="583" w:name="_Toc183009833"/>
      <w:bookmarkStart w:id="584" w:name="_Toc183011029"/>
      <w:bookmarkStart w:id="585" w:name="_Toc183012797"/>
      <w:bookmarkStart w:id="586" w:name="_Toc182990339"/>
      <w:bookmarkStart w:id="587" w:name="_Toc183005992"/>
      <w:bookmarkStart w:id="588" w:name="_Toc183009903"/>
      <w:bookmarkStart w:id="589" w:name="_Toc183011099"/>
      <w:bookmarkStart w:id="590" w:name="_Toc183012867"/>
      <w:bookmarkStart w:id="591" w:name="_Toc182990340"/>
      <w:bookmarkStart w:id="592" w:name="_Toc183005993"/>
      <w:bookmarkStart w:id="593" w:name="_Toc183009904"/>
      <w:bookmarkStart w:id="594" w:name="_Toc183011100"/>
      <w:bookmarkStart w:id="595" w:name="_Toc183012868"/>
      <w:bookmarkStart w:id="596" w:name="_Toc182990341"/>
      <w:bookmarkStart w:id="597" w:name="_Toc183005994"/>
      <w:bookmarkStart w:id="598" w:name="_Toc183009905"/>
      <w:bookmarkStart w:id="599" w:name="_Toc183011101"/>
      <w:bookmarkStart w:id="600" w:name="_Toc183012869"/>
      <w:bookmarkStart w:id="601" w:name="_Toc182990342"/>
      <w:bookmarkStart w:id="602" w:name="_Toc183005995"/>
      <w:bookmarkStart w:id="603" w:name="_Toc183009906"/>
      <w:bookmarkStart w:id="604" w:name="_Toc183011102"/>
      <w:bookmarkStart w:id="605" w:name="_Toc183012870"/>
      <w:bookmarkStart w:id="606" w:name="_Toc182990343"/>
      <w:bookmarkStart w:id="607" w:name="_Toc183005996"/>
      <w:bookmarkStart w:id="608" w:name="_Toc183009907"/>
      <w:bookmarkStart w:id="609" w:name="_Toc183011103"/>
      <w:bookmarkStart w:id="610" w:name="_Toc183012871"/>
      <w:bookmarkStart w:id="611" w:name="_Toc182990456"/>
      <w:bookmarkStart w:id="612" w:name="_Toc183006109"/>
      <w:bookmarkStart w:id="613" w:name="_Toc183010020"/>
      <w:bookmarkStart w:id="614" w:name="_Toc183011216"/>
      <w:bookmarkStart w:id="615" w:name="_Toc183012984"/>
      <w:bookmarkStart w:id="616" w:name="_Toc182990457"/>
      <w:bookmarkStart w:id="617" w:name="_Toc183006110"/>
      <w:bookmarkStart w:id="618" w:name="_Toc183010021"/>
      <w:bookmarkStart w:id="619" w:name="_Toc183011217"/>
      <w:bookmarkStart w:id="620" w:name="_Toc183012985"/>
      <w:bookmarkStart w:id="621" w:name="_Toc182990458"/>
      <w:bookmarkStart w:id="622" w:name="_Toc183006111"/>
      <w:bookmarkStart w:id="623" w:name="_Toc183010022"/>
      <w:bookmarkStart w:id="624" w:name="_Toc183011218"/>
      <w:bookmarkStart w:id="625" w:name="_Toc183012986"/>
      <w:bookmarkStart w:id="626" w:name="_Toc182990459"/>
      <w:bookmarkStart w:id="627" w:name="_Toc183006112"/>
      <w:bookmarkStart w:id="628" w:name="_Toc183010023"/>
      <w:bookmarkStart w:id="629" w:name="_Toc183011219"/>
      <w:bookmarkStart w:id="630" w:name="_Toc183012987"/>
      <w:bookmarkStart w:id="631" w:name="_Toc182990460"/>
      <w:bookmarkStart w:id="632" w:name="_Toc183006113"/>
      <w:bookmarkStart w:id="633" w:name="_Toc183010024"/>
      <w:bookmarkStart w:id="634" w:name="_Toc183011220"/>
      <w:bookmarkStart w:id="635" w:name="_Toc183012988"/>
      <w:bookmarkStart w:id="636" w:name="_Toc182990461"/>
      <w:bookmarkStart w:id="637" w:name="_Toc183006114"/>
      <w:bookmarkStart w:id="638" w:name="_Toc183010025"/>
      <w:bookmarkStart w:id="639" w:name="_Toc183011221"/>
      <w:bookmarkStart w:id="640" w:name="_Toc183012989"/>
      <w:bookmarkStart w:id="641" w:name="_Toc182990462"/>
      <w:bookmarkStart w:id="642" w:name="_Toc183006115"/>
      <w:bookmarkStart w:id="643" w:name="_Toc183010026"/>
      <w:bookmarkStart w:id="644" w:name="_Toc183011222"/>
      <w:bookmarkStart w:id="645" w:name="_Toc183012990"/>
      <w:bookmarkStart w:id="646" w:name="_Toc182990463"/>
      <w:bookmarkStart w:id="647" w:name="_Toc183006116"/>
      <w:bookmarkStart w:id="648" w:name="_Toc183010027"/>
      <w:bookmarkStart w:id="649" w:name="_Toc183011223"/>
      <w:bookmarkStart w:id="650" w:name="_Toc183012991"/>
      <w:bookmarkStart w:id="651" w:name="_Toc182990464"/>
      <w:bookmarkStart w:id="652" w:name="_Toc183006117"/>
      <w:bookmarkStart w:id="653" w:name="_Toc183010028"/>
      <w:bookmarkStart w:id="654" w:name="_Toc183011224"/>
      <w:bookmarkStart w:id="655" w:name="_Toc183012992"/>
      <w:bookmarkStart w:id="656" w:name="_Toc182990465"/>
      <w:bookmarkStart w:id="657" w:name="_Toc183006118"/>
      <w:bookmarkStart w:id="658" w:name="_Toc183010029"/>
      <w:bookmarkStart w:id="659" w:name="_Toc183011225"/>
      <w:bookmarkStart w:id="660" w:name="_Toc183012993"/>
      <w:bookmarkStart w:id="661" w:name="_Toc182990466"/>
      <w:bookmarkStart w:id="662" w:name="_Toc183006119"/>
      <w:bookmarkStart w:id="663" w:name="_Toc183010030"/>
      <w:bookmarkStart w:id="664" w:name="_Toc183011226"/>
      <w:bookmarkStart w:id="665" w:name="_Toc183012994"/>
      <w:bookmarkStart w:id="666" w:name="_Toc182990467"/>
      <w:bookmarkStart w:id="667" w:name="_Toc183006120"/>
      <w:bookmarkStart w:id="668" w:name="_Toc183010031"/>
      <w:bookmarkStart w:id="669" w:name="_Toc183011227"/>
      <w:bookmarkStart w:id="670" w:name="_Toc183012995"/>
      <w:bookmarkStart w:id="671" w:name="_Toc182990468"/>
      <w:bookmarkStart w:id="672" w:name="_Toc183006121"/>
      <w:bookmarkStart w:id="673" w:name="_Toc183010032"/>
      <w:bookmarkStart w:id="674" w:name="_Toc183011228"/>
      <w:bookmarkStart w:id="675" w:name="_Toc183012996"/>
      <w:bookmarkStart w:id="676" w:name="_Toc182990469"/>
      <w:bookmarkStart w:id="677" w:name="_Toc183006122"/>
      <w:bookmarkStart w:id="678" w:name="_Toc183010033"/>
      <w:bookmarkStart w:id="679" w:name="_Toc183011229"/>
      <w:bookmarkStart w:id="680" w:name="_Toc183012997"/>
      <w:bookmarkStart w:id="681" w:name="_Toc182990470"/>
      <w:bookmarkStart w:id="682" w:name="_Toc183006123"/>
      <w:bookmarkStart w:id="683" w:name="_Toc183010034"/>
      <w:bookmarkStart w:id="684" w:name="_Toc183011230"/>
      <w:bookmarkStart w:id="685" w:name="_Toc183012998"/>
      <w:bookmarkStart w:id="686" w:name="_Toc182990471"/>
      <w:bookmarkStart w:id="687" w:name="_Toc183006124"/>
      <w:bookmarkStart w:id="688" w:name="_Toc183010035"/>
      <w:bookmarkStart w:id="689" w:name="_Toc183011231"/>
      <w:bookmarkStart w:id="690" w:name="_Toc183012999"/>
      <w:bookmarkStart w:id="691" w:name="_Toc182990472"/>
      <w:bookmarkStart w:id="692" w:name="_Toc183006125"/>
      <w:bookmarkStart w:id="693" w:name="_Toc183010036"/>
      <w:bookmarkStart w:id="694" w:name="_Toc183011232"/>
      <w:bookmarkStart w:id="695" w:name="_Toc183013000"/>
      <w:bookmarkStart w:id="696" w:name="_Toc182990473"/>
      <w:bookmarkStart w:id="697" w:name="_Toc183006126"/>
      <w:bookmarkStart w:id="698" w:name="_Toc183010037"/>
      <w:bookmarkStart w:id="699" w:name="_Toc183011233"/>
      <w:bookmarkStart w:id="700" w:name="_Toc183013001"/>
      <w:bookmarkStart w:id="701" w:name="_Toc182990474"/>
      <w:bookmarkStart w:id="702" w:name="_Toc183006127"/>
      <w:bookmarkStart w:id="703" w:name="_Toc183010038"/>
      <w:bookmarkStart w:id="704" w:name="_Toc183011234"/>
      <w:bookmarkStart w:id="705" w:name="_Toc183013002"/>
      <w:bookmarkStart w:id="706" w:name="_Toc182990475"/>
      <w:bookmarkStart w:id="707" w:name="_Toc183006128"/>
      <w:bookmarkStart w:id="708" w:name="_Toc183010039"/>
      <w:bookmarkStart w:id="709" w:name="_Toc183011235"/>
      <w:bookmarkStart w:id="710" w:name="_Toc183013003"/>
      <w:bookmarkStart w:id="711" w:name="_Toc182990476"/>
      <w:bookmarkStart w:id="712" w:name="_Toc183006129"/>
      <w:bookmarkStart w:id="713" w:name="_Toc183010040"/>
      <w:bookmarkStart w:id="714" w:name="_Toc183011236"/>
      <w:bookmarkStart w:id="715" w:name="_Toc183013004"/>
      <w:bookmarkStart w:id="716" w:name="_Toc182990477"/>
      <w:bookmarkStart w:id="717" w:name="_Toc183006130"/>
      <w:bookmarkStart w:id="718" w:name="_Toc183010041"/>
      <w:bookmarkStart w:id="719" w:name="_Toc183011237"/>
      <w:bookmarkStart w:id="720" w:name="_Toc183013005"/>
      <w:bookmarkStart w:id="721" w:name="_Toc182990478"/>
      <w:bookmarkStart w:id="722" w:name="_Toc183006131"/>
      <w:bookmarkStart w:id="723" w:name="_Toc183010042"/>
      <w:bookmarkStart w:id="724" w:name="_Toc183011238"/>
      <w:bookmarkStart w:id="725" w:name="_Toc183013006"/>
      <w:bookmarkStart w:id="726" w:name="_Toc182990479"/>
      <w:bookmarkStart w:id="727" w:name="_Toc183006132"/>
      <w:bookmarkStart w:id="728" w:name="_Toc183010043"/>
      <w:bookmarkStart w:id="729" w:name="_Toc183011239"/>
      <w:bookmarkStart w:id="730" w:name="_Toc183013007"/>
      <w:bookmarkStart w:id="731" w:name="_Toc182990480"/>
      <w:bookmarkStart w:id="732" w:name="_Toc183006133"/>
      <w:bookmarkStart w:id="733" w:name="_Toc183010044"/>
      <w:bookmarkStart w:id="734" w:name="_Toc183011240"/>
      <w:bookmarkStart w:id="735" w:name="_Toc183013008"/>
      <w:bookmarkStart w:id="736" w:name="_Toc182990481"/>
      <w:bookmarkStart w:id="737" w:name="_Toc183006134"/>
      <w:bookmarkStart w:id="738" w:name="_Toc183010045"/>
      <w:bookmarkStart w:id="739" w:name="_Toc183011241"/>
      <w:bookmarkStart w:id="740" w:name="_Toc183013009"/>
      <w:bookmarkStart w:id="741" w:name="_Toc182990482"/>
      <w:bookmarkStart w:id="742" w:name="_Toc183006135"/>
      <w:bookmarkStart w:id="743" w:name="_Toc183010046"/>
      <w:bookmarkStart w:id="744" w:name="_Toc183011242"/>
      <w:bookmarkStart w:id="745" w:name="_Toc183013010"/>
      <w:bookmarkStart w:id="746" w:name="_Toc182990483"/>
      <w:bookmarkStart w:id="747" w:name="_Toc183006136"/>
      <w:bookmarkStart w:id="748" w:name="_Toc183010047"/>
      <w:bookmarkStart w:id="749" w:name="_Toc183011243"/>
      <w:bookmarkStart w:id="750" w:name="_Toc183013011"/>
      <w:bookmarkStart w:id="751" w:name="_Toc182990484"/>
      <w:bookmarkStart w:id="752" w:name="_Toc183006137"/>
      <w:bookmarkStart w:id="753" w:name="_Toc183010048"/>
      <w:bookmarkStart w:id="754" w:name="_Toc183011244"/>
      <w:bookmarkStart w:id="755" w:name="_Toc183013012"/>
      <w:bookmarkStart w:id="756" w:name="_Toc182990485"/>
      <w:bookmarkStart w:id="757" w:name="_Toc183006138"/>
      <w:bookmarkStart w:id="758" w:name="_Toc183010049"/>
      <w:bookmarkStart w:id="759" w:name="_Toc183011245"/>
      <w:bookmarkStart w:id="760" w:name="_Toc183013013"/>
      <w:bookmarkStart w:id="761" w:name="_Toc182990486"/>
      <w:bookmarkStart w:id="762" w:name="_Toc183006139"/>
      <w:bookmarkStart w:id="763" w:name="_Toc183010050"/>
      <w:bookmarkStart w:id="764" w:name="_Toc183011246"/>
      <w:bookmarkStart w:id="765" w:name="_Toc183013014"/>
      <w:bookmarkStart w:id="766" w:name="_Toc182990487"/>
      <w:bookmarkStart w:id="767" w:name="_Toc183006140"/>
      <w:bookmarkStart w:id="768" w:name="_Toc183010051"/>
      <w:bookmarkStart w:id="769" w:name="_Toc183011247"/>
      <w:bookmarkStart w:id="770" w:name="_Toc183013015"/>
      <w:bookmarkStart w:id="771" w:name="_Toc182990488"/>
      <w:bookmarkStart w:id="772" w:name="_Toc183006141"/>
      <w:bookmarkStart w:id="773" w:name="_Toc183010052"/>
      <w:bookmarkStart w:id="774" w:name="_Toc183011248"/>
      <w:bookmarkStart w:id="775" w:name="_Toc183013016"/>
      <w:bookmarkStart w:id="776" w:name="_Toc182990489"/>
      <w:bookmarkStart w:id="777" w:name="_Toc183006142"/>
      <w:bookmarkStart w:id="778" w:name="_Toc183010053"/>
      <w:bookmarkStart w:id="779" w:name="_Toc183011249"/>
      <w:bookmarkStart w:id="780" w:name="_Toc183013017"/>
      <w:bookmarkStart w:id="781" w:name="_Toc182990490"/>
      <w:bookmarkStart w:id="782" w:name="_Toc183006143"/>
      <w:bookmarkStart w:id="783" w:name="_Toc183010054"/>
      <w:bookmarkStart w:id="784" w:name="_Toc183011250"/>
      <w:bookmarkStart w:id="785" w:name="_Toc183013018"/>
      <w:bookmarkStart w:id="786" w:name="_Toc182990491"/>
      <w:bookmarkStart w:id="787" w:name="_Toc183006144"/>
      <w:bookmarkStart w:id="788" w:name="_Toc183010055"/>
      <w:bookmarkStart w:id="789" w:name="_Toc183011251"/>
      <w:bookmarkStart w:id="790" w:name="_Toc183013019"/>
      <w:bookmarkStart w:id="791" w:name="_Toc182990492"/>
      <w:bookmarkStart w:id="792" w:name="_Toc183006145"/>
      <w:bookmarkStart w:id="793" w:name="_Toc183010056"/>
      <w:bookmarkStart w:id="794" w:name="_Toc183011252"/>
      <w:bookmarkStart w:id="795" w:name="_Toc183013020"/>
      <w:bookmarkStart w:id="796" w:name="_Toc182990493"/>
      <w:bookmarkStart w:id="797" w:name="_Toc183006146"/>
      <w:bookmarkStart w:id="798" w:name="_Toc183010057"/>
      <w:bookmarkStart w:id="799" w:name="_Toc183011253"/>
      <w:bookmarkStart w:id="800" w:name="_Toc183013021"/>
      <w:bookmarkStart w:id="801" w:name="_Toc182990494"/>
      <w:bookmarkStart w:id="802" w:name="_Toc183006147"/>
      <w:bookmarkStart w:id="803" w:name="_Toc183010058"/>
      <w:bookmarkStart w:id="804" w:name="_Toc183011254"/>
      <w:bookmarkStart w:id="805" w:name="_Toc183013022"/>
      <w:bookmarkStart w:id="806" w:name="_Toc182990495"/>
      <w:bookmarkStart w:id="807" w:name="_Toc183006148"/>
      <w:bookmarkStart w:id="808" w:name="_Toc183010059"/>
      <w:bookmarkStart w:id="809" w:name="_Toc183011255"/>
      <w:bookmarkStart w:id="810" w:name="_Toc183013023"/>
      <w:bookmarkStart w:id="811" w:name="_Toc182990496"/>
      <w:bookmarkStart w:id="812" w:name="_Toc183006149"/>
      <w:bookmarkStart w:id="813" w:name="_Toc183010060"/>
      <w:bookmarkStart w:id="814" w:name="_Toc183011256"/>
      <w:bookmarkStart w:id="815" w:name="_Toc183013024"/>
      <w:bookmarkStart w:id="816" w:name="_Toc182990497"/>
      <w:bookmarkStart w:id="817" w:name="_Toc183006150"/>
      <w:bookmarkStart w:id="818" w:name="_Toc183010061"/>
      <w:bookmarkStart w:id="819" w:name="_Toc183011257"/>
      <w:bookmarkStart w:id="820" w:name="_Toc183013025"/>
      <w:bookmarkStart w:id="821" w:name="_Toc182990498"/>
      <w:bookmarkStart w:id="822" w:name="_Toc183006151"/>
      <w:bookmarkStart w:id="823" w:name="_Toc183010062"/>
      <w:bookmarkStart w:id="824" w:name="_Toc183011258"/>
      <w:bookmarkStart w:id="825" w:name="_Toc183013026"/>
      <w:bookmarkStart w:id="826" w:name="_Toc182990499"/>
      <w:bookmarkStart w:id="827" w:name="_Toc183006152"/>
      <w:bookmarkStart w:id="828" w:name="_Toc183010063"/>
      <w:bookmarkStart w:id="829" w:name="_Toc183011259"/>
      <w:bookmarkStart w:id="830" w:name="_Toc183013027"/>
      <w:bookmarkStart w:id="831" w:name="_Toc182990500"/>
      <w:bookmarkStart w:id="832" w:name="_Toc183006153"/>
      <w:bookmarkStart w:id="833" w:name="_Toc183010064"/>
      <w:bookmarkStart w:id="834" w:name="_Toc183011260"/>
      <w:bookmarkStart w:id="835" w:name="_Toc183013028"/>
      <w:bookmarkStart w:id="836" w:name="_Toc182990501"/>
      <w:bookmarkStart w:id="837" w:name="_Toc183006154"/>
      <w:bookmarkStart w:id="838" w:name="_Toc183010065"/>
      <w:bookmarkStart w:id="839" w:name="_Toc183011261"/>
      <w:bookmarkStart w:id="840" w:name="_Toc183013029"/>
      <w:bookmarkStart w:id="841" w:name="_Toc182990502"/>
      <w:bookmarkStart w:id="842" w:name="_Toc183006155"/>
      <w:bookmarkStart w:id="843" w:name="_Toc183010066"/>
      <w:bookmarkStart w:id="844" w:name="_Toc183011262"/>
      <w:bookmarkStart w:id="845" w:name="_Toc183013030"/>
      <w:bookmarkStart w:id="846" w:name="_Toc182990503"/>
      <w:bookmarkStart w:id="847" w:name="_Toc183006156"/>
      <w:bookmarkStart w:id="848" w:name="_Toc183010067"/>
      <w:bookmarkStart w:id="849" w:name="_Toc183011263"/>
      <w:bookmarkStart w:id="850" w:name="_Toc183013031"/>
      <w:bookmarkStart w:id="851" w:name="_Toc182990504"/>
      <w:bookmarkStart w:id="852" w:name="_Toc183006157"/>
      <w:bookmarkStart w:id="853" w:name="_Toc183010068"/>
      <w:bookmarkStart w:id="854" w:name="_Toc183011264"/>
      <w:bookmarkStart w:id="855" w:name="_Toc183013032"/>
      <w:bookmarkStart w:id="856" w:name="_Toc182990505"/>
      <w:bookmarkStart w:id="857" w:name="_Toc183006158"/>
      <w:bookmarkStart w:id="858" w:name="_Toc183010069"/>
      <w:bookmarkStart w:id="859" w:name="_Toc183011265"/>
      <w:bookmarkStart w:id="860" w:name="_Toc183013033"/>
      <w:bookmarkStart w:id="861" w:name="_Toc182990575"/>
      <w:bookmarkStart w:id="862" w:name="_Toc183006228"/>
      <w:bookmarkStart w:id="863" w:name="_Toc183010139"/>
      <w:bookmarkStart w:id="864" w:name="_Toc183011335"/>
      <w:bookmarkStart w:id="865" w:name="_Toc183013103"/>
      <w:bookmarkStart w:id="866" w:name="_Toc182990576"/>
      <w:bookmarkStart w:id="867" w:name="_Toc183006229"/>
      <w:bookmarkStart w:id="868" w:name="_Toc183010140"/>
      <w:bookmarkStart w:id="869" w:name="_Toc183011336"/>
      <w:bookmarkStart w:id="870" w:name="_Toc183013104"/>
      <w:bookmarkStart w:id="871" w:name="_Toc182990577"/>
      <w:bookmarkStart w:id="872" w:name="_Toc183006230"/>
      <w:bookmarkStart w:id="873" w:name="_Toc183010141"/>
      <w:bookmarkStart w:id="874" w:name="_Toc183011337"/>
      <w:bookmarkStart w:id="875" w:name="_Toc183013105"/>
      <w:bookmarkStart w:id="876" w:name="_Toc182990578"/>
      <w:bookmarkStart w:id="877" w:name="_Toc183006231"/>
      <w:bookmarkStart w:id="878" w:name="_Toc183010142"/>
      <w:bookmarkStart w:id="879" w:name="_Toc183011338"/>
      <w:bookmarkStart w:id="880" w:name="_Toc183013106"/>
      <w:bookmarkStart w:id="881" w:name="_Toc182990579"/>
      <w:bookmarkStart w:id="882" w:name="_Toc183006232"/>
      <w:bookmarkStart w:id="883" w:name="_Toc183010143"/>
      <w:bookmarkStart w:id="884" w:name="_Toc183011339"/>
      <w:bookmarkStart w:id="885" w:name="_Toc183013107"/>
      <w:bookmarkStart w:id="886" w:name="_Toc182990683"/>
      <w:bookmarkStart w:id="887" w:name="_Toc183006336"/>
      <w:bookmarkStart w:id="888" w:name="_Toc183010247"/>
      <w:bookmarkStart w:id="889" w:name="_Toc183011443"/>
      <w:bookmarkStart w:id="890" w:name="_Toc183013211"/>
      <w:bookmarkStart w:id="891" w:name="_Toc182990684"/>
      <w:bookmarkStart w:id="892" w:name="_Toc183006337"/>
      <w:bookmarkStart w:id="893" w:name="_Toc183010248"/>
      <w:bookmarkStart w:id="894" w:name="_Toc183011444"/>
      <w:bookmarkStart w:id="895" w:name="_Toc183013212"/>
      <w:bookmarkStart w:id="896" w:name="_Toc182990685"/>
      <w:bookmarkStart w:id="897" w:name="_Toc183006338"/>
      <w:bookmarkStart w:id="898" w:name="_Toc183010249"/>
      <w:bookmarkStart w:id="899" w:name="_Toc183011445"/>
      <w:bookmarkStart w:id="900" w:name="_Toc183013213"/>
      <w:bookmarkStart w:id="901" w:name="_Toc182990686"/>
      <w:bookmarkStart w:id="902" w:name="_Toc183006339"/>
      <w:bookmarkStart w:id="903" w:name="_Toc183010250"/>
      <w:bookmarkStart w:id="904" w:name="_Toc183011446"/>
      <w:bookmarkStart w:id="905" w:name="_Toc183013214"/>
      <w:bookmarkStart w:id="906" w:name="_Toc182990687"/>
      <w:bookmarkStart w:id="907" w:name="_Toc183006340"/>
      <w:bookmarkStart w:id="908" w:name="_Toc183010251"/>
      <w:bookmarkStart w:id="909" w:name="_Toc183011447"/>
      <w:bookmarkStart w:id="910" w:name="_Toc183013215"/>
      <w:bookmarkStart w:id="911" w:name="_Toc182990688"/>
      <w:bookmarkStart w:id="912" w:name="_Toc183006341"/>
      <w:bookmarkStart w:id="913" w:name="_Toc183010252"/>
      <w:bookmarkStart w:id="914" w:name="_Toc183011448"/>
      <w:bookmarkStart w:id="915" w:name="_Toc183013216"/>
      <w:bookmarkStart w:id="916" w:name="_Toc182990689"/>
      <w:bookmarkStart w:id="917" w:name="_Toc183006342"/>
      <w:bookmarkStart w:id="918" w:name="_Toc183010253"/>
      <w:bookmarkStart w:id="919" w:name="_Toc183011449"/>
      <w:bookmarkStart w:id="920" w:name="_Toc183013217"/>
      <w:bookmarkStart w:id="921" w:name="_Toc182990690"/>
      <w:bookmarkStart w:id="922" w:name="_Toc183006343"/>
      <w:bookmarkStart w:id="923" w:name="_Toc183010254"/>
      <w:bookmarkStart w:id="924" w:name="_Toc183011450"/>
      <w:bookmarkStart w:id="925" w:name="_Toc183013218"/>
      <w:bookmarkStart w:id="926" w:name="_Toc182990691"/>
      <w:bookmarkStart w:id="927" w:name="_Toc183006344"/>
      <w:bookmarkStart w:id="928" w:name="_Toc183010255"/>
      <w:bookmarkStart w:id="929" w:name="_Toc183011451"/>
      <w:bookmarkStart w:id="930" w:name="_Toc183013219"/>
      <w:bookmarkStart w:id="931" w:name="_Toc182990692"/>
      <w:bookmarkStart w:id="932" w:name="_Toc183006345"/>
      <w:bookmarkStart w:id="933" w:name="_Toc183010256"/>
      <w:bookmarkStart w:id="934" w:name="_Toc183011452"/>
      <w:bookmarkStart w:id="935" w:name="_Toc183013220"/>
      <w:bookmarkStart w:id="936" w:name="_Toc182990693"/>
      <w:bookmarkStart w:id="937" w:name="_Toc183006346"/>
      <w:bookmarkStart w:id="938" w:name="_Toc183010257"/>
      <w:bookmarkStart w:id="939" w:name="_Toc183011453"/>
      <w:bookmarkStart w:id="940" w:name="_Toc183013221"/>
      <w:bookmarkStart w:id="941" w:name="_Toc182990694"/>
      <w:bookmarkStart w:id="942" w:name="_Toc183006347"/>
      <w:bookmarkStart w:id="943" w:name="_Toc183010258"/>
      <w:bookmarkStart w:id="944" w:name="_Toc183011454"/>
      <w:bookmarkStart w:id="945" w:name="_Toc183013222"/>
      <w:bookmarkStart w:id="946" w:name="_Toc182990695"/>
      <w:bookmarkStart w:id="947" w:name="_Toc183006348"/>
      <w:bookmarkStart w:id="948" w:name="_Toc183010259"/>
      <w:bookmarkStart w:id="949" w:name="_Toc183011455"/>
      <w:bookmarkStart w:id="950" w:name="_Toc183013223"/>
      <w:bookmarkStart w:id="951" w:name="_Toc182990696"/>
      <w:bookmarkStart w:id="952" w:name="_Toc183006349"/>
      <w:bookmarkStart w:id="953" w:name="_Toc183010260"/>
      <w:bookmarkStart w:id="954" w:name="_Toc183011456"/>
      <w:bookmarkStart w:id="955" w:name="_Toc183013224"/>
      <w:bookmarkStart w:id="956" w:name="_Toc182990697"/>
      <w:bookmarkStart w:id="957" w:name="_Toc183006350"/>
      <w:bookmarkStart w:id="958" w:name="_Toc183010261"/>
      <w:bookmarkStart w:id="959" w:name="_Toc183011457"/>
      <w:bookmarkStart w:id="960" w:name="_Toc183013225"/>
      <w:bookmarkStart w:id="961" w:name="_Toc182990698"/>
      <w:bookmarkStart w:id="962" w:name="_Toc183006351"/>
      <w:bookmarkStart w:id="963" w:name="_Toc183010262"/>
      <w:bookmarkStart w:id="964" w:name="_Toc183011458"/>
      <w:bookmarkStart w:id="965" w:name="_Toc183013226"/>
      <w:bookmarkStart w:id="966" w:name="_Toc182990699"/>
      <w:bookmarkStart w:id="967" w:name="_Toc183006352"/>
      <w:bookmarkStart w:id="968" w:name="_Toc183010263"/>
      <w:bookmarkStart w:id="969" w:name="_Toc183011459"/>
      <w:bookmarkStart w:id="970" w:name="_Toc183013227"/>
      <w:bookmarkStart w:id="971" w:name="_Toc182990700"/>
      <w:bookmarkStart w:id="972" w:name="_Toc183006353"/>
      <w:bookmarkStart w:id="973" w:name="_Toc183010264"/>
      <w:bookmarkStart w:id="974" w:name="_Toc183011460"/>
      <w:bookmarkStart w:id="975" w:name="_Toc183013228"/>
      <w:bookmarkStart w:id="976" w:name="_Toc182990701"/>
      <w:bookmarkStart w:id="977" w:name="_Toc183006354"/>
      <w:bookmarkStart w:id="978" w:name="_Toc183010265"/>
      <w:bookmarkStart w:id="979" w:name="_Toc183011461"/>
      <w:bookmarkStart w:id="980" w:name="_Toc183013229"/>
      <w:bookmarkStart w:id="981" w:name="_Toc182990702"/>
      <w:bookmarkStart w:id="982" w:name="_Toc183006355"/>
      <w:bookmarkStart w:id="983" w:name="_Toc183010266"/>
      <w:bookmarkStart w:id="984" w:name="_Toc183011462"/>
      <w:bookmarkStart w:id="985" w:name="_Toc183013230"/>
      <w:bookmarkStart w:id="986" w:name="_Toc182990703"/>
      <w:bookmarkStart w:id="987" w:name="_Toc183006356"/>
      <w:bookmarkStart w:id="988" w:name="_Toc183010267"/>
      <w:bookmarkStart w:id="989" w:name="_Toc183011463"/>
      <w:bookmarkStart w:id="990" w:name="_Toc183013231"/>
      <w:bookmarkStart w:id="991" w:name="_Toc182990704"/>
      <w:bookmarkStart w:id="992" w:name="_Toc183006357"/>
      <w:bookmarkStart w:id="993" w:name="_Toc183010268"/>
      <w:bookmarkStart w:id="994" w:name="_Toc183011464"/>
      <w:bookmarkStart w:id="995" w:name="_Toc183013232"/>
      <w:bookmarkStart w:id="996" w:name="_Toc182990705"/>
      <w:bookmarkStart w:id="997" w:name="_Toc183006358"/>
      <w:bookmarkStart w:id="998" w:name="_Toc183010269"/>
      <w:bookmarkStart w:id="999" w:name="_Toc183011465"/>
      <w:bookmarkStart w:id="1000" w:name="_Toc183013233"/>
      <w:bookmarkStart w:id="1001" w:name="_Toc182990706"/>
      <w:bookmarkStart w:id="1002" w:name="_Toc183006359"/>
      <w:bookmarkStart w:id="1003" w:name="_Toc183010270"/>
      <w:bookmarkStart w:id="1004" w:name="_Toc183011466"/>
      <w:bookmarkStart w:id="1005" w:name="_Toc183013234"/>
      <w:bookmarkStart w:id="1006" w:name="_Toc182990707"/>
      <w:bookmarkStart w:id="1007" w:name="_Toc183006360"/>
      <w:bookmarkStart w:id="1008" w:name="_Toc183010271"/>
      <w:bookmarkStart w:id="1009" w:name="_Toc183011467"/>
      <w:bookmarkStart w:id="1010" w:name="_Toc183013235"/>
      <w:bookmarkStart w:id="1011" w:name="_Toc182990708"/>
      <w:bookmarkStart w:id="1012" w:name="_Toc183006361"/>
      <w:bookmarkStart w:id="1013" w:name="_Toc183010272"/>
      <w:bookmarkStart w:id="1014" w:name="_Toc183011468"/>
      <w:bookmarkStart w:id="1015" w:name="_Toc183013236"/>
      <w:bookmarkStart w:id="1016" w:name="_Toc182990709"/>
      <w:bookmarkStart w:id="1017" w:name="_Toc183006362"/>
      <w:bookmarkStart w:id="1018" w:name="_Toc183010273"/>
      <w:bookmarkStart w:id="1019" w:name="_Toc183011469"/>
      <w:bookmarkStart w:id="1020" w:name="_Toc183013237"/>
      <w:bookmarkStart w:id="1021" w:name="_Toc182990710"/>
      <w:bookmarkStart w:id="1022" w:name="_Toc183006363"/>
      <w:bookmarkStart w:id="1023" w:name="_Toc183010274"/>
      <w:bookmarkStart w:id="1024" w:name="_Toc183011470"/>
      <w:bookmarkStart w:id="1025" w:name="_Toc183013238"/>
      <w:bookmarkStart w:id="1026" w:name="_Toc182990711"/>
      <w:bookmarkStart w:id="1027" w:name="_Toc183006364"/>
      <w:bookmarkStart w:id="1028" w:name="_Toc183010275"/>
      <w:bookmarkStart w:id="1029" w:name="_Toc183011471"/>
      <w:bookmarkStart w:id="1030" w:name="_Toc183013239"/>
      <w:bookmarkStart w:id="1031" w:name="_Toc182990712"/>
      <w:bookmarkStart w:id="1032" w:name="_Toc183006365"/>
      <w:bookmarkStart w:id="1033" w:name="_Toc183010276"/>
      <w:bookmarkStart w:id="1034" w:name="_Toc183011472"/>
      <w:bookmarkStart w:id="1035" w:name="_Toc183013240"/>
      <w:bookmarkStart w:id="1036" w:name="_Toc182990713"/>
      <w:bookmarkStart w:id="1037" w:name="_Toc183006366"/>
      <w:bookmarkStart w:id="1038" w:name="_Toc183010277"/>
      <w:bookmarkStart w:id="1039" w:name="_Toc183011473"/>
      <w:bookmarkStart w:id="1040" w:name="_Toc183013241"/>
      <w:bookmarkStart w:id="1041" w:name="_Toc182990714"/>
      <w:bookmarkStart w:id="1042" w:name="_Toc183006367"/>
      <w:bookmarkStart w:id="1043" w:name="_Toc183010278"/>
      <w:bookmarkStart w:id="1044" w:name="_Toc183011474"/>
      <w:bookmarkStart w:id="1045" w:name="_Toc183013242"/>
      <w:bookmarkStart w:id="1046" w:name="_Toc182990715"/>
      <w:bookmarkStart w:id="1047" w:name="_Toc183006368"/>
      <w:bookmarkStart w:id="1048" w:name="_Toc183010279"/>
      <w:bookmarkStart w:id="1049" w:name="_Toc183011475"/>
      <w:bookmarkStart w:id="1050" w:name="_Toc183013243"/>
      <w:bookmarkStart w:id="1051" w:name="_Toc182990716"/>
      <w:bookmarkStart w:id="1052" w:name="_Toc183006369"/>
      <w:bookmarkStart w:id="1053" w:name="_Toc183010280"/>
      <w:bookmarkStart w:id="1054" w:name="_Toc183011476"/>
      <w:bookmarkStart w:id="1055" w:name="_Toc183013244"/>
      <w:bookmarkStart w:id="1056" w:name="_Toc182990717"/>
      <w:bookmarkStart w:id="1057" w:name="_Toc183006370"/>
      <w:bookmarkStart w:id="1058" w:name="_Toc183010281"/>
      <w:bookmarkStart w:id="1059" w:name="_Toc183011477"/>
      <w:bookmarkStart w:id="1060" w:name="_Toc183013245"/>
      <w:bookmarkStart w:id="1061" w:name="_Toc182990718"/>
      <w:bookmarkStart w:id="1062" w:name="_Toc183006371"/>
      <w:bookmarkStart w:id="1063" w:name="_Toc183010282"/>
      <w:bookmarkStart w:id="1064" w:name="_Toc183011478"/>
      <w:bookmarkStart w:id="1065" w:name="_Toc183013246"/>
      <w:bookmarkStart w:id="1066" w:name="_Toc182990719"/>
      <w:bookmarkStart w:id="1067" w:name="_Toc183006372"/>
      <w:bookmarkStart w:id="1068" w:name="_Toc183010283"/>
      <w:bookmarkStart w:id="1069" w:name="_Toc183011479"/>
      <w:bookmarkStart w:id="1070" w:name="_Toc183013247"/>
      <w:bookmarkStart w:id="1071" w:name="_Toc182990720"/>
      <w:bookmarkStart w:id="1072" w:name="_Toc183006373"/>
      <w:bookmarkStart w:id="1073" w:name="_Toc183010284"/>
      <w:bookmarkStart w:id="1074" w:name="_Toc183011480"/>
      <w:bookmarkStart w:id="1075" w:name="_Toc183013248"/>
      <w:bookmarkStart w:id="1076" w:name="_Toc182990721"/>
      <w:bookmarkStart w:id="1077" w:name="_Toc183006374"/>
      <w:bookmarkStart w:id="1078" w:name="_Toc183010285"/>
      <w:bookmarkStart w:id="1079" w:name="_Toc183011481"/>
      <w:bookmarkStart w:id="1080" w:name="_Toc183013249"/>
      <w:bookmarkStart w:id="1081" w:name="_Toc182990722"/>
      <w:bookmarkStart w:id="1082" w:name="_Toc183006375"/>
      <w:bookmarkStart w:id="1083" w:name="_Toc183010286"/>
      <w:bookmarkStart w:id="1084" w:name="_Toc183011482"/>
      <w:bookmarkStart w:id="1085" w:name="_Toc183013250"/>
      <w:bookmarkStart w:id="1086" w:name="_Toc182990723"/>
      <w:bookmarkStart w:id="1087" w:name="_Toc183006376"/>
      <w:bookmarkStart w:id="1088" w:name="_Toc183010287"/>
      <w:bookmarkStart w:id="1089" w:name="_Toc183011483"/>
      <w:bookmarkStart w:id="1090" w:name="_Toc183013251"/>
      <w:bookmarkStart w:id="1091" w:name="_Toc182990724"/>
      <w:bookmarkStart w:id="1092" w:name="_Toc183006377"/>
      <w:bookmarkStart w:id="1093" w:name="_Toc183010288"/>
      <w:bookmarkStart w:id="1094" w:name="_Toc183011484"/>
      <w:bookmarkStart w:id="1095" w:name="_Toc183013252"/>
      <w:bookmarkStart w:id="1096" w:name="_Toc182990725"/>
      <w:bookmarkStart w:id="1097" w:name="_Toc183006378"/>
      <w:bookmarkStart w:id="1098" w:name="_Toc183010289"/>
      <w:bookmarkStart w:id="1099" w:name="_Toc183011485"/>
      <w:bookmarkStart w:id="1100" w:name="_Toc183013253"/>
      <w:bookmarkStart w:id="1101" w:name="_Toc182990726"/>
      <w:bookmarkStart w:id="1102" w:name="_Toc183006379"/>
      <w:bookmarkStart w:id="1103" w:name="_Toc183010290"/>
      <w:bookmarkStart w:id="1104" w:name="_Toc183011486"/>
      <w:bookmarkStart w:id="1105" w:name="_Toc183013254"/>
      <w:bookmarkStart w:id="1106" w:name="_Toc182990727"/>
      <w:bookmarkStart w:id="1107" w:name="_Toc183006380"/>
      <w:bookmarkStart w:id="1108" w:name="_Toc183010291"/>
      <w:bookmarkStart w:id="1109" w:name="_Toc183011487"/>
      <w:bookmarkStart w:id="1110" w:name="_Toc183013255"/>
      <w:bookmarkStart w:id="1111" w:name="_Toc182990728"/>
      <w:bookmarkStart w:id="1112" w:name="_Toc183006381"/>
      <w:bookmarkStart w:id="1113" w:name="_Toc183010292"/>
      <w:bookmarkStart w:id="1114" w:name="_Toc183011488"/>
      <w:bookmarkStart w:id="1115" w:name="_Toc183013256"/>
      <w:bookmarkStart w:id="1116" w:name="_Toc182990729"/>
      <w:bookmarkStart w:id="1117" w:name="_Toc183006382"/>
      <w:bookmarkStart w:id="1118" w:name="_Toc183010293"/>
      <w:bookmarkStart w:id="1119" w:name="_Toc183011489"/>
      <w:bookmarkStart w:id="1120" w:name="_Toc183013257"/>
      <w:bookmarkStart w:id="1121" w:name="_Toc182990730"/>
      <w:bookmarkStart w:id="1122" w:name="_Toc183006383"/>
      <w:bookmarkStart w:id="1123" w:name="_Toc183010294"/>
      <w:bookmarkStart w:id="1124" w:name="_Toc183011490"/>
      <w:bookmarkStart w:id="1125" w:name="_Toc183013258"/>
      <w:bookmarkStart w:id="1126" w:name="_Toc182990731"/>
      <w:bookmarkStart w:id="1127" w:name="_Toc183006384"/>
      <w:bookmarkStart w:id="1128" w:name="_Toc183010295"/>
      <w:bookmarkStart w:id="1129" w:name="_Toc183011491"/>
      <w:bookmarkStart w:id="1130" w:name="_Toc183013259"/>
      <w:bookmarkStart w:id="1131" w:name="_Toc182990732"/>
      <w:bookmarkStart w:id="1132" w:name="_Toc183006385"/>
      <w:bookmarkStart w:id="1133" w:name="_Toc183010296"/>
      <w:bookmarkStart w:id="1134" w:name="_Toc183011492"/>
      <w:bookmarkStart w:id="1135" w:name="_Toc183013260"/>
      <w:bookmarkStart w:id="1136" w:name="_Toc182990802"/>
      <w:bookmarkStart w:id="1137" w:name="_Toc183006455"/>
      <w:bookmarkStart w:id="1138" w:name="_Toc183010366"/>
      <w:bookmarkStart w:id="1139" w:name="_Toc183011562"/>
      <w:bookmarkStart w:id="1140" w:name="_Toc183013330"/>
      <w:bookmarkStart w:id="1141" w:name="_Toc182990803"/>
      <w:bookmarkStart w:id="1142" w:name="_Toc183006456"/>
      <w:bookmarkStart w:id="1143" w:name="_Toc183010367"/>
      <w:bookmarkStart w:id="1144" w:name="_Toc183011563"/>
      <w:bookmarkStart w:id="1145" w:name="_Toc183013331"/>
      <w:bookmarkStart w:id="1146" w:name="_Toc182990804"/>
      <w:bookmarkStart w:id="1147" w:name="_Toc183006457"/>
      <w:bookmarkStart w:id="1148" w:name="_Toc183010368"/>
      <w:bookmarkStart w:id="1149" w:name="_Toc183011564"/>
      <w:bookmarkStart w:id="1150" w:name="_Toc183013332"/>
      <w:bookmarkStart w:id="1151" w:name="_Toc182990805"/>
      <w:bookmarkStart w:id="1152" w:name="_Toc183006458"/>
      <w:bookmarkStart w:id="1153" w:name="_Toc183010369"/>
      <w:bookmarkStart w:id="1154" w:name="_Toc183011565"/>
      <w:bookmarkStart w:id="1155" w:name="_Toc183013333"/>
      <w:bookmarkStart w:id="1156" w:name="_Toc182990806"/>
      <w:bookmarkStart w:id="1157" w:name="_Toc183006459"/>
      <w:bookmarkStart w:id="1158" w:name="_Toc183010370"/>
      <w:bookmarkStart w:id="1159" w:name="_Toc183011566"/>
      <w:bookmarkStart w:id="1160" w:name="_Toc183013334"/>
      <w:bookmarkStart w:id="1161" w:name="_Toc182990892"/>
      <w:bookmarkStart w:id="1162" w:name="_Toc183006545"/>
      <w:bookmarkStart w:id="1163" w:name="_Toc183010456"/>
      <w:bookmarkStart w:id="1164" w:name="_Toc183011652"/>
      <w:bookmarkStart w:id="1165" w:name="_Toc183013420"/>
      <w:bookmarkStart w:id="1166" w:name="_Toc182990893"/>
      <w:bookmarkStart w:id="1167" w:name="_Toc183006546"/>
      <w:bookmarkStart w:id="1168" w:name="_Toc183010457"/>
      <w:bookmarkStart w:id="1169" w:name="_Toc183011653"/>
      <w:bookmarkStart w:id="1170" w:name="_Toc183013421"/>
      <w:bookmarkStart w:id="1171" w:name="_Toc182990894"/>
      <w:bookmarkStart w:id="1172" w:name="_Toc183006547"/>
      <w:bookmarkStart w:id="1173" w:name="_Toc183010458"/>
      <w:bookmarkStart w:id="1174" w:name="_Toc183011654"/>
      <w:bookmarkStart w:id="1175" w:name="_Toc183013422"/>
      <w:bookmarkStart w:id="1176" w:name="_Toc182990895"/>
      <w:bookmarkStart w:id="1177" w:name="_Toc183006548"/>
      <w:bookmarkStart w:id="1178" w:name="_Toc183010459"/>
      <w:bookmarkStart w:id="1179" w:name="_Toc183011655"/>
      <w:bookmarkStart w:id="1180" w:name="_Toc183013423"/>
      <w:bookmarkStart w:id="1181" w:name="_Toc182990896"/>
      <w:bookmarkStart w:id="1182" w:name="_Toc183006549"/>
      <w:bookmarkStart w:id="1183" w:name="_Toc183010460"/>
      <w:bookmarkStart w:id="1184" w:name="_Toc183011656"/>
      <w:bookmarkStart w:id="1185" w:name="_Toc183013424"/>
      <w:bookmarkStart w:id="1186" w:name="_Toc182990897"/>
      <w:bookmarkStart w:id="1187" w:name="_Toc183006550"/>
      <w:bookmarkStart w:id="1188" w:name="_Toc183010461"/>
      <w:bookmarkStart w:id="1189" w:name="_Toc183011657"/>
      <w:bookmarkStart w:id="1190" w:name="_Toc183013425"/>
      <w:bookmarkStart w:id="1191" w:name="_Toc182990898"/>
      <w:bookmarkStart w:id="1192" w:name="_Toc183006551"/>
      <w:bookmarkStart w:id="1193" w:name="_Toc183010462"/>
      <w:bookmarkStart w:id="1194" w:name="_Toc183011658"/>
      <w:bookmarkStart w:id="1195" w:name="_Toc183013426"/>
      <w:bookmarkStart w:id="1196" w:name="_Toc182990899"/>
      <w:bookmarkStart w:id="1197" w:name="_Toc183006552"/>
      <w:bookmarkStart w:id="1198" w:name="_Toc183010463"/>
      <w:bookmarkStart w:id="1199" w:name="_Toc183011659"/>
      <w:bookmarkStart w:id="1200" w:name="_Toc183013427"/>
      <w:bookmarkStart w:id="1201" w:name="_Toc182990900"/>
      <w:bookmarkStart w:id="1202" w:name="_Toc183006553"/>
      <w:bookmarkStart w:id="1203" w:name="_Toc183010464"/>
      <w:bookmarkStart w:id="1204" w:name="_Toc183011660"/>
      <w:bookmarkStart w:id="1205" w:name="_Toc183013428"/>
      <w:bookmarkStart w:id="1206" w:name="_Toc182990901"/>
      <w:bookmarkStart w:id="1207" w:name="_Toc183006554"/>
      <w:bookmarkStart w:id="1208" w:name="_Toc183010465"/>
      <w:bookmarkStart w:id="1209" w:name="_Toc183011661"/>
      <w:bookmarkStart w:id="1210" w:name="_Toc183013429"/>
      <w:bookmarkStart w:id="1211" w:name="_Toc182990902"/>
      <w:bookmarkStart w:id="1212" w:name="_Toc183006555"/>
      <w:bookmarkStart w:id="1213" w:name="_Toc183010466"/>
      <w:bookmarkStart w:id="1214" w:name="_Toc183011662"/>
      <w:bookmarkStart w:id="1215" w:name="_Toc183013430"/>
      <w:bookmarkStart w:id="1216" w:name="_Toc182990903"/>
      <w:bookmarkStart w:id="1217" w:name="_Toc183006556"/>
      <w:bookmarkStart w:id="1218" w:name="_Toc183010467"/>
      <w:bookmarkStart w:id="1219" w:name="_Toc183011663"/>
      <w:bookmarkStart w:id="1220" w:name="_Toc183013431"/>
      <w:bookmarkStart w:id="1221" w:name="_Toc182990904"/>
      <w:bookmarkStart w:id="1222" w:name="_Toc183006557"/>
      <w:bookmarkStart w:id="1223" w:name="_Toc183010468"/>
      <w:bookmarkStart w:id="1224" w:name="_Toc183011664"/>
      <w:bookmarkStart w:id="1225" w:name="_Toc183013432"/>
      <w:bookmarkStart w:id="1226" w:name="_Toc182990905"/>
      <w:bookmarkStart w:id="1227" w:name="_Toc183006558"/>
      <w:bookmarkStart w:id="1228" w:name="_Toc183010469"/>
      <w:bookmarkStart w:id="1229" w:name="_Toc183011665"/>
      <w:bookmarkStart w:id="1230" w:name="_Toc183013433"/>
      <w:bookmarkStart w:id="1231" w:name="_Toc182990906"/>
      <w:bookmarkStart w:id="1232" w:name="_Toc183006559"/>
      <w:bookmarkStart w:id="1233" w:name="_Toc183010470"/>
      <w:bookmarkStart w:id="1234" w:name="_Toc183011666"/>
      <w:bookmarkStart w:id="1235" w:name="_Toc183013434"/>
      <w:bookmarkStart w:id="1236" w:name="_Toc182990907"/>
      <w:bookmarkStart w:id="1237" w:name="_Toc183006560"/>
      <w:bookmarkStart w:id="1238" w:name="_Toc183010471"/>
      <w:bookmarkStart w:id="1239" w:name="_Toc183011667"/>
      <w:bookmarkStart w:id="1240" w:name="_Toc183013435"/>
      <w:bookmarkStart w:id="1241" w:name="_Toc182990908"/>
      <w:bookmarkStart w:id="1242" w:name="_Toc183006561"/>
      <w:bookmarkStart w:id="1243" w:name="_Toc183010472"/>
      <w:bookmarkStart w:id="1244" w:name="_Toc183011668"/>
      <w:bookmarkStart w:id="1245" w:name="_Toc183013436"/>
      <w:bookmarkStart w:id="1246" w:name="_Toc182990909"/>
      <w:bookmarkStart w:id="1247" w:name="_Toc183006562"/>
      <w:bookmarkStart w:id="1248" w:name="_Toc183010473"/>
      <w:bookmarkStart w:id="1249" w:name="_Toc183011669"/>
      <w:bookmarkStart w:id="1250" w:name="_Toc183013437"/>
      <w:bookmarkStart w:id="1251" w:name="_Toc182990910"/>
      <w:bookmarkStart w:id="1252" w:name="_Toc183006563"/>
      <w:bookmarkStart w:id="1253" w:name="_Toc183010474"/>
      <w:bookmarkStart w:id="1254" w:name="_Toc183011670"/>
      <w:bookmarkStart w:id="1255" w:name="_Toc183013438"/>
      <w:bookmarkStart w:id="1256" w:name="_Toc182990911"/>
      <w:bookmarkStart w:id="1257" w:name="_Toc183006564"/>
      <w:bookmarkStart w:id="1258" w:name="_Toc183010475"/>
      <w:bookmarkStart w:id="1259" w:name="_Toc183011671"/>
      <w:bookmarkStart w:id="1260" w:name="_Toc183013439"/>
      <w:bookmarkStart w:id="1261" w:name="_Toc182990912"/>
      <w:bookmarkStart w:id="1262" w:name="_Toc183006565"/>
      <w:bookmarkStart w:id="1263" w:name="_Toc183010476"/>
      <w:bookmarkStart w:id="1264" w:name="_Toc183011672"/>
      <w:bookmarkStart w:id="1265" w:name="_Toc183013440"/>
      <w:bookmarkStart w:id="1266" w:name="_Toc182990913"/>
      <w:bookmarkStart w:id="1267" w:name="_Toc183006566"/>
      <w:bookmarkStart w:id="1268" w:name="_Toc183010477"/>
      <w:bookmarkStart w:id="1269" w:name="_Toc183011673"/>
      <w:bookmarkStart w:id="1270" w:name="_Toc183013441"/>
      <w:bookmarkStart w:id="1271" w:name="_Toc182990914"/>
      <w:bookmarkStart w:id="1272" w:name="_Toc183006567"/>
      <w:bookmarkStart w:id="1273" w:name="_Toc183010478"/>
      <w:bookmarkStart w:id="1274" w:name="_Toc183011674"/>
      <w:bookmarkStart w:id="1275" w:name="_Toc183013442"/>
      <w:bookmarkStart w:id="1276" w:name="_Toc182990915"/>
      <w:bookmarkStart w:id="1277" w:name="_Toc183006568"/>
      <w:bookmarkStart w:id="1278" w:name="_Toc183010479"/>
      <w:bookmarkStart w:id="1279" w:name="_Toc183011675"/>
      <w:bookmarkStart w:id="1280" w:name="_Toc183013443"/>
      <w:bookmarkStart w:id="1281" w:name="_Toc182990916"/>
      <w:bookmarkStart w:id="1282" w:name="_Toc183006569"/>
      <w:bookmarkStart w:id="1283" w:name="_Toc183010480"/>
      <w:bookmarkStart w:id="1284" w:name="_Toc183011676"/>
      <w:bookmarkStart w:id="1285" w:name="_Toc183013444"/>
      <w:bookmarkStart w:id="1286" w:name="_Toc182990917"/>
      <w:bookmarkStart w:id="1287" w:name="_Toc183006570"/>
      <w:bookmarkStart w:id="1288" w:name="_Toc183010481"/>
      <w:bookmarkStart w:id="1289" w:name="_Toc183011677"/>
      <w:bookmarkStart w:id="1290" w:name="_Toc183013445"/>
      <w:bookmarkStart w:id="1291" w:name="_Toc182990918"/>
      <w:bookmarkStart w:id="1292" w:name="_Toc183006571"/>
      <w:bookmarkStart w:id="1293" w:name="_Toc183010482"/>
      <w:bookmarkStart w:id="1294" w:name="_Toc183011678"/>
      <w:bookmarkStart w:id="1295" w:name="_Toc183013446"/>
      <w:bookmarkStart w:id="1296" w:name="_Toc182990919"/>
      <w:bookmarkStart w:id="1297" w:name="_Toc183006572"/>
      <w:bookmarkStart w:id="1298" w:name="_Toc183010483"/>
      <w:bookmarkStart w:id="1299" w:name="_Toc183011679"/>
      <w:bookmarkStart w:id="1300" w:name="_Toc183013447"/>
      <w:bookmarkStart w:id="1301" w:name="_Toc182990920"/>
      <w:bookmarkStart w:id="1302" w:name="_Toc183006573"/>
      <w:bookmarkStart w:id="1303" w:name="_Toc183010484"/>
      <w:bookmarkStart w:id="1304" w:name="_Toc183011680"/>
      <w:bookmarkStart w:id="1305" w:name="_Toc183013448"/>
      <w:bookmarkStart w:id="1306" w:name="_Toc182990921"/>
      <w:bookmarkStart w:id="1307" w:name="_Toc183006574"/>
      <w:bookmarkStart w:id="1308" w:name="_Toc183010485"/>
      <w:bookmarkStart w:id="1309" w:name="_Toc183011681"/>
      <w:bookmarkStart w:id="1310" w:name="_Toc183013449"/>
      <w:bookmarkStart w:id="1311" w:name="_Toc182990922"/>
      <w:bookmarkStart w:id="1312" w:name="_Toc183006575"/>
      <w:bookmarkStart w:id="1313" w:name="_Toc183010486"/>
      <w:bookmarkStart w:id="1314" w:name="_Toc183011682"/>
      <w:bookmarkStart w:id="1315" w:name="_Toc183013450"/>
      <w:bookmarkStart w:id="1316" w:name="_Toc182990923"/>
      <w:bookmarkStart w:id="1317" w:name="_Toc183006576"/>
      <w:bookmarkStart w:id="1318" w:name="_Toc183010487"/>
      <w:bookmarkStart w:id="1319" w:name="_Toc183011683"/>
      <w:bookmarkStart w:id="1320" w:name="_Toc183013451"/>
      <w:bookmarkStart w:id="1321" w:name="_Toc182990924"/>
      <w:bookmarkStart w:id="1322" w:name="_Toc183006577"/>
      <w:bookmarkStart w:id="1323" w:name="_Toc183010488"/>
      <w:bookmarkStart w:id="1324" w:name="_Toc183011684"/>
      <w:bookmarkStart w:id="1325" w:name="_Toc183013452"/>
      <w:bookmarkStart w:id="1326" w:name="_Toc182990925"/>
      <w:bookmarkStart w:id="1327" w:name="_Toc183006578"/>
      <w:bookmarkStart w:id="1328" w:name="_Toc183010489"/>
      <w:bookmarkStart w:id="1329" w:name="_Toc183011685"/>
      <w:bookmarkStart w:id="1330" w:name="_Toc183013453"/>
      <w:bookmarkStart w:id="1331" w:name="_Toc182990926"/>
      <w:bookmarkStart w:id="1332" w:name="_Toc183006579"/>
      <w:bookmarkStart w:id="1333" w:name="_Toc183010490"/>
      <w:bookmarkStart w:id="1334" w:name="_Toc183011686"/>
      <w:bookmarkStart w:id="1335" w:name="_Toc183013454"/>
      <w:bookmarkStart w:id="1336" w:name="_Toc182990927"/>
      <w:bookmarkStart w:id="1337" w:name="_Toc183006580"/>
      <w:bookmarkStart w:id="1338" w:name="_Toc183010491"/>
      <w:bookmarkStart w:id="1339" w:name="_Toc183011687"/>
      <w:bookmarkStart w:id="1340" w:name="_Toc183013455"/>
      <w:bookmarkStart w:id="1341" w:name="_Toc182990928"/>
      <w:bookmarkStart w:id="1342" w:name="_Toc183006581"/>
      <w:bookmarkStart w:id="1343" w:name="_Toc183010492"/>
      <w:bookmarkStart w:id="1344" w:name="_Toc183011688"/>
      <w:bookmarkStart w:id="1345" w:name="_Toc183013456"/>
      <w:bookmarkStart w:id="1346" w:name="_Toc182990929"/>
      <w:bookmarkStart w:id="1347" w:name="_Toc183006582"/>
      <w:bookmarkStart w:id="1348" w:name="_Toc183010493"/>
      <w:bookmarkStart w:id="1349" w:name="_Toc183011689"/>
      <w:bookmarkStart w:id="1350" w:name="_Toc183013457"/>
      <w:bookmarkStart w:id="1351" w:name="_Toc182990930"/>
      <w:bookmarkStart w:id="1352" w:name="_Toc183006583"/>
      <w:bookmarkStart w:id="1353" w:name="_Toc183010494"/>
      <w:bookmarkStart w:id="1354" w:name="_Toc183011690"/>
      <w:bookmarkStart w:id="1355" w:name="_Toc183013458"/>
      <w:bookmarkStart w:id="1356" w:name="_Toc182990931"/>
      <w:bookmarkStart w:id="1357" w:name="_Toc183006584"/>
      <w:bookmarkStart w:id="1358" w:name="_Toc183010495"/>
      <w:bookmarkStart w:id="1359" w:name="_Toc183011691"/>
      <w:bookmarkStart w:id="1360" w:name="_Toc183013459"/>
      <w:bookmarkStart w:id="1361" w:name="_Toc182990932"/>
      <w:bookmarkStart w:id="1362" w:name="_Toc183006585"/>
      <w:bookmarkStart w:id="1363" w:name="_Toc183010496"/>
      <w:bookmarkStart w:id="1364" w:name="_Toc183011692"/>
      <w:bookmarkStart w:id="1365" w:name="_Toc183013460"/>
      <w:bookmarkStart w:id="1366" w:name="_Toc182990933"/>
      <w:bookmarkStart w:id="1367" w:name="_Toc183006586"/>
      <w:bookmarkStart w:id="1368" w:name="_Toc183010497"/>
      <w:bookmarkStart w:id="1369" w:name="_Toc183011693"/>
      <w:bookmarkStart w:id="1370" w:name="_Toc183013461"/>
      <w:bookmarkStart w:id="1371" w:name="_Toc182990934"/>
      <w:bookmarkStart w:id="1372" w:name="_Toc183006587"/>
      <w:bookmarkStart w:id="1373" w:name="_Toc183010498"/>
      <w:bookmarkStart w:id="1374" w:name="_Toc183011694"/>
      <w:bookmarkStart w:id="1375" w:name="_Toc183013462"/>
      <w:bookmarkStart w:id="1376" w:name="_Toc182990935"/>
      <w:bookmarkStart w:id="1377" w:name="_Toc183006588"/>
      <w:bookmarkStart w:id="1378" w:name="_Toc183010499"/>
      <w:bookmarkStart w:id="1379" w:name="_Toc183011695"/>
      <w:bookmarkStart w:id="1380" w:name="_Toc183013463"/>
      <w:bookmarkStart w:id="1381" w:name="_Toc182990936"/>
      <w:bookmarkStart w:id="1382" w:name="_Toc183006589"/>
      <w:bookmarkStart w:id="1383" w:name="_Toc183010500"/>
      <w:bookmarkStart w:id="1384" w:name="_Toc183011696"/>
      <w:bookmarkStart w:id="1385" w:name="_Toc183013464"/>
      <w:bookmarkStart w:id="1386" w:name="_Toc182990937"/>
      <w:bookmarkStart w:id="1387" w:name="_Toc183006590"/>
      <w:bookmarkStart w:id="1388" w:name="_Toc183010501"/>
      <w:bookmarkStart w:id="1389" w:name="_Toc183011697"/>
      <w:bookmarkStart w:id="1390" w:name="_Toc183013465"/>
      <w:bookmarkStart w:id="1391" w:name="_Toc182990938"/>
      <w:bookmarkStart w:id="1392" w:name="_Toc183006591"/>
      <w:bookmarkStart w:id="1393" w:name="_Toc183010502"/>
      <w:bookmarkStart w:id="1394" w:name="_Toc183011698"/>
      <w:bookmarkStart w:id="1395" w:name="_Toc183013466"/>
      <w:bookmarkStart w:id="1396" w:name="_Toc182990939"/>
      <w:bookmarkStart w:id="1397" w:name="_Toc183006592"/>
      <w:bookmarkStart w:id="1398" w:name="_Toc183010503"/>
      <w:bookmarkStart w:id="1399" w:name="_Toc183011699"/>
      <w:bookmarkStart w:id="1400" w:name="_Toc183013467"/>
      <w:bookmarkStart w:id="1401" w:name="_Toc182990940"/>
      <w:bookmarkStart w:id="1402" w:name="_Toc183006593"/>
      <w:bookmarkStart w:id="1403" w:name="_Toc183010504"/>
      <w:bookmarkStart w:id="1404" w:name="_Toc183011700"/>
      <w:bookmarkStart w:id="1405" w:name="_Toc183013468"/>
      <w:bookmarkStart w:id="1406" w:name="_Toc182990941"/>
      <w:bookmarkStart w:id="1407" w:name="_Toc183006594"/>
      <w:bookmarkStart w:id="1408" w:name="_Toc183010505"/>
      <w:bookmarkStart w:id="1409" w:name="_Toc183011701"/>
      <w:bookmarkStart w:id="1410" w:name="_Toc183013469"/>
      <w:bookmarkStart w:id="1411" w:name="_Toc182991011"/>
      <w:bookmarkStart w:id="1412" w:name="_Toc183006664"/>
      <w:bookmarkStart w:id="1413" w:name="_Toc183010575"/>
      <w:bookmarkStart w:id="1414" w:name="_Toc183011771"/>
      <w:bookmarkStart w:id="1415" w:name="_Toc183013539"/>
      <w:bookmarkStart w:id="1416" w:name="_Toc182991012"/>
      <w:bookmarkStart w:id="1417" w:name="_Toc183006665"/>
      <w:bookmarkStart w:id="1418" w:name="_Toc183010576"/>
      <w:bookmarkStart w:id="1419" w:name="_Toc183011772"/>
      <w:bookmarkStart w:id="1420" w:name="_Toc183013540"/>
      <w:bookmarkStart w:id="1421" w:name="_Toc182991013"/>
      <w:bookmarkStart w:id="1422" w:name="_Toc183006666"/>
      <w:bookmarkStart w:id="1423" w:name="_Toc183010577"/>
      <w:bookmarkStart w:id="1424" w:name="_Toc183011773"/>
      <w:bookmarkStart w:id="1425" w:name="_Toc183013541"/>
      <w:bookmarkStart w:id="1426" w:name="_Toc182991014"/>
      <w:bookmarkStart w:id="1427" w:name="_Toc183006667"/>
      <w:bookmarkStart w:id="1428" w:name="_Toc183010578"/>
      <w:bookmarkStart w:id="1429" w:name="_Toc183011774"/>
      <w:bookmarkStart w:id="1430" w:name="_Toc183013542"/>
      <w:bookmarkStart w:id="1431" w:name="_Toc182991015"/>
      <w:bookmarkStart w:id="1432" w:name="_Toc183006668"/>
      <w:bookmarkStart w:id="1433" w:name="_Toc183010579"/>
      <w:bookmarkStart w:id="1434" w:name="_Toc183011775"/>
      <w:bookmarkStart w:id="1435" w:name="_Toc183013543"/>
      <w:bookmarkEnd w:id="40"/>
      <w:bookmarkEnd w:id="41"/>
      <w:bookmarkEnd w:id="42"/>
      <w:bookmarkEnd w:id="43"/>
      <w:bookmarkEnd w:id="44"/>
      <w:bookmarkEnd w:id="45"/>
      <w:bookmarkEnd w:id="46"/>
      <w:bookmarkEnd w:id="47"/>
      <w:bookmarkEnd w:id="48"/>
      <w:bookmarkEnd w:id="49"/>
      <w:bookmarkEnd w:id="50"/>
      <w:bookmarkEnd w:id="51"/>
      <w:bookmarkEnd w:id="52"/>
      <w:bookmarkEnd w:id="53"/>
      <w:bookmarkEnd w:id="54"/>
      <w:bookmarkEnd w:id="55"/>
      <w:bookmarkEnd w:id="56"/>
      <w:bookmarkEnd w:id="57"/>
      <w:bookmarkEnd w:id="58"/>
      <w:bookmarkEnd w:id="59"/>
      <w:bookmarkEnd w:id="60"/>
      <w:bookmarkEnd w:id="61"/>
      <w:bookmarkEnd w:id="62"/>
      <w:bookmarkEnd w:id="63"/>
      <w:bookmarkEnd w:id="64"/>
      <w:bookmarkEnd w:id="65"/>
      <w:bookmarkEnd w:id="66"/>
      <w:bookmarkEnd w:id="67"/>
      <w:bookmarkEnd w:id="68"/>
      <w:bookmarkEnd w:id="69"/>
      <w:bookmarkEnd w:id="70"/>
      <w:bookmarkEnd w:id="71"/>
      <w:bookmarkEnd w:id="72"/>
      <w:bookmarkEnd w:id="73"/>
      <w:bookmarkEnd w:id="74"/>
      <w:bookmarkEnd w:id="75"/>
      <w:bookmarkEnd w:id="76"/>
      <w:bookmarkEnd w:id="77"/>
      <w:bookmarkEnd w:id="78"/>
      <w:bookmarkEnd w:id="79"/>
      <w:bookmarkEnd w:id="80"/>
      <w:bookmarkEnd w:id="81"/>
      <w:bookmarkEnd w:id="82"/>
      <w:bookmarkEnd w:id="83"/>
      <w:bookmarkEnd w:id="84"/>
      <w:bookmarkEnd w:id="85"/>
      <w:bookmarkEnd w:id="86"/>
      <w:bookmarkEnd w:id="87"/>
      <w:bookmarkEnd w:id="88"/>
      <w:bookmarkEnd w:id="89"/>
      <w:bookmarkEnd w:id="90"/>
      <w:bookmarkEnd w:id="91"/>
      <w:bookmarkEnd w:id="92"/>
      <w:bookmarkEnd w:id="93"/>
      <w:bookmarkEnd w:id="94"/>
      <w:bookmarkEnd w:id="95"/>
      <w:bookmarkEnd w:id="96"/>
      <w:bookmarkEnd w:id="97"/>
      <w:bookmarkEnd w:id="98"/>
      <w:bookmarkEnd w:id="99"/>
      <w:bookmarkEnd w:id="100"/>
      <w:bookmarkEnd w:id="101"/>
      <w:bookmarkEnd w:id="102"/>
      <w:bookmarkEnd w:id="103"/>
      <w:bookmarkEnd w:id="104"/>
      <w:bookmarkEnd w:id="105"/>
      <w:bookmarkEnd w:id="106"/>
      <w:bookmarkEnd w:id="107"/>
      <w:bookmarkEnd w:id="108"/>
      <w:bookmarkEnd w:id="109"/>
      <w:bookmarkEnd w:id="110"/>
      <w:bookmarkEnd w:id="111"/>
      <w:bookmarkEnd w:id="112"/>
      <w:bookmarkEnd w:id="113"/>
      <w:bookmarkEnd w:id="114"/>
      <w:bookmarkEnd w:id="115"/>
      <w:bookmarkEnd w:id="116"/>
      <w:bookmarkEnd w:id="117"/>
      <w:bookmarkEnd w:id="118"/>
      <w:bookmarkEnd w:id="119"/>
      <w:bookmarkEnd w:id="120"/>
      <w:bookmarkEnd w:id="121"/>
      <w:bookmarkEnd w:id="122"/>
      <w:bookmarkEnd w:id="123"/>
      <w:bookmarkEnd w:id="124"/>
      <w:bookmarkEnd w:id="125"/>
      <w:bookmarkEnd w:id="126"/>
      <w:bookmarkEnd w:id="127"/>
      <w:bookmarkEnd w:id="128"/>
      <w:bookmarkEnd w:id="129"/>
      <w:bookmarkEnd w:id="130"/>
      <w:bookmarkEnd w:id="131"/>
      <w:bookmarkEnd w:id="132"/>
      <w:bookmarkEnd w:id="133"/>
      <w:bookmarkEnd w:id="134"/>
      <w:bookmarkEnd w:id="135"/>
      <w:bookmarkEnd w:id="136"/>
      <w:bookmarkEnd w:id="137"/>
      <w:bookmarkEnd w:id="138"/>
      <w:bookmarkEnd w:id="139"/>
      <w:bookmarkEnd w:id="140"/>
      <w:bookmarkEnd w:id="141"/>
      <w:bookmarkEnd w:id="142"/>
      <w:bookmarkEnd w:id="143"/>
      <w:bookmarkEnd w:id="144"/>
      <w:bookmarkEnd w:id="145"/>
      <w:bookmarkEnd w:id="146"/>
      <w:bookmarkEnd w:id="147"/>
      <w:bookmarkEnd w:id="148"/>
      <w:bookmarkEnd w:id="149"/>
      <w:bookmarkEnd w:id="150"/>
      <w:bookmarkEnd w:id="151"/>
      <w:bookmarkEnd w:id="152"/>
      <w:bookmarkEnd w:id="153"/>
      <w:bookmarkEnd w:id="154"/>
      <w:bookmarkEnd w:id="155"/>
      <w:bookmarkEnd w:id="156"/>
      <w:bookmarkEnd w:id="157"/>
      <w:bookmarkEnd w:id="158"/>
      <w:bookmarkEnd w:id="159"/>
      <w:bookmarkEnd w:id="160"/>
      <w:bookmarkEnd w:id="161"/>
      <w:bookmarkEnd w:id="162"/>
      <w:bookmarkEnd w:id="163"/>
      <w:bookmarkEnd w:id="164"/>
      <w:bookmarkEnd w:id="165"/>
      <w:bookmarkEnd w:id="166"/>
      <w:bookmarkEnd w:id="167"/>
      <w:bookmarkEnd w:id="168"/>
      <w:bookmarkEnd w:id="169"/>
      <w:bookmarkEnd w:id="170"/>
      <w:bookmarkEnd w:id="171"/>
      <w:bookmarkEnd w:id="172"/>
      <w:bookmarkEnd w:id="173"/>
      <w:bookmarkEnd w:id="174"/>
      <w:bookmarkEnd w:id="175"/>
      <w:bookmarkEnd w:id="176"/>
      <w:bookmarkEnd w:id="177"/>
      <w:bookmarkEnd w:id="178"/>
      <w:bookmarkEnd w:id="179"/>
      <w:bookmarkEnd w:id="180"/>
      <w:bookmarkEnd w:id="181"/>
      <w:bookmarkEnd w:id="182"/>
      <w:bookmarkEnd w:id="183"/>
      <w:bookmarkEnd w:id="184"/>
      <w:bookmarkEnd w:id="185"/>
      <w:bookmarkEnd w:id="186"/>
      <w:bookmarkEnd w:id="187"/>
      <w:bookmarkEnd w:id="188"/>
      <w:bookmarkEnd w:id="189"/>
      <w:bookmarkEnd w:id="190"/>
      <w:bookmarkEnd w:id="191"/>
      <w:bookmarkEnd w:id="192"/>
      <w:bookmarkEnd w:id="193"/>
      <w:bookmarkEnd w:id="194"/>
      <w:bookmarkEnd w:id="195"/>
      <w:bookmarkEnd w:id="196"/>
      <w:bookmarkEnd w:id="197"/>
      <w:bookmarkEnd w:id="198"/>
      <w:bookmarkEnd w:id="199"/>
      <w:bookmarkEnd w:id="200"/>
      <w:bookmarkEnd w:id="201"/>
      <w:bookmarkEnd w:id="202"/>
      <w:bookmarkEnd w:id="203"/>
      <w:bookmarkEnd w:id="204"/>
      <w:bookmarkEnd w:id="205"/>
      <w:bookmarkEnd w:id="206"/>
      <w:bookmarkEnd w:id="207"/>
      <w:bookmarkEnd w:id="208"/>
      <w:bookmarkEnd w:id="209"/>
      <w:bookmarkEnd w:id="210"/>
      <w:bookmarkEnd w:id="211"/>
      <w:bookmarkEnd w:id="212"/>
      <w:bookmarkEnd w:id="213"/>
      <w:bookmarkEnd w:id="214"/>
      <w:bookmarkEnd w:id="215"/>
      <w:bookmarkEnd w:id="216"/>
      <w:bookmarkEnd w:id="217"/>
      <w:bookmarkEnd w:id="218"/>
      <w:bookmarkEnd w:id="219"/>
      <w:bookmarkEnd w:id="220"/>
      <w:bookmarkEnd w:id="221"/>
      <w:bookmarkEnd w:id="222"/>
      <w:bookmarkEnd w:id="223"/>
      <w:bookmarkEnd w:id="224"/>
      <w:bookmarkEnd w:id="225"/>
      <w:bookmarkEnd w:id="226"/>
      <w:bookmarkEnd w:id="227"/>
      <w:bookmarkEnd w:id="228"/>
      <w:bookmarkEnd w:id="229"/>
      <w:bookmarkEnd w:id="230"/>
      <w:bookmarkEnd w:id="231"/>
      <w:bookmarkEnd w:id="232"/>
      <w:bookmarkEnd w:id="233"/>
      <w:bookmarkEnd w:id="234"/>
      <w:bookmarkEnd w:id="235"/>
      <w:bookmarkEnd w:id="236"/>
      <w:bookmarkEnd w:id="237"/>
      <w:bookmarkEnd w:id="238"/>
      <w:bookmarkEnd w:id="239"/>
      <w:bookmarkEnd w:id="240"/>
      <w:bookmarkEnd w:id="241"/>
      <w:bookmarkEnd w:id="242"/>
      <w:bookmarkEnd w:id="243"/>
      <w:bookmarkEnd w:id="244"/>
      <w:bookmarkEnd w:id="245"/>
      <w:bookmarkEnd w:id="246"/>
      <w:bookmarkEnd w:id="247"/>
      <w:bookmarkEnd w:id="248"/>
      <w:bookmarkEnd w:id="249"/>
      <w:bookmarkEnd w:id="250"/>
      <w:bookmarkEnd w:id="251"/>
      <w:bookmarkEnd w:id="252"/>
      <w:bookmarkEnd w:id="253"/>
      <w:bookmarkEnd w:id="254"/>
      <w:bookmarkEnd w:id="255"/>
      <w:bookmarkEnd w:id="256"/>
      <w:bookmarkEnd w:id="257"/>
      <w:bookmarkEnd w:id="258"/>
      <w:bookmarkEnd w:id="259"/>
      <w:bookmarkEnd w:id="260"/>
      <w:bookmarkEnd w:id="261"/>
      <w:bookmarkEnd w:id="262"/>
      <w:bookmarkEnd w:id="263"/>
      <w:bookmarkEnd w:id="264"/>
      <w:bookmarkEnd w:id="265"/>
      <w:bookmarkEnd w:id="266"/>
      <w:bookmarkEnd w:id="267"/>
      <w:bookmarkEnd w:id="268"/>
      <w:bookmarkEnd w:id="269"/>
      <w:bookmarkEnd w:id="270"/>
      <w:bookmarkEnd w:id="271"/>
      <w:bookmarkEnd w:id="272"/>
      <w:bookmarkEnd w:id="273"/>
      <w:bookmarkEnd w:id="274"/>
      <w:bookmarkEnd w:id="275"/>
      <w:bookmarkEnd w:id="276"/>
      <w:bookmarkEnd w:id="277"/>
      <w:bookmarkEnd w:id="278"/>
      <w:bookmarkEnd w:id="279"/>
      <w:bookmarkEnd w:id="280"/>
      <w:bookmarkEnd w:id="281"/>
      <w:bookmarkEnd w:id="282"/>
      <w:bookmarkEnd w:id="283"/>
      <w:bookmarkEnd w:id="284"/>
      <w:bookmarkEnd w:id="285"/>
      <w:bookmarkEnd w:id="286"/>
      <w:bookmarkEnd w:id="287"/>
      <w:bookmarkEnd w:id="288"/>
      <w:bookmarkEnd w:id="289"/>
      <w:bookmarkEnd w:id="290"/>
      <w:bookmarkEnd w:id="291"/>
      <w:bookmarkEnd w:id="292"/>
      <w:bookmarkEnd w:id="293"/>
      <w:bookmarkEnd w:id="294"/>
      <w:bookmarkEnd w:id="295"/>
      <w:bookmarkEnd w:id="296"/>
      <w:bookmarkEnd w:id="297"/>
      <w:bookmarkEnd w:id="298"/>
      <w:bookmarkEnd w:id="299"/>
      <w:bookmarkEnd w:id="300"/>
      <w:bookmarkEnd w:id="301"/>
      <w:bookmarkEnd w:id="302"/>
      <w:bookmarkEnd w:id="303"/>
      <w:bookmarkEnd w:id="304"/>
      <w:bookmarkEnd w:id="305"/>
      <w:bookmarkEnd w:id="306"/>
      <w:bookmarkEnd w:id="307"/>
      <w:bookmarkEnd w:id="308"/>
      <w:bookmarkEnd w:id="309"/>
      <w:bookmarkEnd w:id="310"/>
      <w:bookmarkEnd w:id="311"/>
      <w:bookmarkEnd w:id="312"/>
      <w:bookmarkEnd w:id="313"/>
      <w:bookmarkEnd w:id="314"/>
      <w:bookmarkEnd w:id="315"/>
      <w:bookmarkEnd w:id="316"/>
      <w:bookmarkEnd w:id="317"/>
      <w:bookmarkEnd w:id="318"/>
      <w:bookmarkEnd w:id="319"/>
      <w:bookmarkEnd w:id="320"/>
      <w:bookmarkEnd w:id="321"/>
      <w:bookmarkEnd w:id="322"/>
      <w:bookmarkEnd w:id="323"/>
      <w:bookmarkEnd w:id="324"/>
      <w:bookmarkEnd w:id="325"/>
      <w:bookmarkEnd w:id="326"/>
      <w:bookmarkEnd w:id="327"/>
      <w:bookmarkEnd w:id="328"/>
      <w:bookmarkEnd w:id="329"/>
      <w:bookmarkEnd w:id="330"/>
      <w:bookmarkEnd w:id="331"/>
      <w:bookmarkEnd w:id="332"/>
      <w:bookmarkEnd w:id="333"/>
      <w:bookmarkEnd w:id="334"/>
      <w:bookmarkEnd w:id="335"/>
      <w:bookmarkEnd w:id="336"/>
      <w:bookmarkEnd w:id="337"/>
      <w:bookmarkEnd w:id="338"/>
      <w:bookmarkEnd w:id="339"/>
      <w:bookmarkEnd w:id="340"/>
      <w:bookmarkEnd w:id="341"/>
      <w:bookmarkEnd w:id="342"/>
      <w:bookmarkEnd w:id="343"/>
      <w:bookmarkEnd w:id="344"/>
      <w:bookmarkEnd w:id="345"/>
      <w:bookmarkEnd w:id="346"/>
      <w:bookmarkEnd w:id="347"/>
      <w:bookmarkEnd w:id="348"/>
      <w:bookmarkEnd w:id="349"/>
      <w:bookmarkEnd w:id="350"/>
      <w:bookmarkEnd w:id="351"/>
      <w:bookmarkEnd w:id="352"/>
      <w:bookmarkEnd w:id="353"/>
      <w:bookmarkEnd w:id="354"/>
      <w:bookmarkEnd w:id="355"/>
      <w:bookmarkEnd w:id="356"/>
      <w:bookmarkEnd w:id="357"/>
      <w:bookmarkEnd w:id="358"/>
      <w:bookmarkEnd w:id="359"/>
      <w:bookmarkEnd w:id="360"/>
      <w:bookmarkEnd w:id="361"/>
      <w:bookmarkEnd w:id="362"/>
      <w:bookmarkEnd w:id="363"/>
      <w:bookmarkEnd w:id="364"/>
      <w:bookmarkEnd w:id="365"/>
      <w:bookmarkEnd w:id="366"/>
      <w:bookmarkEnd w:id="367"/>
      <w:bookmarkEnd w:id="368"/>
      <w:bookmarkEnd w:id="369"/>
      <w:bookmarkEnd w:id="370"/>
      <w:bookmarkEnd w:id="371"/>
      <w:bookmarkEnd w:id="372"/>
      <w:bookmarkEnd w:id="373"/>
      <w:bookmarkEnd w:id="374"/>
      <w:bookmarkEnd w:id="375"/>
      <w:bookmarkEnd w:id="376"/>
      <w:bookmarkEnd w:id="377"/>
      <w:bookmarkEnd w:id="378"/>
      <w:bookmarkEnd w:id="379"/>
      <w:bookmarkEnd w:id="380"/>
      <w:bookmarkEnd w:id="381"/>
      <w:bookmarkEnd w:id="382"/>
      <w:bookmarkEnd w:id="383"/>
      <w:bookmarkEnd w:id="384"/>
      <w:bookmarkEnd w:id="385"/>
      <w:bookmarkEnd w:id="386"/>
      <w:bookmarkEnd w:id="387"/>
      <w:bookmarkEnd w:id="388"/>
      <w:bookmarkEnd w:id="389"/>
      <w:bookmarkEnd w:id="390"/>
      <w:bookmarkEnd w:id="391"/>
      <w:bookmarkEnd w:id="392"/>
      <w:bookmarkEnd w:id="393"/>
      <w:bookmarkEnd w:id="394"/>
      <w:bookmarkEnd w:id="395"/>
      <w:bookmarkEnd w:id="396"/>
      <w:bookmarkEnd w:id="397"/>
      <w:bookmarkEnd w:id="398"/>
      <w:bookmarkEnd w:id="399"/>
      <w:bookmarkEnd w:id="400"/>
      <w:bookmarkEnd w:id="401"/>
      <w:bookmarkEnd w:id="402"/>
      <w:bookmarkEnd w:id="403"/>
      <w:bookmarkEnd w:id="404"/>
      <w:bookmarkEnd w:id="405"/>
      <w:bookmarkEnd w:id="406"/>
      <w:bookmarkEnd w:id="407"/>
      <w:bookmarkEnd w:id="408"/>
      <w:bookmarkEnd w:id="409"/>
      <w:bookmarkEnd w:id="410"/>
      <w:bookmarkEnd w:id="411"/>
      <w:bookmarkEnd w:id="412"/>
      <w:bookmarkEnd w:id="413"/>
      <w:bookmarkEnd w:id="414"/>
      <w:bookmarkEnd w:id="415"/>
      <w:bookmarkEnd w:id="416"/>
      <w:bookmarkEnd w:id="417"/>
      <w:bookmarkEnd w:id="418"/>
      <w:bookmarkEnd w:id="419"/>
      <w:bookmarkEnd w:id="420"/>
      <w:bookmarkEnd w:id="421"/>
      <w:bookmarkEnd w:id="422"/>
      <w:bookmarkEnd w:id="423"/>
      <w:bookmarkEnd w:id="424"/>
      <w:bookmarkEnd w:id="425"/>
      <w:bookmarkEnd w:id="426"/>
      <w:bookmarkEnd w:id="427"/>
      <w:bookmarkEnd w:id="428"/>
      <w:bookmarkEnd w:id="429"/>
      <w:bookmarkEnd w:id="430"/>
      <w:bookmarkEnd w:id="431"/>
      <w:bookmarkEnd w:id="432"/>
      <w:bookmarkEnd w:id="433"/>
      <w:bookmarkEnd w:id="434"/>
      <w:bookmarkEnd w:id="435"/>
      <w:bookmarkEnd w:id="436"/>
      <w:bookmarkEnd w:id="437"/>
      <w:bookmarkEnd w:id="438"/>
      <w:bookmarkEnd w:id="439"/>
      <w:bookmarkEnd w:id="440"/>
      <w:bookmarkEnd w:id="441"/>
      <w:bookmarkEnd w:id="442"/>
      <w:bookmarkEnd w:id="443"/>
      <w:bookmarkEnd w:id="444"/>
      <w:bookmarkEnd w:id="445"/>
      <w:bookmarkEnd w:id="446"/>
      <w:bookmarkEnd w:id="447"/>
      <w:bookmarkEnd w:id="448"/>
      <w:bookmarkEnd w:id="449"/>
      <w:bookmarkEnd w:id="450"/>
      <w:bookmarkEnd w:id="451"/>
      <w:bookmarkEnd w:id="452"/>
      <w:bookmarkEnd w:id="453"/>
      <w:bookmarkEnd w:id="454"/>
      <w:bookmarkEnd w:id="455"/>
      <w:bookmarkEnd w:id="456"/>
      <w:bookmarkEnd w:id="457"/>
      <w:bookmarkEnd w:id="458"/>
      <w:bookmarkEnd w:id="459"/>
      <w:bookmarkEnd w:id="460"/>
      <w:bookmarkEnd w:id="461"/>
      <w:bookmarkEnd w:id="462"/>
      <w:bookmarkEnd w:id="463"/>
      <w:bookmarkEnd w:id="464"/>
      <w:bookmarkEnd w:id="465"/>
      <w:bookmarkEnd w:id="466"/>
      <w:bookmarkEnd w:id="467"/>
      <w:bookmarkEnd w:id="468"/>
      <w:bookmarkEnd w:id="469"/>
      <w:bookmarkEnd w:id="470"/>
      <w:bookmarkEnd w:id="471"/>
      <w:bookmarkEnd w:id="472"/>
      <w:bookmarkEnd w:id="473"/>
      <w:bookmarkEnd w:id="474"/>
      <w:bookmarkEnd w:id="475"/>
      <w:bookmarkEnd w:id="476"/>
      <w:bookmarkEnd w:id="477"/>
      <w:bookmarkEnd w:id="478"/>
      <w:bookmarkEnd w:id="479"/>
      <w:bookmarkEnd w:id="480"/>
      <w:bookmarkEnd w:id="481"/>
      <w:bookmarkEnd w:id="482"/>
      <w:bookmarkEnd w:id="483"/>
      <w:bookmarkEnd w:id="484"/>
      <w:bookmarkEnd w:id="485"/>
      <w:bookmarkEnd w:id="486"/>
      <w:bookmarkEnd w:id="487"/>
      <w:bookmarkEnd w:id="488"/>
      <w:bookmarkEnd w:id="489"/>
      <w:bookmarkEnd w:id="490"/>
      <w:bookmarkEnd w:id="491"/>
      <w:bookmarkEnd w:id="492"/>
      <w:bookmarkEnd w:id="493"/>
      <w:bookmarkEnd w:id="494"/>
      <w:bookmarkEnd w:id="495"/>
      <w:bookmarkEnd w:id="496"/>
      <w:bookmarkEnd w:id="497"/>
      <w:bookmarkEnd w:id="498"/>
      <w:bookmarkEnd w:id="499"/>
      <w:bookmarkEnd w:id="500"/>
      <w:bookmarkEnd w:id="501"/>
      <w:bookmarkEnd w:id="502"/>
      <w:bookmarkEnd w:id="503"/>
      <w:bookmarkEnd w:id="504"/>
      <w:bookmarkEnd w:id="505"/>
      <w:bookmarkEnd w:id="506"/>
      <w:bookmarkEnd w:id="507"/>
      <w:bookmarkEnd w:id="508"/>
      <w:bookmarkEnd w:id="509"/>
      <w:bookmarkEnd w:id="510"/>
      <w:bookmarkEnd w:id="511"/>
      <w:bookmarkEnd w:id="512"/>
      <w:bookmarkEnd w:id="513"/>
      <w:bookmarkEnd w:id="514"/>
      <w:bookmarkEnd w:id="515"/>
      <w:bookmarkEnd w:id="516"/>
      <w:bookmarkEnd w:id="517"/>
      <w:bookmarkEnd w:id="518"/>
      <w:bookmarkEnd w:id="519"/>
      <w:bookmarkEnd w:id="520"/>
      <w:bookmarkEnd w:id="521"/>
      <w:bookmarkEnd w:id="522"/>
      <w:bookmarkEnd w:id="523"/>
      <w:bookmarkEnd w:id="524"/>
      <w:bookmarkEnd w:id="525"/>
      <w:bookmarkEnd w:id="526"/>
      <w:bookmarkEnd w:id="527"/>
      <w:bookmarkEnd w:id="528"/>
      <w:bookmarkEnd w:id="529"/>
      <w:bookmarkEnd w:id="530"/>
      <w:bookmarkEnd w:id="531"/>
      <w:bookmarkEnd w:id="532"/>
      <w:bookmarkEnd w:id="533"/>
      <w:bookmarkEnd w:id="534"/>
      <w:bookmarkEnd w:id="535"/>
      <w:bookmarkEnd w:id="536"/>
      <w:bookmarkEnd w:id="537"/>
      <w:bookmarkEnd w:id="538"/>
      <w:bookmarkEnd w:id="539"/>
      <w:bookmarkEnd w:id="540"/>
      <w:bookmarkEnd w:id="541"/>
      <w:bookmarkEnd w:id="542"/>
      <w:bookmarkEnd w:id="543"/>
      <w:bookmarkEnd w:id="544"/>
      <w:bookmarkEnd w:id="545"/>
      <w:bookmarkEnd w:id="546"/>
      <w:bookmarkEnd w:id="547"/>
      <w:bookmarkEnd w:id="548"/>
      <w:bookmarkEnd w:id="549"/>
      <w:bookmarkEnd w:id="550"/>
      <w:bookmarkEnd w:id="551"/>
      <w:bookmarkEnd w:id="552"/>
      <w:bookmarkEnd w:id="553"/>
      <w:bookmarkEnd w:id="554"/>
      <w:bookmarkEnd w:id="555"/>
      <w:bookmarkEnd w:id="556"/>
      <w:bookmarkEnd w:id="557"/>
      <w:bookmarkEnd w:id="558"/>
      <w:bookmarkEnd w:id="559"/>
      <w:bookmarkEnd w:id="560"/>
      <w:bookmarkEnd w:id="561"/>
      <w:bookmarkEnd w:id="562"/>
      <w:bookmarkEnd w:id="563"/>
      <w:bookmarkEnd w:id="564"/>
      <w:bookmarkEnd w:id="565"/>
      <w:bookmarkEnd w:id="566"/>
      <w:bookmarkEnd w:id="567"/>
      <w:bookmarkEnd w:id="568"/>
      <w:bookmarkEnd w:id="569"/>
      <w:bookmarkEnd w:id="570"/>
      <w:bookmarkEnd w:id="571"/>
      <w:bookmarkEnd w:id="572"/>
      <w:bookmarkEnd w:id="573"/>
      <w:bookmarkEnd w:id="574"/>
      <w:bookmarkEnd w:id="575"/>
      <w:bookmarkEnd w:id="576"/>
      <w:bookmarkEnd w:id="577"/>
      <w:bookmarkEnd w:id="578"/>
      <w:bookmarkEnd w:id="579"/>
      <w:bookmarkEnd w:id="580"/>
      <w:bookmarkEnd w:id="581"/>
      <w:bookmarkEnd w:id="582"/>
      <w:bookmarkEnd w:id="583"/>
      <w:bookmarkEnd w:id="584"/>
      <w:bookmarkEnd w:id="585"/>
      <w:bookmarkEnd w:id="586"/>
      <w:bookmarkEnd w:id="587"/>
      <w:bookmarkEnd w:id="588"/>
      <w:bookmarkEnd w:id="589"/>
      <w:bookmarkEnd w:id="590"/>
      <w:bookmarkEnd w:id="591"/>
      <w:bookmarkEnd w:id="592"/>
      <w:bookmarkEnd w:id="593"/>
      <w:bookmarkEnd w:id="594"/>
      <w:bookmarkEnd w:id="595"/>
      <w:bookmarkEnd w:id="596"/>
      <w:bookmarkEnd w:id="597"/>
      <w:bookmarkEnd w:id="598"/>
      <w:bookmarkEnd w:id="599"/>
      <w:bookmarkEnd w:id="600"/>
      <w:bookmarkEnd w:id="601"/>
      <w:bookmarkEnd w:id="602"/>
      <w:bookmarkEnd w:id="603"/>
      <w:bookmarkEnd w:id="604"/>
      <w:bookmarkEnd w:id="605"/>
      <w:bookmarkEnd w:id="606"/>
      <w:bookmarkEnd w:id="607"/>
      <w:bookmarkEnd w:id="608"/>
      <w:bookmarkEnd w:id="609"/>
      <w:bookmarkEnd w:id="610"/>
      <w:bookmarkEnd w:id="611"/>
      <w:bookmarkEnd w:id="612"/>
      <w:bookmarkEnd w:id="613"/>
      <w:bookmarkEnd w:id="614"/>
      <w:bookmarkEnd w:id="615"/>
      <w:bookmarkEnd w:id="616"/>
      <w:bookmarkEnd w:id="617"/>
      <w:bookmarkEnd w:id="618"/>
      <w:bookmarkEnd w:id="619"/>
      <w:bookmarkEnd w:id="620"/>
      <w:bookmarkEnd w:id="621"/>
      <w:bookmarkEnd w:id="622"/>
      <w:bookmarkEnd w:id="623"/>
      <w:bookmarkEnd w:id="624"/>
      <w:bookmarkEnd w:id="625"/>
      <w:bookmarkEnd w:id="626"/>
      <w:bookmarkEnd w:id="627"/>
      <w:bookmarkEnd w:id="628"/>
      <w:bookmarkEnd w:id="629"/>
      <w:bookmarkEnd w:id="630"/>
      <w:bookmarkEnd w:id="631"/>
      <w:bookmarkEnd w:id="632"/>
      <w:bookmarkEnd w:id="633"/>
      <w:bookmarkEnd w:id="634"/>
      <w:bookmarkEnd w:id="635"/>
      <w:bookmarkEnd w:id="636"/>
      <w:bookmarkEnd w:id="637"/>
      <w:bookmarkEnd w:id="638"/>
      <w:bookmarkEnd w:id="639"/>
      <w:bookmarkEnd w:id="640"/>
      <w:bookmarkEnd w:id="641"/>
      <w:bookmarkEnd w:id="642"/>
      <w:bookmarkEnd w:id="643"/>
      <w:bookmarkEnd w:id="644"/>
      <w:bookmarkEnd w:id="645"/>
      <w:bookmarkEnd w:id="646"/>
      <w:bookmarkEnd w:id="647"/>
      <w:bookmarkEnd w:id="648"/>
      <w:bookmarkEnd w:id="649"/>
      <w:bookmarkEnd w:id="650"/>
      <w:bookmarkEnd w:id="651"/>
      <w:bookmarkEnd w:id="652"/>
      <w:bookmarkEnd w:id="653"/>
      <w:bookmarkEnd w:id="654"/>
      <w:bookmarkEnd w:id="655"/>
      <w:bookmarkEnd w:id="656"/>
      <w:bookmarkEnd w:id="657"/>
      <w:bookmarkEnd w:id="658"/>
      <w:bookmarkEnd w:id="659"/>
      <w:bookmarkEnd w:id="660"/>
      <w:bookmarkEnd w:id="661"/>
      <w:bookmarkEnd w:id="662"/>
      <w:bookmarkEnd w:id="663"/>
      <w:bookmarkEnd w:id="664"/>
      <w:bookmarkEnd w:id="665"/>
      <w:bookmarkEnd w:id="666"/>
      <w:bookmarkEnd w:id="667"/>
      <w:bookmarkEnd w:id="668"/>
      <w:bookmarkEnd w:id="669"/>
      <w:bookmarkEnd w:id="670"/>
      <w:bookmarkEnd w:id="671"/>
      <w:bookmarkEnd w:id="672"/>
      <w:bookmarkEnd w:id="673"/>
      <w:bookmarkEnd w:id="674"/>
      <w:bookmarkEnd w:id="675"/>
      <w:bookmarkEnd w:id="676"/>
      <w:bookmarkEnd w:id="677"/>
      <w:bookmarkEnd w:id="678"/>
      <w:bookmarkEnd w:id="679"/>
      <w:bookmarkEnd w:id="680"/>
      <w:bookmarkEnd w:id="681"/>
      <w:bookmarkEnd w:id="682"/>
      <w:bookmarkEnd w:id="683"/>
      <w:bookmarkEnd w:id="684"/>
      <w:bookmarkEnd w:id="685"/>
      <w:bookmarkEnd w:id="686"/>
      <w:bookmarkEnd w:id="687"/>
      <w:bookmarkEnd w:id="688"/>
      <w:bookmarkEnd w:id="689"/>
      <w:bookmarkEnd w:id="690"/>
      <w:bookmarkEnd w:id="691"/>
      <w:bookmarkEnd w:id="692"/>
      <w:bookmarkEnd w:id="693"/>
      <w:bookmarkEnd w:id="694"/>
      <w:bookmarkEnd w:id="695"/>
      <w:bookmarkEnd w:id="696"/>
      <w:bookmarkEnd w:id="697"/>
      <w:bookmarkEnd w:id="698"/>
      <w:bookmarkEnd w:id="699"/>
      <w:bookmarkEnd w:id="700"/>
      <w:bookmarkEnd w:id="701"/>
      <w:bookmarkEnd w:id="702"/>
      <w:bookmarkEnd w:id="703"/>
      <w:bookmarkEnd w:id="704"/>
      <w:bookmarkEnd w:id="705"/>
      <w:bookmarkEnd w:id="706"/>
      <w:bookmarkEnd w:id="707"/>
      <w:bookmarkEnd w:id="708"/>
      <w:bookmarkEnd w:id="709"/>
      <w:bookmarkEnd w:id="710"/>
      <w:bookmarkEnd w:id="711"/>
      <w:bookmarkEnd w:id="712"/>
      <w:bookmarkEnd w:id="713"/>
      <w:bookmarkEnd w:id="714"/>
      <w:bookmarkEnd w:id="715"/>
      <w:bookmarkEnd w:id="716"/>
      <w:bookmarkEnd w:id="717"/>
      <w:bookmarkEnd w:id="718"/>
      <w:bookmarkEnd w:id="719"/>
      <w:bookmarkEnd w:id="720"/>
      <w:bookmarkEnd w:id="721"/>
      <w:bookmarkEnd w:id="722"/>
      <w:bookmarkEnd w:id="723"/>
      <w:bookmarkEnd w:id="724"/>
      <w:bookmarkEnd w:id="725"/>
      <w:bookmarkEnd w:id="726"/>
      <w:bookmarkEnd w:id="727"/>
      <w:bookmarkEnd w:id="728"/>
      <w:bookmarkEnd w:id="729"/>
      <w:bookmarkEnd w:id="730"/>
      <w:bookmarkEnd w:id="731"/>
      <w:bookmarkEnd w:id="732"/>
      <w:bookmarkEnd w:id="733"/>
      <w:bookmarkEnd w:id="734"/>
      <w:bookmarkEnd w:id="735"/>
      <w:bookmarkEnd w:id="736"/>
      <w:bookmarkEnd w:id="737"/>
      <w:bookmarkEnd w:id="738"/>
      <w:bookmarkEnd w:id="739"/>
      <w:bookmarkEnd w:id="740"/>
      <w:bookmarkEnd w:id="741"/>
      <w:bookmarkEnd w:id="742"/>
      <w:bookmarkEnd w:id="743"/>
      <w:bookmarkEnd w:id="744"/>
      <w:bookmarkEnd w:id="745"/>
      <w:bookmarkEnd w:id="746"/>
      <w:bookmarkEnd w:id="747"/>
      <w:bookmarkEnd w:id="748"/>
      <w:bookmarkEnd w:id="749"/>
      <w:bookmarkEnd w:id="750"/>
      <w:bookmarkEnd w:id="751"/>
      <w:bookmarkEnd w:id="752"/>
      <w:bookmarkEnd w:id="753"/>
      <w:bookmarkEnd w:id="754"/>
      <w:bookmarkEnd w:id="755"/>
      <w:bookmarkEnd w:id="756"/>
      <w:bookmarkEnd w:id="757"/>
      <w:bookmarkEnd w:id="758"/>
      <w:bookmarkEnd w:id="759"/>
      <w:bookmarkEnd w:id="760"/>
      <w:bookmarkEnd w:id="761"/>
      <w:bookmarkEnd w:id="762"/>
      <w:bookmarkEnd w:id="763"/>
      <w:bookmarkEnd w:id="764"/>
      <w:bookmarkEnd w:id="765"/>
      <w:bookmarkEnd w:id="766"/>
      <w:bookmarkEnd w:id="767"/>
      <w:bookmarkEnd w:id="768"/>
      <w:bookmarkEnd w:id="769"/>
      <w:bookmarkEnd w:id="770"/>
      <w:bookmarkEnd w:id="771"/>
      <w:bookmarkEnd w:id="772"/>
      <w:bookmarkEnd w:id="773"/>
      <w:bookmarkEnd w:id="774"/>
      <w:bookmarkEnd w:id="775"/>
      <w:bookmarkEnd w:id="776"/>
      <w:bookmarkEnd w:id="777"/>
      <w:bookmarkEnd w:id="778"/>
      <w:bookmarkEnd w:id="779"/>
      <w:bookmarkEnd w:id="780"/>
      <w:bookmarkEnd w:id="781"/>
      <w:bookmarkEnd w:id="782"/>
      <w:bookmarkEnd w:id="783"/>
      <w:bookmarkEnd w:id="784"/>
      <w:bookmarkEnd w:id="785"/>
      <w:bookmarkEnd w:id="786"/>
      <w:bookmarkEnd w:id="787"/>
      <w:bookmarkEnd w:id="788"/>
      <w:bookmarkEnd w:id="789"/>
      <w:bookmarkEnd w:id="790"/>
      <w:bookmarkEnd w:id="791"/>
      <w:bookmarkEnd w:id="792"/>
      <w:bookmarkEnd w:id="793"/>
      <w:bookmarkEnd w:id="794"/>
      <w:bookmarkEnd w:id="795"/>
      <w:bookmarkEnd w:id="796"/>
      <w:bookmarkEnd w:id="797"/>
      <w:bookmarkEnd w:id="798"/>
      <w:bookmarkEnd w:id="799"/>
      <w:bookmarkEnd w:id="800"/>
      <w:bookmarkEnd w:id="801"/>
      <w:bookmarkEnd w:id="802"/>
      <w:bookmarkEnd w:id="803"/>
      <w:bookmarkEnd w:id="804"/>
      <w:bookmarkEnd w:id="805"/>
      <w:bookmarkEnd w:id="806"/>
      <w:bookmarkEnd w:id="807"/>
      <w:bookmarkEnd w:id="808"/>
      <w:bookmarkEnd w:id="809"/>
      <w:bookmarkEnd w:id="810"/>
      <w:bookmarkEnd w:id="811"/>
      <w:bookmarkEnd w:id="812"/>
      <w:bookmarkEnd w:id="813"/>
      <w:bookmarkEnd w:id="814"/>
      <w:bookmarkEnd w:id="815"/>
      <w:bookmarkEnd w:id="816"/>
      <w:bookmarkEnd w:id="817"/>
      <w:bookmarkEnd w:id="818"/>
      <w:bookmarkEnd w:id="819"/>
      <w:bookmarkEnd w:id="820"/>
      <w:bookmarkEnd w:id="821"/>
      <w:bookmarkEnd w:id="822"/>
      <w:bookmarkEnd w:id="823"/>
      <w:bookmarkEnd w:id="824"/>
      <w:bookmarkEnd w:id="825"/>
      <w:bookmarkEnd w:id="826"/>
      <w:bookmarkEnd w:id="827"/>
      <w:bookmarkEnd w:id="828"/>
      <w:bookmarkEnd w:id="829"/>
      <w:bookmarkEnd w:id="830"/>
      <w:bookmarkEnd w:id="831"/>
      <w:bookmarkEnd w:id="832"/>
      <w:bookmarkEnd w:id="833"/>
      <w:bookmarkEnd w:id="834"/>
      <w:bookmarkEnd w:id="835"/>
      <w:bookmarkEnd w:id="836"/>
      <w:bookmarkEnd w:id="837"/>
      <w:bookmarkEnd w:id="838"/>
      <w:bookmarkEnd w:id="839"/>
      <w:bookmarkEnd w:id="840"/>
      <w:bookmarkEnd w:id="841"/>
      <w:bookmarkEnd w:id="842"/>
      <w:bookmarkEnd w:id="843"/>
      <w:bookmarkEnd w:id="844"/>
      <w:bookmarkEnd w:id="845"/>
      <w:bookmarkEnd w:id="846"/>
      <w:bookmarkEnd w:id="847"/>
      <w:bookmarkEnd w:id="848"/>
      <w:bookmarkEnd w:id="849"/>
      <w:bookmarkEnd w:id="850"/>
      <w:bookmarkEnd w:id="851"/>
      <w:bookmarkEnd w:id="852"/>
      <w:bookmarkEnd w:id="853"/>
      <w:bookmarkEnd w:id="854"/>
      <w:bookmarkEnd w:id="855"/>
      <w:bookmarkEnd w:id="856"/>
      <w:bookmarkEnd w:id="857"/>
      <w:bookmarkEnd w:id="858"/>
      <w:bookmarkEnd w:id="859"/>
      <w:bookmarkEnd w:id="860"/>
      <w:bookmarkEnd w:id="861"/>
      <w:bookmarkEnd w:id="862"/>
      <w:bookmarkEnd w:id="863"/>
      <w:bookmarkEnd w:id="864"/>
      <w:bookmarkEnd w:id="865"/>
      <w:bookmarkEnd w:id="866"/>
      <w:bookmarkEnd w:id="867"/>
      <w:bookmarkEnd w:id="868"/>
      <w:bookmarkEnd w:id="869"/>
      <w:bookmarkEnd w:id="870"/>
      <w:bookmarkEnd w:id="871"/>
      <w:bookmarkEnd w:id="872"/>
      <w:bookmarkEnd w:id="873"/>
      <w:bookmarkEnd w:id="874"/>
      <w:bookmarkEnd w:id="875"/>
      <w:bookmarkEnd w:id="876"/>
      <w:bookmarkEnd w:id="877"/>
      <w:bookmarkEnd w:id="878"/>
      <w:bookmarkEnd w:id="879"/>
      <w:bookmarkEnd w:id="880"/>
      <w:bookmarkEnd w:id="881"/>
      <w:bookmarkEnd w:id="882"/>
      <w:bookmarkEnd w:id="883"/>
      <w:bookmarkEnd w:id="884"/>
      <w:bookmarkEnd w:id="885"/>
      <w:bookmarkEnd w:id="886"/>
      <w:bookmarkEnd w:id="887"/>
      <w:bookmarkEnd w:id="888"/>
      <w:bookmarkEnd w:id="889"/>
      <w:bookmarkEnd w:id="890"/>
      <w:bookmarkEnd w:id="891"/>
      <w:bookmarkEnd w:id="892"/>
      <w:bookmarkEnd w:id="893"/>
      <w:bookmarkEnd w:id="894"/>
      <w:bookmarkEnd w:id="895"/>
      <w:bookmarkEnd w:id="896"/>
      <w:bookmarkEnd w:id="897"/>
      <w:bookmarkEnd w:id="898"/>
      <w:bookmarkEnd w:id="899"/>
      <w:bookmarkEnd w:id="900"/>
      <w:bookmarkEnd w:id="901"/>
      <w:bookmarkEnd w:id="902"/>
      <w:bookmarkEnd w:id="903"/>
      <w:bookmarkEnd w:id="904"/>
      <w:bookmarkEnd w:id="905"/>
      <w:bookmarkEnd w:id="906"/>
      <w:bookmarkEnd w:id="907"/>
      <w:bookmarkEnd w:id="908"/>
      <w:bookmarkEnd w:id="909"/>
      <w:bookmarkEnd w:id="910"/>
      <w:bookmarkEnd w:id="911"/>
      <w:bookmarkEnd w:id="912"/>
      <w:bookmarkEnd w:id="913"/>
      <w:bookmarkEnd w:id="914"/>
      <w:bookmarkEnd w:id="915"/>
      <w:bookmarkEnd w:id="916"/>
      <w:bookmarkEnd w:id="917"/>
      <w:bookmarkEnd w:id="918"/>
      <w:bookmarkEnd w:id="919"/>
      <w:bookmarkEnd w:id="920"/>
      <w:bookmarkEnd w:id="921"/>
      <w:bookmarkEnd w:id="922"/>
      <w:bookmarkEnd w:id="923"/>
      <w:bookmarkEnd w:id="924"/>
      <w:bookmarkEnd w:id="925"/>
      <w:bookmarkEnd w:id="926"/>
      <w:bookmarkEnd w:id="927"/>
      <w:bookmarkEnd w:id="928"/>
      <w:bookmarkEnd w:id="929"/>
      <w:bookmarkEnd w:id="930"/>
      <w:bookmarkEnd w:id="931"/>
      <w:bookmarkEnd w:id="932"/>
      <w:bookmarkEnd w:id="933"/>
      <w:bookmarkEnd w:id="934"/>
      <w:bookmarkEnd w:id="935"/>
      <w:bookmarkEnd w:id="936"/>
      <w:bookmarkEnd w:id="937"/>
      <w:bookmarkEnd w:id="938"/>
      <w:bookmarkEnd w:id="939"/>
      <w:bookmarkEnd w:id="940"/>
      <w:bookmarkEnd w:id="941"/>
      <w:bookmarkEnd w:id="942"/>
      <w:bookmarkEnd w:id="943"/>
      <w:bookmarkEnd w:id="944"/>
      <w:bookmarkEnd w:id="945"/>
      <w:bookmarkEnd w:id="946"/>
      <w:bookmarkEnd w:id="947"/>
      <w:bookmarkEnd w:id="948"/>
      <w:bookmarkEnd w:id="949"/>
      <w:bookmarkEnd w:id="950"/>
      <w:bookmarkEnd w:id="951"/>
      <w:bookmarkEnd w:id="952"/>
      <w:bookmarkEnd w:id="953"/>
      <w:bookmarkEnd w:id="954"/>
      <w:bookmarkEnd w:id="955"/>
      <w:bookmarkEnd w:id="956"/>
      <w:bookmarkEnd w:id="957"/>
      <w:bookmarkEnd w:id="958"/>
      <w:bookmarkEnd w:id="959"/>
      <w:bookmarkEnd w:id="960"/>
      <w:bookmarkEnd w:id="961"/>
      <w:bookmarkEnd w:id="962"/>
      <w:bookmarkEnd w:id="963"/>
      <w:bookmarkEnd w:id="964"/>
      <w:bookmarkEnd w:id="965"/>
      <w:bookmarkEnd w:id="966"/>
      <w:bookmarkEnd w:id="967"/>
      <w:bookmarkEnd w:id="968"/>
      <w:bookmarkEnd w:id="969"/>
      <w:bookmarkEnd w:id="970"/>
      <w:bookmarkEnd w:id="971"/>
      <w:bookmarkEnd w:id="972"/>
      <w:bookmarkEnd w:id="973"/>
      <w:bookmarkEnd w:id="974"/>
      <w:bookmarkEnd w:id="975"/>
      <w:bookmarkEnd w:id="976"/>
      <w:bookmarkEnd w:id="977"/>
      <w:bookmarkEnd w:id="978"/>
      <w:bookmarkEnd w:id="979"/>
      <w:bookmarkEnd w:id="980"/>
      <w:bookmarkEnd w:id="981"/>
      <w:bookmarkEnd w:id="982"/>
      <w:bookmarkEnd w:id="983"/>
      <w:bookmarkEnd w:id="984"/>
      <w:bookmarkEnd w:id="985"/>
      <w:bookmarkEnd w:id="986"/>
      <w:bookmarkEnd w:id="987"/>
      <w:bookmarkEnd w:id="988"/>
      <w:bookmarkEnd w:id="989"/>
      <w:bookmarkEnd w:id="990"/>
      <w:bookmarkEnd w:id="991"/>
      <w:bookmarkEnd w:id="992"/>
      <w:bookmarkEnd w:id="993"/>
      <w:bookmarkEnd w:id="994"/>
      <w:bookmarkEnd w:id="995"/>
      <w:bookmarkEnd w:id="996"/>
      <w:bookmarkEnd w:id="997"/>
      <w:bookmarkEnd w:id="998"/>
      <w:bookmarkEnd w:id="999"/>
      <w:bookmarkEnd w:id="1000"/>
      <w:bookmarkEnd w:id="1001"/>
      <w:bookmarkEnd w:id="1002"/>
      <w:bookmarkEnd w:id="1003"/>
      <w:bookmarkEnd w:id="1004"/>
      <w:bookmarkEnd w:id="1005"/>
      <w:bookmarkEnd w:id="1006"/>
      <w:bookmarkEnd w:id="1007"/>
      <w:bookmarkEnd w:id="1008"/>
      <w:bookmarkEnd w:id="1009"/>
      <w:bookmarkEnd w:id="1010"/>
      <w:bookmarkEnd w:id="1011"/>
      <w:bookmarkEnd w:id="1012"/>
      <w:bookmarkEnd w:id="1013"/>
      <w:bookmarkEnd w:id="1014"/>
      <w:bookmarkEnd w:id="1015"/>
      <w:bookmarkEnd w:id="1016"/>
      <w:bookmarkEnd w:id="1017"/>
      <w:bookmarkEnd w:id="1018"/>
      <w:bookmarkEnd w:id="1019"/>
      <w:bookmarkEnd w:id="1020"/>
      <w:bookmarkEnd w:id="1021"/>
      <w:bookmarkEnd w:id="1022"/>
      <w:bookmarkEnd w:id="1023"/>
      <w:bookmarkEnd w:id="1024"/>
      <w:bookmarkEnd w:id="1025"/>
      <w:bookmarkEnd w:id="1026"/>
      <w:bookmarkEnd w:id="1027"/>
      <w:bookmarkEnd w:id="1028"/>
      <w:bookmarkEnd w:id="1029"/>
      <w:bookmarkEnd w:id="1030"/>
      <w:bookmarkEnd w:id="1031"/>
      <w:bookmarkEnd w:id="1032"/>
      <w:bookmarkEnd w:id="1033"/>
      <w:bookmarkEnd w:id="1034"/>
      <w:bookmarkEnd w:id="1035"/>
      <w:bookmarkEnd w:id="1036"/>
      <w:bookmarkEnd w:id="1037"/>
      <w:bookmarkEnd w:id="1038"/>
      <w:bookmarkEnd w:id="1039"/>
      <w:bookmarkEnd w:id="1040"/>
      <w:bookmarkEnd w:id="1041"/>
      <w:bookmarkEnd w:id="1042"/>
      <w:bookmarkEnd w:id="1043"/>
      <w:bookmarkEnd w:id="1044"/>
      <w:bookmarkEnd w:id="1045"/>
      <w:bookmarkEnd w:id="1046"/>
      <w:bookmarkEnd w:id="1047"/>
      <w:bookmarkEnd w:id="1048"/>
      <w:bookmarkEnd w:id="1049"/>
      <w:bookmarkEnd w:id="1050"/>
      <w:bookmarkEnd w:id="1051"/>
      <w:bookmarkEnd w:id="1052"/>
      <w:bookmarkEnd w:id="1053"/>
      <w:bookmarkEnd w:id="1054"/>
      <w:bookmarkEnd w:id="1055"/>
      <w:bookmarkEnd w:id="1056"/>
      <w:bookmarkEnd w:id="1057"/>
      <w:bookmarkEnd w:id="1058"/>
      <w:bookmarkEnd w:id="1059"/>
      <w:bookmarkEnd w:id="1060"/>
      <w:bookmarkEnd w:id="1061"/>
      <w:bookmarkEnd w:id="1062"/>
      <w:bookmarkEnd w:id="1063"/>
      <w:bookmarkEnd w:id="1064"/>
      <w:bookmarkEnd w:id="1065"/>
      <w:bookmarkEnd w:id="1066"/>
      <w:bookmarkEnd w:id="1067"/>
      <w:bookmarkEnd w:id="1068"/>
      <w:bookmarkEnd w:id="1069"/>
      <w:bookmarkEnd w:id="1070"/>
      <w:bookmarkEnd w:id="1071"/>
      <w:bookmarkEnd w:id="1072"/>
      <w:bookmarkEnd w:id="1073"/>
      <w:bookmarkEnd w:id="1074"/>
      <w:bookmarkEnd w:id="1075"/>
      <w:bookmarkEnd w:id="1076"/>
      <w:bookmarkEnd w:id="1077"/>
      <w:bookmarkEnd w:id="1078"/>
      <w:bookmarkEnd w:id="1079"/>
      <w:bookmarkEnd w:id="1080"/>
      <w:bookmarkEnd w:id="1081"/>
      <w:bookmarkEnd w:id="1082"/>
      <w:bookmarkEnd w:id="1083"/>
      <w:bookmarkEnd w:id="1084"/>
      <w:bookmarkEnd w:id="1085"/>
      <w:bookmarkEnd w:id="1086"/>
      <w:bookmarkEnd w:id="1087"/>
      <w:bookmarkEnd w:id="1088"/>
      <w:bookmarkEnd w:id="1089"/>
      <w:bookmarkEnd w:id="1090"/>
      <w:bookmarkEnd w:id="1091"/>
      <w:bookmarkEnd w:id="1092"/>
      <w:bookmarkEnd w:id="1093"/>
      <w:bookmarkEnd w:id="1094"/>
      <w:bookmarkEnd w:id="1095"/>
      <w:bookmarkEnd w:id="1096"/>
      <w:bookmarkEnd w:id="1097"/>
      <w:bookmarkEnd w:id="1098"/>
      <w:bookmarkEnd w:id="1099"/>
      <w:bookmarkEnd w:id="1100"/>
      <w:bookmarkEnd w:id="1101"/>
      <w:bookmarkEnd w:id="1102"/>
      <w:bookmarkEnd w:id="1103"/>
      <w:bookmarkEnd w:id="1104"/>
      <w:bookmarkEnd w:id="1105"/>
      <w:bookmarkEnd w:id="1106"/>
      <w:bookmarkEnd w:id="1107"/>
      <w:bookmarkEnd w:id="1108"/>
      <w:bookmarkEnd w:id="1109"/>
      <w:bookmarkEnd w:id="1110"/>
      <w:bookmarkEnd w:id="1111"/>
      <w:bookmarkEnd w:id="1112"/>
      <w:bookmarkEnd w:id="1113"/>
      <w:bookmarkEnd w:id="1114"/>
      <w:bookmarkEnd w:id="1115"/>
      <w:bookmarkEnd w:id="1116"/>
      <w:bookmarkEnd w:id="1117"/>
      <w:bookmarkEnd w:id="1118"/>
      <w:bookmarkEnd w:id="1119"/>
      <w:bookmarkEnd w:id="1120"/>
      <w:bookmarkEnd w:id="1121"/>
      <w:bookmarkEnd w:id="1122"/>
      <w:bookmarkEnd w:id="1123"/>
      <w:bookmarkEnd w:id="1124"/>
      <w:bookmarkEnd w:id="1125"/>
      <w:bookmarkEnd w:id="1126"/>
      <w:bookmarkEnd w:id="1127"/>
      <w:bookmarkEnd w:id="1128"/>
      <w:bookmarkEnd w:id="1129"/>
      <w:bookmarkEnd w:id="1130"/>
      <w:bookmarkEnd w:id="1131"/>
      <w:bookmarkEnd w:id="1132"/>
      <w:bookmarkEnd w:id="1133"/>
      <w:bookmarkEnd w:id="1134"/>
      <w:bookmarkEnd w:id="1135"/>
      <w:bookmarkEnd w:id="1136"/>
      <w:bookmarkEnd w:id="1137"/>
      <w:bookmarkEnd w:id="1138"/>
      <w:bookmarkEnd w:id="1139"/>
      <w:bookmarkEnd w:id="1140"/>
      <w:bookmarkEnd w:id="1141"/>
      <w:bookmarkEnd w:id="1142"/>
      <w:bookmarkEnd w:id="1143"/>
      <w:bookmarkEnd w:id="1144"/>
      <w:bookmarkEnd w:id="1145"/>
      <w:bookmarkEnd w:id="1146"/>
      <w:bookmarkEnd w:id="1147"/>
      <w:bookmarkEnd w:id="1148"/>
      <w:bookmarkEnd w:id="1149"/>
      <w:bookmarkEnd w:id="1150"/>
      <w:bookmarkEnd w:id="1151"/>
      <w:bookmarkEnd w:id="1152"/>
      <w:bookmarkEnd w:id="1153"/>
      <w:bookmarkEnd w:id="1154"/>
      <w:bookmarkEnd w:id="1155"/>
      <w:bookmarkEnd w:id="1156"/>
      <w:bookmarkEnd w:id="1157"/>
      <w:bookmarkEnd w:id="1158"/>
      <w:bookmarkEnd w:id="1159"/>
      <w:bookmarkEnd w:id="1160"/>
      <w:bookmarkEnd w:id="1161"/>
      <w:bookmarkEnd w:id="1162"/>
      <w:bookmarkEnd w:id="1163"/>
      <w:bookmarkEnd w:id="1164"/>
      <w:bookmarkEnd w:id="1165"/>
      <w:bookmarkEnd w:id="1166"/>
      <w:bookmarkEnd w:id="1167"/>
      <w:bookmarkEnd w:id="1168"/>
      <w:bookmarkEnd w:id="1169"/>
      <w:bookmarkEnd w:id="1170"/>
      <w:bookmarkEnd w:id="1171"/>
      <w:bookmarkEnd w:id="1172"/>
      <w:bookmarkEnd w:id="1173"/>
      <w:bookmarkEnd w:id="1174"/>
      <w:bookmarkEnd w:id="1175"/>
      <w:bookmarkEnd w:id="1176"/>
      <w:bookmarkEnd w:id="1177"/>
      <w:bookmarkEnd w:id="1178"/>
      <w:bookmarkEnd w:id="1179"/>
      <w:bookmarkEnd w:id="1180"/>
      <w:bookmarkEnd w:id="1181"/>
      <w:bookmarkEnd w:id="1182"/>
      <w:bookmarkEnd w:id="1183"/>
      <w:bookmarkEnd w:id="1184"/>
      <w:bookmarkEnd w:id="1185"/>
      <w:bookmarkEnd w:id="1186"/>
      <w:bookmarkEnd w:id="1187"/>
      <w:bookmarkEnd w:id="1188"/>
      <w:bookmarkEnd w:id="1189"/>
      <w:bookmarkEnd w:id="1190"/>
      <w:bookmarkEnd w:id="1191"/>
      <w:bookmarkEnd w:id="1192"/>
      <w:bookmarkEnd w:id="1193"/>
      <w:bookmarkEnd w:id="1194"/>
      <w:bookmarkEnd w:id="1195"/>
      <w:bookmarkEnd w:id="1196"/>
      <w:bookmarkEnd w:id="1197"/>
      <w:bookmarkEnd w:id="1198"/>
      <w:bookmarkEnd w:id="1199"/>
      <w:bookmarkEnd w:id="1200"/>
      <w:bookmarkEnd w:id="1201"/>
      <w:bookmarkEnd w:id="1202"/>
      <w:bookmarkEnd w:id="1203"/>
      <w:bookmarkEnd w:id="1204"/>
      <w:bookmarkEnd w:id="1205"/>
      <w:bookmarkEnd w:id="1206"/>
      <w:bookmarkEnd w:id="1207"/>
      <w:bookmarkEnd w:id="1208"/>
      <w:bookmarkEnd w:id="1209"/>
      <w:bookmarkEnd w:id="1210"/>
      <w:bookmarkEnd w:id="1211"/>
      <w:bookmarkEnd w:id="1212"/>
      <w:bookmarkEnd w:id="1213"/>
      <w:bookmarkEnd w:id="1214"/>
      <w:bookmarkEnd w:id="1215"/>
      <w:bookmarkEnd w:id="1216"/>
      <w:bookmarkEnd w:id="1217"/>
      <w:bookmarkEnd w:id="1218"/>
      <w:bookmarkEnd w:id="1219"/>
      <w:bookmarkEnd w:id="1220"/>
      <w:bookmarkEnd w:id="1221"/>
      <w:bookmarkEnd w:id="1222"/>
      <w:bookmarkEnd w:id="1223"/>
      <w:bookmarkEnd w:id="1224"/>
      <w:bookmarkEnd w:id="1225"/>
      <w:bookmarkEnd w:id="1226"/>
      <w:bookmarkEnd w:id="1227"/>
      <w:bookmarkEnd w:id="1228"/>
      <w:bookmarkEnd w:id="1229"/>
      <w:bookmarkEnd w:id="1230"/>
      <w:bookmarkEnd w:id="1231"/>
      <w:bookmarkEnd w:id="1232"/>
      <w:bookmarkEnd w:id="1233"/>
      <w:bookmarkEnd w:id="1234"/>
      <w:bookmarkEnd w:id="1235"/>
      <w:bookmarkEnd w:id="1236"/>
      <w:bookmarkEnd w:id="1237"/>
      <w:bookmarkEnd w:id="1238"/>
      <w:bookmarkEnd w:id="1239"/>
      <w:bookmarkEnd w:id="1240"/>
      <w:bookmarkEnd w:id="1241"/>
      <w:bookmarkEnd w:id="1242"/>
      <w:bookmarkEnd w:id="1243"/>
      <w:bookmarkEnd w:id="1244"/>
      <w:bookmarkEnd w:id="1245"/>
      <w:bookmarkEnd w:id="1246"/>
      <w:bookmarkEnd w:id="1247"/>
      <w:bookmarkEnd w:id="1248"/>
      <w:bookmarkEnd w:id="1249"/>
      <w:bookmarkEnd w:id="1250"/>
      <w:bookmarkEnd w:id="1251"/>
      <w:bookmarkEnd w:id="1252"/>
      <w:bookmarkEnd w:id="1253"/>
      <w:bookmarkEnd w:id="1254"/>
      <w:bookmarkEnd w:id="1255"/>
      <w:bookmarkEnd w:id="1256"/>
      <w:bookmarkEnd w:id="1257"/>
      <w:bookmarkEnd w:id="1258"/>
      <w:bookmarkEnd w:id="1259"/>
      <w:bookmarkEnd w:id="1260"/>
      <w:bookmarkEnd w:id="1261"/>
      <w:bookmarkEnd w:id="1262"/>
      <w:bookmarkEnd w:id="1263"/>
      <w:bookmarkEnd w:id="1264"/>
      <w:bookmarkEnd w:id="1265"/>
      <w:bookmarkEnd w:id="1266"/>
      <w:bookmarkEnd w:id="1267"/>
      <w:bookmarkEnd w:id="1268"/>
      <w:bookmarkEnd w:id="1269"/>
      <w:bookmarkEnd w:id="1270"/>
      <w:bookmarkEnd w:id="1271"/>
      <w:bookmarkEnd w:id="1272"/>
      <w:bookmarkEnd w:id="1273"/>
      <w:bookmarkEnd w:id="1274"/>
      <w:bookmarkEnd w:id="1275"/>
      <w:bookmarkEnd w:id="1276"/>
      <w:bookmarkEnd w:id="1277"/>
      <w:bookmarkEnd w:id="1278"/>
      <w:bookmarkEnd w:id="1279"/>
      <w:bookmarkEnd w:id="1280"/>
      <w:bookmarkEnd w:id="1281"/>
      <w:bookmarkEnd w:id="1282"/>
      <w:bookmarkEnd w:id="1283"/>
      <w:bookmarkEnd w:id="1284"/>
      <w:bookmarkEnd w:id="1285"/>
      <w:bookmarkEnd w:id="1286"/>
      <w:bookmarkEnd w:id="1287"/>
      <w:bookmarkEnd w:id="1288"/>
      <w:bookmarkEnd w:id="1289"/>
      <w:bookmarkEnd w:id="1290"/>
      <w:bookmarkEnd w:id="1291"/>
      <w:bookmarkEnd w:id="1292"/>
      <w:bookmarkEnd w:id="1293"/>
      <w:bookmarkEnd w:id="1294"/>
      <w:bookmarkEnd w:id="1295"/>
      <w:bookmarkEnd w:id="1296"/>
      <w:bookmarkEnd w:id="1297"/>
      <w:bookmarkEnd w:id="1298"/>
      <w:bookmarkEnd w:id="1299"/>
      <w:bookmarkEnd w:id="1300"/>
      <w:bookmarkEnd w:id="1301"/>
      <w:bookmarkEnd w:id="1302"/>
      <w:bookmarkEnd w:id="1303"/>
      <w:bookmarkEnd w:id="1304"/>
      <w:bookmarkEnd w:id="1305"/>
      <w:bookmarkEnd w:id="1306"/>
      <w:bookmarkEnd w:id="1307"/>
      <w:bookmarkEnd w:id="1308"/>
      <w:bookmarkEnd w:id="1309"/>
      <w:bookmarkEnd w:id="1310"/>
      <w:bookmarkEnd w:id="1311"/>
      <w:bookmarkEnd w:id="1312"/>
      <w:bookmarkEnd w:id="1313"/>
      <w:bookmarkEnd w:id="1314"/>
      <w:bookmarkEnd w:id="1315"/>
      <w:bookmarkEnd w:id="1316"/>
      <w:bookmarkEnd w:id="1317"/>
      <w:bookmarkEnd w:id="1318"/>
      <w:bookmarkEnd w:id="1319"/>
      <w:bookmarkEnd w:id="1320"/>
      <w:bookmarkEnd w:id="1321"/>
      <w:bookmarkEnd w:id="1322"/>
      <w:bookmarkEnd w:id="1323"/>
      <w:bookmarkEnd w:id="1324"/>
      <w:bookmarkEnd w:id="1325"/>
      <w:bookmarkEnd w:id="1326"/>
      <w:bookmarkEnd w:id="1327"/>
      <w:bookmarkEnd w:id="1328"/>
      <w:bookmarkEnd w:id="1329"/>
      <w:bookmarkEnd w:id="1330"/>
      <w:bookmarkEnd w:id="1331"/>
      <w:bookmarkEnd w:id="1332"/>
      <w:bookmarkEnd w:id="1333"/>
      <w:bookmarkEnd w:id="1334"/>
      <w:bookmarkEnd w:id="1335"/>
      <w:bookmarkEnd w:id="1336"/>
      <w:bookmarkEnd w:id="1337"/>
      <w:bookmarkEnd w:id="1338"/>
      <w:bookmarkEnd w:id="1339"/>
      <w:bookmarkEnd w:id="1340"/>
      <w:bookmarkEnd w:id="1341"/>
      <w:bookmarkEnd w:id="1342"/>
      <w:bookmarkEnd w:id="1343"/>
      <w:bookmarkEnd w:id="1344"/>
      <w:bookmarkEnd w:id="1345"/>
      <w:bookmarkEnd w:id="1346"/>
      <w:bookmarkEnd w:id="1347"/>
      <w:bookmarkEnd w:id="1348"/>
      <w:bookmarkEnd w:id="1349"/>
      <w:bookmarkEnd w:id="1350"/>
      <w:bookmarkEnd w:id="1351"/>
      <w:bookmarkEnd w:id="1352"/>
      <w:bookmarkEnd w:id="1353"/>
      <w:bookmarkEnd w:id="1354"/>
      <w:bookmarkEnd w:id="1355"/>
      <w:bookmarkEnd w:id="1356"/>
      <w:bookmarkEnd w:id="1357"/>
      <w:bookmarkEnd w:id="1358"/>
      <w:bookmarkEnd w:id="1359"/>
      <w:bookmarkEnd w:id="1360"/>
      <w:bookmarkEnd w:id="1361"/>
      <w:bookmarkEnd w:id="1362"/>
      <w:bookmarkEnd w:id="1363"/>
      <w:bookmarkEnd w:id="1364"/>
      <w:bookmarkEnd w:id="1365"/>
      <w:bookmarkEnd w:id="1366"/>
      <w:bookmarkEnd w:id="1367"/>
      <w:bookmarkEnd w:id="1368"/>
      <w:bookmarkEnd w:id="1369"/>
      <w:bookmarkEnd w:id="1370"/>
      <w:bookmarkEnd w:id="1371"/>
      <w:bookmarkEnd w:id="1372"/>
      <w:bookmarkEnd w:id="1373"/>
      <w:bookmarkEnd w:id="1374"/>
      <w:bookmarkEnd w:id="1375"/>
      <w:bookmarkEnd w:id="1376"/>
      <w:bookmarkEnd w:id="1377"/>
      <w:bookmarkEnd w:id="1378"/>
      <w:bookmarkEnd w:id="1379"/>
      <w:bookmarkEnd w:id="1380"/>
      <w:bookmarkEnd w:id="1381"/>
      <w:bookmarkEnd w:id="1382"/>
      <w:bookmarkEnd w:id="1383"/>
      <w:bookmarkEnd w:id="1384"/>
      <w:bookmarkEnd w:id="1385"/>
      <w:bookmarkEnd w:id="1386"/>
      <w:bookmarkEnd w:id="1387"/>
      <w:bookmarkEnd w:id="1388"/>
      <w:bookmarkEnd w:id="1389"/>
      <w:bookmarkEnd w:id="1390"/>
      <w:bookmarkEnd w:id="1391"/>
      <w:bookmarkEnd w:id="1392"/>
      <w:bookmarkEnd w:id="1393"/>
      <w:bookmarkEnd w:id="1394"/>
      <w:bookmarkEnd w:id="1395"/>
      <w:bookmarkEnd w:id="1396"/>
      <w:bookmarkEnd w:id="1397"/>
      <w:bookmarkEnd w:id="1398"/>
      <w:bookmarkEnd w:id="1399"/>
      <w:bookmarkEnd w:id="1400"/>
      <w:bookmarkEnd w:id="1401"/>
      <w:bookmarkEnd w:id="1402"/>
      <w:bookmarkEnd w:id="1403"/>
      <w:bookmarkEnd w:id="1404"/>
      <w:bookmarkEnd w:id="1405"/>
      <w:bookmarkEnd w:id="1406"/>
      <w:bookmarkEnd w:id="1407"/>
      <w:bookmarkEnd w:id="1408"/>
      <w:bookmarkEnd w:id="1409"/>
      <w:bookmarkEnd w:id="1410"/>
      <w:bookmarkEnd w:id="1411"/>
      <w:bookmarkEnd w:id="1412"/>
      <w:bookmarkEnd w:id="1413"/>
      <w:bookmarkEnd w:id="1414"/>
      <w:bookmarkEnd w:id="1415"/>
      <w:bookmarkEnd w:id="1416"/>
      <w:bookmarkEnd w:id="1417"/>
      <w:bookmarkEnd w:id="1418"/>
      <w:bookmarkEnd w:id="1419"/>
      <w:bookmarkEnd w:id="1420"/>
      <w:bookmarkEnd w:id="1421"/>
      <w:bookmarkEnd w:id="1422"/>
      <w:bookmarkEnd w:id="1423"/>
      <w:bookmarkEnd w:id="1424"/>
      <w:bookmarkEnd w:id="1425"/>
      <w:bookmarkEnd w:id="1426"/>
      <w:bookmarkEnd w:id="1427"/>
      <w:bookmarkEnd w:id="1428"/>
      <w:bookmarkEnd w:id="1429"/>
      <w:bookmarkEnd w:id="1430"/>
      <w:bookmarkEnd w:id="1431"/>
      <w:bookmarkEnd w:id="1432"/>
      <w:bookmarkEnd w:id="1433"/>
      <w:bookmarkEnd w:id="1434"/>
      <w:bookmarkEnd w:id="1435"/>
    </w:p>
    <w:p w14:paraId="45AF3629" w14:textId="5EBCBE77" w:rsidR="00DD4C43" w:rsidRPr="003220A8" w:rsidRDefault="00B042DD" w:rsidP="009007B6">
      <w:pPr>
        <w:pStyle w:val="OM-Nadpis1"/>
        <w:numPr>
          <w:ilvl w:val="0"/>
          <w:numId w:val="20"/>
        </w:numPr>
        <w:ind w:left="426" w:hanging="426"/>
        <w:rPr>
          <w14:scene3d>
            <w14:camera w14:prst="orthographicFront"/>
            <w14:lightRig w14:rig="threePt" w14:dir="t">
              <w14:rot w14:lat="0" w14:lon="0" w14:rev="0"/>
            </w14:lightRig>
          </w14:scene3d>
        </w:rPr>
      </w:pPr>
      <w:bookmarkStart w:id="1436" w:name="_Toc231538546"/>
      <w:r>
        <w:rPr>
          <w14:scene3d>
            <w14:camera w14:prst="orthographicFront"/>
            <w14:lightRig w14:rig="threePt" w14:dir="t">
              <w14:rot w14:lat="0" w14:lon="0" w14:rev="0"/>
            </w14:lightRig>
          </w14:scene3d>
        </w:rPr>
        <w:lastRenderedPageBreak/>
        <w:t>P</w:t>
      </w:r>
      <w:r w:rsidR="00DD4C43" w:rsidRPr="00147841">
        <w:rPr>
          <w14:scene3d>
            <w14:camera w14:prst="orthographicFront"/>
            <w14:lightRig w14:rig="threePt" w14:dir="t">
              <w14:rot w14:lat="0" w14:lon="0" w14:rev="0"/>
            </w14:lightRig>
          </w14:scene3d>
        </w:rPr>
        <w:t xml:space="preserve">opis návaznosti aktivit </w:t>
      </w:r>
      <w:r w:rsidR="00DD4C43" w:rsidRPr="009D5859">
        <w:rPr>
          <w14:scene3d>
            <w14:camera w14:prst="orthographicFront"/>
            <w14:lightRig w14:rig="threePt" w14:dir="t">
              <w14:rot w14:lat="0" w14:lon="0" w14:rev="0"/>
            </w14:lightRig>
          </w14:scene3d>
        </w:rPr>
        <w:t>Po ukončení projektu</w:t>
      </w:r>
      <w:bookmarkEnd w:id="1436"/>
      <w:r w:rsidR="00DD4C43" w:rsidRPr="00147841">
        <w:rPr>
          <w14:scene3d>
            <w14:camera w14:prst="orthographicFront"/>
            <w14:lightRig w14:rig="threePt" w14:dir="t">
              <w14:rot w14:lat="0" w14:lon="0" w14:rev="0"/>
            </w14:lightRig>
          </w14:scene3d>
        </w:rPr>
        <w:t xml:space="preserve"> </w:t>
      </w:r>
    </w:p>
    <w:p w14:paraId="3D80577D" w14:textId="77777777" w:rsidR="00730549" w:rsidRDefault="00DD4C43" w:rsidP="00730549">
      <w:pPr>
        <w:pStyle w:val="OM-Normln"/>
        <w:spacing w:after="0"/>
        <w:rPr>
          <w:i/>
        </w:rPr>
      </w:pPr>
      <w:r w:rsidRPr="00E706E0">
        <w:rPr>
          <w:i/>
          <w:iCs/>
        </w:rPr>
        <w:t>Žadatel popíše, jak</w:t>
      </w:r>
      <w:r w:rsidRPr="00E706E0">
        <w:rPr>
          <w:i/>
        </w:rPr>
        <w:t xml:space="preserve"> uvažuje o dalším využívání výstupů projektu či zabezpečení návaznosti aktivit ve spolupracujících školách po konci realizace projektu. V případě, kdy žadatel neplánuje zabezpečit návaznost aktivit, je nezbytné toto rozhodnutí zdůvodn</w:t>
      </w:r>
      <w:r w:rsidR="00C42ACE">
        <w:rPr>
          <w:i/>
        </w:rPr>
        <w:t>it</w:t>
      </w:r>
      <w:r w:rsidR="00435AD6">
        <w:rPr>
          <w:i/>
        </w:rPr>
        <w:t xml:space="preserve">. </w:t>
      </w:r>
    </w:p>
    <w:p w14:paraId="7C4E310A" w14:textId="77777777" w:rsidR="00730549" w:rsidRPr="00C85B28" w:rsidRDefault="00730549" w:rsidP="00DD4C43">
      <w:pPr>
        <w:pStyle w:val="OM-Normln"/>
        <w:spacing w:after="0"/>
      </w:pPr>
    </w:p>
    <w:p w14:paraId="513F3419" w14:textId="77777777" w:rsidR="00080696" w:rsidRPr="00C85B28" w:rsidRDefault="00080696" w:rsidP="00DD4C43">
      <w:pPr>
        <w:pStyle w:val="OM-Normln"/>
        <w:spacing w:after="0"/>
      </w:pPr>
    </w:p>
    <w:p w14:paraId="3CD35677" w14:textId="77777777" w:rsidR="00080696" w:rsidRPr="00C85B28" w:rsidRDefault="00080696" w:rsidP="00DD4C43">
      <w:pPr>
        <w:pStyle w:val="OM-Normln"/>
        <w:spacing w:after="0"/>
      </w:pPr>
    </w:p>
    <w:p w14:paraId="3E2C46B7" w14:textId="77777777" w:rsidR="00080696" w:rsidRPr="00C85B28" w:rsidRDefault="00080696" w:rsidP="00DD4C43">
      <w:pPr>
        <w:pStyle w:val="OM-Normln"/>
        <w:spacing w:after="0"/>
      </w:pPr>
    </w:p>
    <w:p w14:paraId="73F87461" w14:textId="77777777" w:rsidR="00080696" w:rsidRPr="00C85B28" w:rsidRDefault="00080696" w:rsidP="00DD4C43">
      <w:pPr>
        <w:pStyle w:val="OM-Normln"/>
        <w:spacing w:after="0"/>
      </w:pPr>
    </w:p>
    <w:p w14:paraId="16891208" w14:textId="77777777" w:rsidR="00080696" w:rsidRPr="00C85B28" w:rsidRDefault="00080696" w:rsidP="00DD4C43">
      <w:pPr>
        <w:pStyle w:val="OM-Normln"/>
        <w:spacing w:after="0"/>
      </w:pPr>
    </w:p>
    <w:p w14:paraId="20CD106D" w14:textId="77777777" w:rsidR="00080696" w:rsidRPr="00C85B28" w:rsidRDefault="00080696" w:rsidP="00DD4C43">
      <w:pPr>
        <w:pStyle w:val="OM-Normln"/>
        <w:spacing w:after="0"/>
      </w:pPr>
    </w:p>
    <w:p w14:paraId="288143C1" w14:textId="77777777" w:rsidR="00080696" w:rsidRPr="00C85B28" w:rsidRDefault="00080696" w:rsidP="00DD4C43">
      <w:pPr>
        <w:pStyle w:val="OM-Normln"/>
        <w:spacing w:after="0"/>
      </w:pPr>
    </w:p>
    <w:p w14:paraId="4AE5B572" w14:textId="77777777" w:rsidR="00080696" w:rsidRPr="00C85B28" w:rsidRDefault="00080696" w:rsidP="00DD4C43">
      <w:pPr>
        <w:pStyle w:val="OM-Normln"/>
        <w:spacing w:after="0"/>
      </w:pPr>
    </w:p>
    <w:p w14:paraId="2EF255F0" w14:textId="77777777" w:rsidR="00080696" w:rsidRPr="00C85B28" w:rsidRDefault="00080696" w:rsidP="00DD4C43">
      <w:pPr>
        <w:pStyle w:val="OM-Normln"/>
        <w:spacing w:after="0"/>
      </w:pPr>
    </w:p>
    <w:p w14:paraId="07EEE953" w14:textId="51980D22" w:rsidR="00BB6012" w:rsidRPr="00325A8B" w:rsidRDefault="00BB6012" w:rsidP="008D7331">
      <w:pPr>
        <w:pStyle w:val="OM-Normln"/>
        <w:rPr>
          <w:rFonts w:cstheme="minorHAnsi"/>
          <w:b/>
          <w:sz w:val="28"/>
          <w:szCs w:val="28"/>
        </w:rPr>
      </w:pPr>
    </w:p>
    <w:sectPr w:rsidR="00BB6012" w:rsidRPr="00325A8B" w:rsidSect="000B7DD9">
      <w:headerReference w:type="even" r:id="rId28"/>
      <w:headerReference w:type="default" r:id="rId29"/>
      <w:headerReference w:type="first" r:id="rId30"/>
      <w:footerReference w:type="first" r:id="rId31"/>
      <w:pgSz w:w="11906" w:h="16838" w:code="9"/>
      <w:pgMar w:top="1418" w:right="1418" w:bottom="1418" w:left="1418" w:header="709" w:footer="397" w:gutter="0"/>
      <w:cols w:space="708"/>
      <w:titlePg/>
      <w:docGrid w:linePitch="360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endnote w:type="separator" w:id="-1">
    <w:p w14:paraId="2E043B44" w14:textId="77777777" w:rsidR="00CC6DB3" w:rsidRDefault="00CC6DB3" w:rsidP="00E44482">
      <w:pPr>
        <w:spacing w:after="0" w:line="240" w:lineRule="auto"/>
      </w:pPr>
      <w:r>
        <w:separator/>
      </w:r>
    </w:p>
  </w:endnote>
  <w:endnote w:type="continuationSeparator" w:id="0">
    <w:p w14:paraId="24451684" w14:textId="77777777" w:rsidR="00CC6DB3" w:rsidRDefault="00CC6DB3" w:rsidP="00E44482">
      <w:pPr>
        <w:spacing w:after="0" w:line="240" w:lineRule="auto"/>
      </w:pPr>
      <w:r>
        <w:continuationSeparator/>
      </w:r>
    </w:p>
  </w:endnote>
  <w:endnote w:type="continuationNotice" w:id="1">
    <w:p w14:paraId="2E603A5B" w14:textId="77777777" w:rsidR="00CC6DB3" w:rsidRDefault="00CC6DB3">
      <w:pPr>
        <w:spacing w:after="0" w:line="240" w:lineRule="auto"/>
      </w:pPr>
    </w:p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Courier New">
    <w:panose1 w:val="02070309020205020404"/>
    <w:charset w:val="EE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Calibri">
    <w:panose1 w:val="020F0502020204030204"/>
    <w:charset w:val="00"/>
    <w:family w:val="swiss"/>
    <w:pitch w:val="variable"/>
    <w:sig w:usb0="E4002EFF" w:usb1="C200ACFF" w:usb2="00000009" w:usb3="00000000" w:csb0="000001FF" w:csb1="00000000"/>
  </w:font>
  <w:font w:name="Montserrat">
    <w:panose1 w:val="00000500000000000000"/>
    <w:charset w:val="00"/>
    <w:family w:val="modern"/>
    <w:notTrueType/>
    <w:pitch w:val="variable"/>
    <w:sig w:usb0="2000020F" w:usb1="00000003" w:usb2="00000000" w:usb3="00000000" w:csb0="00000197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Aptos">
    <w:charset w:val="00"/>
    <w:family w:val="swiss"/>
    <w:pitch w:val="variable"/>
    <w:sig w:usb0="20000287" w:usb1="00000003" w:usb2="00000000" w:usb3="00000000" w:csb0="0000019F" w:csb1="00000000"/>
  </w:font>
  <w:font w:name="Cambria">
    <w:panose1 w:val="02040503050406030204"/>
    <w:charset w:val="EE"/>
    <w:family w:val="roman"/>
    <w:pitch w:val="variable"/>
    <w:sig w:usb0="E00006FF" w:usb1="420024FF" w:usb2="02000000" w:usb3="00000000" w:csb0="0000019F" w:csb1="00000000"/>
  </w:font>
  <w:font w:name="Segoe UI">
    <w:panose1 w:val="020B0502040204020203"/>
    <w:charset w:val="00"/>
    <w:family w:val="swiss"/>
    <w:pitch w:val="variable"/>
    <w:sig w:usb0="E4002EFF" w:usb1="C000E47F" w:usb2="00000009" w:usb3="00000000" w:csb0="000001FF" w:csb1="00000000"/>
  </w:font>
  <w:font w:name="Trebuchet MS">
    <w:panose1 w:val="020B0603020202020204"/>
    <w:charset w:val="EE"/>
    <w:family w:val="swiss"/>
    <w:pitch w:val="variable"/>
    <w:sig w:usb0="00000687" w:usb1="00000000" w:usb2="00000000" w:usb3="00000000" w:csb0="0000009F" w:csb1="00000000"/>
  </w:font>
  <w:font w:name="Arial Unicode MS">
    <w:panose1 w:val="020B0604020202020204"/>
    <w:charset w:val="80"/>
    <w:family w:val="swiss"/>
    <w:pitch w:val="variable"/>
    <w:sig w:usb0="F7FFAFFF" w:usb1="E9DFFFFF" w:usb2="0000003F" w:usb3="00000000" w:csb0="003F01FF" w:csb1="00000000"/>
  </w:font>
  <w:font w:name="Tahoma">
    <w:panose1 w:val="020B0604030504040204"/>
    <w:charset w:val="EE"/>
    <w:family w:val="swiss"/>
    <w:pitch w:val="variable"/>
    <w:sig w:usb0="E1002EFF" w:usb1="C000605B" w:usb2="00000029" w:usb3="00000000" w:csb0="000101FF" w:csb1="00000000"/>
  </w:font>
  <w:font w:name="Times New Roman Bold">
    <w:altName w:val="Times New Roman"/>
    <w:panose1 w:val="00000000000000000000"/>
    <w:charset w:val="00"/>
    <w:family w:val="roman"/>
    <w:notTrueType/>
    <w:pitch w:val="default"/>
  </w:font>
  <w:font w:name="Segoe UI Semibold">
    <w:panose1 w:val="020B0702040204020203"/>
    <w:charset w:val="EE"/>
    <w:family w:val="swiss"/>
    <w:pitch w:val="variable"/>
    <w:sig w:usb0="E4002EFF" w:usb1="C000E47F" w:usb2="00000009" w:usb3="00000000" w:csb0="000001FF" w:csb1="00000000"/>
  </w:font>
  <w:font w:name="EUAlbertina">
    <w:altName w:val="Times New Roman"/>
    <w:panose1 w:val="00000000000000000000"/>
    <w:charset w:val="00"/>
    <w:family w:val="roman"/>
    <w:notTrueType/>
    <w:pitch w:val="default"/>
    <w:sig w:usb0="00000001" w:usb1="00000000" w:usb2="00000000" w:usb3="00000000" w:csb0="00000003" w:csb1="00000000"/>
  </w:font>
  <w:font w:name="Times New Roman Gras 0117200">
    <w:altName w:val="Times New Roman"/>
    <w:panose1 w:val="00000000000000000000"/>
    <w:charset w:val="00"/>
    <w:family w:val="roman"/>
    <w:notTrueType/>
    <w:pitch w:val="default"/>
    <w:sig w:usb0="00000003" w:usb1="00000000" w:usb2="00000000" w:usb3="00000000" w:csb0="00000001" w:csb1="00000000"/>
  </w:font>
  <w:font w:name="EC Square Sans Pro">
    <w:altName w:val="Calibri"/>
    <w:panose1 w:val="00000000000000000000"/>
    <w:charset w:val="EE"/>
    <w:family w:val="swiss"/>
    <w:notTrueType/>
    <w:pitch w:val="default"/>
    <w:sig w:usb0="00000005" w:usb1="00000000" w:usb2="00000000" w:usb3="00000000" w:csb0="00000002" w:csb1="00000000"/>
  </w:font>
  <w:font w:name="Calibri Light">
    <w:panose1 w:val="020F0302020204030204"/>
    <w:charset w:val="EE"/>
    <w:family w:val="swiss"/>
    <w:pitch w:val="variable"/>
    <w:sig w:usb0="E4002EFF" w:usb1="C200247B" w:usb2="00000009" w:usb3="00000000" w:csb0="000001FF" w:csb1="00000000"/>
  </w:font>
  <w:font w:name="@BatangChe">
    <w:charset w:val="81"/>
    <w:family w:val="modern"/>
    <w:pitch w:val="fixed"/>
    <w:sig w:usb0="B00002AF" w:usb1="69D77CFB" w:usb2="00000030" w:usb3="00000000" w:csb0="0008009F" w:csb1="00000000"/>
  </w:font>
  <w:font w:name="Montserrat Light">
    <w:panose1 w:val="00000400000000000000"/>
    <w:charset w:val="00"/>
    <w:family w:val="modern"/>
    <w:notTrueType/>
    <w:pitch w:val="variable"/>
    <w:sig w:usb0="2000020F" w:usb1="00000003" w:usb2="00000000" w:usb3="00000000" w:csb0="00000197" w:csb1="00000000"/>
  </w:font>
  <w:font w:name="MS Gothic">
    <w:altName w:val="ＭＳ ゴシック"/>
    <w:panose1 w:val="020B0609070205080204"/>
    <w:charset w:val="80"/>
    <w:family w:val="modern"/>
    <w:pitch w:val="fixed"/>
    <w:sig w:usb0="E00002FF" w:usb1="6AC7FDFB" w:usb2="08000012" w:usb3="00000000" w:csb0="0002009F" w:csb1="00000000"/>
  </w:font>
  <w:font w:name="Segoe UI Symbol">
    <w:panose1 w:val="020B0502040204020203"/>
    <w:charset w:val="00"/>
    <w:family w:val="swiss"/>
    <w:pitch w:val="variable"/>
    <w:sig w:usb0="800001E3" w:usb1="1200FFEF" w:usb2="00040000" w:usb3="00000000" w:csb0="00000001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sdt>
    <w:sdtPr>
      <w:id w:val="-1913390097"/>
      <w:docPartObj>
        <w:docPartGallery w:val="Page Numbers (Bottom of Page)"/>
        <w:docPartUnique/>
      </w:docPartObj>
    </w:sdtPr>
    <w:sdtEndPr/>
    <w:sdtContent>
      <w:p w14:paraId="42738E25" w14:textId="77777777" w:rsidR="00C45DBD" w:rsidRDefault="00C45DBD">
        <w:pPr>
          <w:pStyle w:val="Zpat"/>
          <w:jc w:val="right"/>
        </w:pPr>
        <w:r>
          <w:fldChar w:fldCharType="begin"/>
        </w:r>
        <w:r>
          <w:instrText>PAGE   \* MERGEFORMAT</w:instrText>
        </w:r>
        <w:r>
          <w:fldChar w:fldCharType="separate"/>
        </w:r>
        <w:r>
          <w:rPr>
            <w:noProof/>
          </w:rPr>
          <w:t>148</w:t>
        </w:r>
        <w:r>
          <w:fldChar w:fldCharType="end"/>
        </w:r>
      </w:p>
    </w:sdtContent>
  </w:sdt>
  <w:p w14:paraId="6620EE2A" w14:textId="77777777" w:rsidR="00C45DBD" w:rsidRPr="00180809" w:rsidRDefault="00C45DBD" w:rsidP="001070EA">
    <w:pPr>
      <w:pStyle w:val="Zpat"/>
      <w:jc w:val="right"/>
      <w:rPr>
        <w:sz w:val="20"/>
        <w:szCs w:val="20"/>
      </w:rPr>
    </w:pPr>
  </w:p>
</w:ftr>
</file>

<file path=word/footer2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6277E7B2" w14:textId="41AA739E" w:rsidR="00F80EF0" w:rsidRDefault="00FB798F">
    <w:pPr>
      <w:pStyle w:val="Zpat"/>
    </w:pPr>
    <w:r>
      <w:rPr>
        <w:noProof/>
      </w:rPr>
      <w:drawing>
        <wp:anchor distT="0" distB="0" distL="114300" distR="114300" simplePos="0" relativeHeight="251658242" behindDoc="1" locked="0" layoutInCell="1" allowOverlap="1" wp14:anchorId="5ED5C1CD" wp14:editId="56BDF25C">
          <wp:simplePos x="0" y="0"/>
          <wp:positionH relativeFrom="margin">
            <wp:posOffset>88132</wp:posOffset>
          </wp:positionH>
          <wp:positionV relativeFrom="paragraph">
            <wp:posOffset>-222820</wp:posOffset>
          </wp:positionV>
          <wp:extent cx="2594610" cy="363619"/>
          <wp:effectExtent l="0" t="0" r="0" b="0"/>
          <wp:wrapNone/>
          <wp:docPr id="1978720237" name="Obrázek 2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2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94610" cy="363619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margin">
            <wp14:pctWidth>0</wp14:pctWidth>
          </wp14:sizeRelH>
          <wp14:sizeRelV relativeFrom="margin">
            <wp14:pctHeight>0</wp14:pctHeight>
          </wp14:sizeRelV>
        </wp:anchor>
      </w:drawing>
    </w:r>
    <w:r>
      <w:rPr>
        <w:noProof/>
      </w:rPr>
      <mc:AlternateContent>
        <mc:Choice Requires="wps">
          <w:drawing>
            <wp:anchor distT="45720" distB="45720" distL="114300" distR="0" simplePos="0" relativeHeight="251658241" behindDoc="0" locked="1" layoutInCell="1" allowOverlap="0" wp14:anchorId="36072071" wp14:editId="76118EB6">
              <wp:simplePos x="0" y="0"/>
              <wp:positionH relativeFrom="margin">
                <wp:posOffset>4707890</wp:posOffset>
              </wp:positionH>
              <wp:positionV relativeFrom="page">
                <wp:posOffset>9819005</wp:posOffset>
              </wp:positionV>
              <wp:extent cx="1268095" cy="575945"/>
              <wp:effectExtent l="0" t="0" r="0" b="0"/>
              <wp:wrapSquare wrapText="bothSides"/>
              <wp:docPr id="5" name="Textové pole 5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1268095" cy="575945"/>
                      </a:xfrm>
                      <a:prstGeom prst="rect">
                        <a:avLst/>
                      </a:prstGeom>
                      <a:noFill/>
                      <a:ln w="9525">
                        <a:noFill/>
                        <a:miter lim="800000"/>
                        <a:headEnd/>
                        <a:tailEnd/>
                      </a:ln>
                    </wps:spPr>
                    <wps:txbx>
                      <w:txbxContent>
                        <w:p w14:paraId="7C7F1013" w14:textId="77777777" w:rsidR="00FB798F" w:rsidRPr="00831EAC" w:rsidRDefault="00FB798F" w:rsidP="00FB798F">
                          <w:pPr>
                            <w:pStyle w:val="Webovstrnkyvzpat"/>
                          </w:pPr>
                          <w:bookmarkStart w:id="11" w:name="_Hlk98419294"/>
                          <w:r w:rsidRPr="00D65C9F">
                            <w:t>OPJAK</w:t>
                          </w:r>
                          <w:r w:rsidRPr="00831EAC">
                            <w:t>.cz</w:t>
                          </w:r>
                        </w:p>
                        <w:p w14:paraId="3198AD3A" w14:textId="77777777" w:rsidR="00FB798F" w:rsidRPr="006F1B93" w:rsidRDefault="00FB798F" w:rsidP="00FB798F">
                          <w:pPr>
                            <w:pStyle w:val="Webovstrnkyvzpat"/>
                            <w:rPr>
                              <w:sz w:val="26"/>
                              <w:szCs w:val="26"/>
                            </w:rPr>
                          </w:pPr>
                          <w:r w:rsidRPr="00831EAC">
                            <w:t>MSMT.</w:t>
                          </w:r>
                          <w:r>
                            <w:t>gov.</w:t>
                          </w:r>
                          <w:r w:rsidRPr="00831EAC">
                            <w:t>cz</w:t>
                          </w:r>
                          <w:bookmarkEnd w:id="11"/>
                        </w:p>
                      </w:txbxContent>
                    </wps:txbx>
                    <wps:bodyPr rot="0" vert="horz" wrap="square" lIns="91440" tIns="45720" rIns="91440" bIns="45720" anchor="t" anchorCtr="0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w14:anchorId="36072071" id="_x0000_t202" coordsize="21600,21600" o:spt="202" path="m,l,21600r21600,l21600,xe">
              <v:stroke joinstyle="miter"/>
              <v:path gradientshapeok="t" o:connecttype="rect"/>
            </v:shapetype>
            <v:shape id="Textové pole 5" o:spid="_x0000_s1028" type="#_x0000_t202" style="position:absolute;left:0;text-align:left;margin-left:370.7pt;margin-top:773.15pt;width:99.85pt;height:45.35pt;z-index:251658241;visibility:visible;mso-wrap-style:square;mso-width-percent:0;mso-height-percent:0;mso-wrap-distance-left:9pt;mso-wrap-distance-top:3.6pt;mso-wrap-distance-right:0;mso-wrap-distance-bottom:3.6pt;mso-position-horizontal:absolute;mso-position-horizontal-relative:margin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CGOMJ9wEAAM0DAAAOAAAAZHJzL2Uyb0RvYy54bWysU9Fu2yAUfZ+0f0C8L3asuE2sOFXXrtOk&#10;rpvU7QMwxjEacBmQ2NnX74LdNNrepvkBcX3h3HvOPWxvRq3IUTgvwdR0ucgpEYZDK82+pt+/Pbxb&#10;U+IDMy1TYERNT8LTm93bN9vBVqKAHlQrHEEQ46vB1rQPwVZZ5nkvNPMLsMJgsgOnWcDQ7bPWsQHR&#10;tcqKPL/KBnCtdcCF9/j3fkrSXcLvOsHDl67zIhBVU+wtpNWltYlrttuyau+Y7SWf22D/0IVm0mDR&#10;M9Q9C4wcnPwLSkvuwEMXFhx0Bl0nuUgckM0y/4PNc8+sSFxQHG/PMvn/B8ufjs/2qyNhfA8jDjCR&#10;8PYR+A9PDNz1zOzFrXMw9IK1WHgZJcsG66v5apTaVz6CNMNnaHHI7BAgAY2d01EV5EkQHQdwOosu&#10;xkB4LFlcrfNNSQnHXHldblZlKsGql9vW+fBRgCZxU1OHQ03o7PjoQ+yGVS9HYjEDD1KpNFhlyFDT&#10;TVmU6cJFRsuAvlNS13Sdx29yQiT5wbTpcmBSTXssoMzMOhKdKIexGfFgZN9Ae0L+DiZ/4XvATQ/u&#10;FyUDequm/ueBOUGJ+mRQw81ytYpmTMGqvC4wcJeZ5jLDDEeomgZKpu1dSAaeuN6i1p1MMrx2MveK&#10;nknqzP6OpryM06nXV7j7DQAA//8DAFBLAwQUAAYACAAAACEAktb7A+AAAAANAQAADwAAAGRycy9k&#10;b3ducmV2LnhtbEyPTU/DMAyG70j8h8hI3FhSlnWsNJ0QiCuI8SFxyxqvrWicqsnW8u8xJzja76PX&#10;j8vt7HtxwjF2gQxkCwUCqQ6uo8bA2+vj1Q2ImCw52wdCA98YYVudn5W2cGGiFzztUiO4hGJhDbQp&#10;DYWUsW7R27gIAxJnhzB6m3gcG+lGO3G57+W1Urn0tiO+0NoB71usv3ZHb+D96fD5odVz8+BXwxRm&#10;JclvpDGXF/PdLYiEc/qD4Vef1aFip304kouiN7DWmWaUg5XOlyAY2egsA7HnVb5cK5BVKf9/Uf0A&#10;AAD//wMAUEsBAi0AFAAGAAgAAAAhALaDOJL+AAAA4QEAABMAAAAAAAAAAAAAAAAAAAAAAFtDb250&#10;ZW50X1R5cGVzXS54bWxQSwECLQAUAAYACAAAACEAOP0h/9YAAACUAQAACwAAAAAAAAAAAAAAAAAv&#10;AQAAX3JlbHMvLnJlbHNQSwECLQAUAAYACAAAACEAQhjjCfcBAADNAwAADgAAAAAAAAAAAAAAAAAu&#10;AgAAZHJzL2Uyb0RvYy54bWxQSwECLQAUAAYACAAAACEAktb7A+AAAAANAQAADwAAAAAAAAAAAAAA&#10;AABRBAAAZHJzL2Rvd25yZXYueG1sUEsFBgAAAAAEAAQA8wAAAF4FAAAAAA==&#10;" o:allowoverlap="f" filled="f" stroked="f">
              <v:textbox>
                <w:txbxContent>
                  <w:p w14:paraId="7C7F1013" w14:textId="77777777" w:rsidR="00FB798F" w:rsidRPr="00831EAC" w:rsidRDefault="00FB798F" w:rsidP="00FB798F">
                    <w:pPr>
                      <w:pStyle w:val="Webovstrnkyvzpat"/>
                    </w:pPr>
                    <w:bookmarkStart w:id="12" w:name="_Hlk98419294"/>
                    <w:r w:rsidRPr="00D65C9F">
                      <w:t>OPJAK</w:t>
                    </w:r>
                    <w:r w:rsidRPr="00831EAC">
                      <w:t>.cz</w:t>
                    </w:r>
                  </w:p>
                  <w:p w14:paraId="3198AD3A" w14:textId="77777777" w:rsidR="00FB798F" w:rsidRPr="006F1B93" w:rsidRDefault="00FB798F" w:rsidP="00FB798F">
                    <w:pPr>
                      <w:pStyle w:val="Webovstrnkyvzpat"/>
                      <w:rPr>
                        <w:sz w:val="26"/>
                        <w:szCs w:val="26"/>
                      </w:rPr>
                    </w:pPr>
                    <w:r w:rsidRPr="00831EAC">
                      <w:t>MSMT.</w:t>
                    </w:r>
                    <w:r>
                      <w:t>gov.</w:t>
                    </w:r>
                    <w:r w:rsidRPr="00831EAC">
                      <w:t>cz</w:t>
                    </w:r>
                    <w:bookmarkEnd w:id="12"/>
                  </w:p>
                </w:txbxContent>
              </v:textbox>
              <w10:wrap type="square" anchorx="margin" anchory="page"/>
              <w10:anchorlock/>
            </v:shape>
          </w:pict>
        </mc:Fallback>
      </mc:AlternateContent>
    </w:r>
    <w:r>
      <w:tab/>
    </w:r>
  </w:p>
</w:ftr>
</file>

<file path=word/footer3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sdt>
    <w:sdtPr>
      <w:id w:val="2141608861"/>
      <w:docPartObj>
        <w:docPartGallery w:val="Page Numbers (Bottom of Page)"/>
        <w:docPartUnique/>
      </w:docPartObj>
    </w:sdtPr>
    <w:sdtEndPr/>
    <w:sdtContent>
      <w:p w14:paraId="4B793960" w14:textId="5757A043" w:rsidR="008A0A40" w:rsidRDefault="008A0A40">
        <w:pPr>
          <w:pStyle w:val="Zpat"/>
          <w:jc w:val="right"/>
        </w:pPr>
        <w:r>
          <w:fldChar w:fldCharType="begin"/>
        </w:r>
        <w:r>
          <w:instrText>PAGE   \* MERGEFORMAT</w:instrText>
        </w:r>
        <w:r>
          <w:fldChar w:fldCharType="separate"/>
        </w:r>
        <w:r>
          <w:t>2</w:t>
        </w:r>
        <w:r>
          <w:fldChar w:fldCharType="end"/>
        </w:r>
      </w:p>
    </w:sdtContent>
  </w:sdt>
  <w:p w14:paraId="5C76F6E2" w14:textId="02FE78E4" w:rsidR="00F80EF0" w:rsidRDefault="00F80EF0">
    <w:pPr>
      <w:pStyle w:val="Zpat"/>
    </w:pPr>
  </w:p>
</w:ftr>
</file>

<file path=word/footer4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sdt>
    <w:sdtPr>
      <w:id w:val="699210135"/>
      <w:docPartObj>
        <w:docPartGallery w:val="Page Numbers (Bottom of Page)"/>
        <w:docPartUnique/>
      </w:docPartObj>
    </w:sdtPr>
    <w:sdtEndPr/>
    <w:sdtContent>
      <w:p w14:paraId="4B07E9E8" w14:textId="77777777" w:rsidR="00D45091" w:rsidRDefault="00D45091">
        <w:pPr>
          <w:pStyle w:val="Zpat"/>
          <w:jc w:val="right"/>
        </w:pPr>
        <w:r>
          <w:fldChar w:fldCharType="begin"/>
        </w:r>
        <w:r>
          <w:instrText>PAGE   \* MERGEFORMAT</w:instrText>
        </w:r>
        <w:r>
          <w:fldChar w:fldCharType="separate"/>
        </w:r>
        <w:r>
          <w:t>2</w:t>
        </w:r>
        <w:r>
          <w:fldChar w:fldCharType="end"/>
        </w:r>
      </w:p>
    </w:sdtContent>
  </w:sdt>
  <w:p w14:paraId="09A53915" w14:textId="77777777" w:rsidR="00D45091" w:rsidRDefault="00D45091">
    <w:pPr>
      <w:pStyle w:val="Zpat"/>
    </w:pPr>
  </w:p>
</w:ftr>
</file>

<file path=word/footer5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sdt>
    <w:sdtPr>
      <w:id w:val="-2144644160"/>
      <w:docPartObj>
        <w:docPartGallery w:val="Page Numbers (Bottom of Page)"/>
        <w:docPartUnique/>
      </w:docPartObj>
    </w:sdtPr>
    <w:sdtEndPr/>
    <w:sdtContent>
      <w:p w14:paraId="3AB5B2A7" w14:textId="77777777" w:rsidR="00D45091" w:rsidRDefault="00D45091">
        <w:pPr>
          <w:pStyle w:val="Zpat"/>
          <w:jc w:val="right"/>
        </w:pPr>
        <w:r>
          <w:fldChar w:fldCharType="begin"/>
        </w:r>
        <w:r>
          <w:instrText>PAGE   \* MERGEFORMAT</w:instrText>
        </w:r>
        <w:r>
          <w:fldChar w:fldCharType="separate"/>
        </w:r>
        <w:r>
          <w:t>2</w:t>
        </w:r>
        <w:r>
          <w:fldChar w:fldCharType="end"/>
        </w:r>
      </w:p>
    </w:sdtContent>
  </w:sdt>
  <w:p w14:paraId="67937ED1" w14:textId="77777777" w:rsidR="00D45091" w:rsidRDefault="00D45091">
    <w:pPr>
      <w:pStyle w:val="Zpat"/>
    </w:pPr>
  </w:p>
</w:ftr>
</file>

<file path=word/footer6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sdt>
    <w:sdtPr>
      <w:id w:val="1654637386"/>
      <w:docPartObj>
        <w:docPartGallery w:val="Page Numbers (Bottom of Page)"/>
        <w:docPartUnique/>
      </w:docPartObj>
    </w:sdtPr>
    <w:sdtEndPr/>
    <w:sdtContent>
      <w:p w14:paraId="277DF458" w14:textId="77777777" w:rsidR="00DD4C43" w:rsidRDefault="00DD4C43">
        <w:pPr>
          <w:pStyle w:val="Zpat"/>
          <w:jc w:val="right"/>
        </w:pPr>
        <w:r>
          <w:fldChar w:fldCharType="begin"/>
        </w:r>
        <w:r>
          <w:instrText>PAGE   \* MERGEFORMAT</w:instrText>
        </w:r>
        <w:r>
          <w:fldChar w:fldCharType="separate"/>
        </w:r>
        <w:r>
          <w:t>2</w:t>
        </w:r>
        <w:r>
          <w:fldChar w:fldCharType="end"/>
        </w:r>
      </w:p>
    </w:sdtContent>
  </w:sdt>
  <w:p w14:paraId="26139037" w14:textId="77777777" w:rsidR="00DD4C43" w:rsidRDefault="00DD4C43">
    <w:pPr>
      <w:pStyle w:val="Zpat"/>
    </w:pPr>
  </w:p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footnote w:type="separator" w:id="-1">
    <w:p w14:paraId="441EBA79" w14:textId="77777777" w:rsidR="00CC6DB3" w:rsidRDefault="00CC6DB3" w:rsidP="00E44482">
      <w:pPr>
        <w:spacing w:after="0" w:line="240" w:lineRule="auto"/>
      </w:pPr>
      <w:r>
        <w:separator/>
      </w:r>
    </w:p>
  </w:footnote>
  <w:footnote w:type="continuationSeparator" w:id="0">
    <w:p w14:paraId="011211EC" w14:textId="77777777" w:rsidR="00CC6DB3" w:rsidRDefault="00CC6DB3" w:rsidP="00E44482">
      <w:pPr>
        <w:spacing w:after="0" w:line="240" w:lineRule="auto"/>
      </w:pPr>
      <w:r>
        <w:continuationSeparator/>
      </w:r>
    </w:p>
  </w:footnote>
  <w:footnote w:type="continuationNotice" w:id="1">
    <w:p w14:paraId="7A99B19D" w14:textId="77777777" w:rsidR="00CC6DB3" w:rsidRDefault="00CC6DB3">
      <w:pPr>
        <w:spacing w:after="0" w:line="240" w:lineRule="auto"/>
      </w:pPr>
    </w:p>
  </w:footnote>
  <w:footnote w:id="2">
    <w:p w14:paraId="7E94E0AE" w14:textId="1AA6C9FB" w:rsidR="00CA033D" w:rsidRDefault="00CA033D" w:rsidP="00267304">
      <w:pPr>
        <w:pStyle w:val="Textpoznpodarou"/>
        <w:spacing w:line="240" w:lineRule="auto"/>
        <w:ind w:left="142" w:hanging="142"/>
      </w:pPr>
      <w:r w:rsidRPr="00CA033D">
        <w:rPr>
          <w:rStyle w:val="Znakapoznpodarou"/>
          <w:rFonts w:asciiTheme="minorHAnsi" w:hAnsiTheme="minorHAnsi" w:cstheme="minorHAnsi"/>
          <w:sz w:val="16"/>
          <w:szCs w:val="16"/>
        </w:rPr>
        <w:footnoteRef/>
      </w:r>
      <w:r w:rsidRPr="00CA033D">
        <w:rPr>
          <w:rStyle w:val="Znakapoznpodarou"/>
          <w:rFonts w:asciiTheme="minorHAnsi" w:hAnsiTheme="minorHAnsi" w:cstheme="minorHAnsi"/>
          <w:sz w:val="16"/>
          <w:szCs w:val="16"/>
        </w:rPr>
        <w:t xml:space="preserve"> </w:t>
      </w:r>
      <w:r w:rsidR="007B70BF">
        <w:rPr>
          <w:rFonts w:asciiTheme="minorHAnsi" w:hAnsiTheme="minorHAnsi" w:cstheme="minorHAnsi"/>
          <w:sz w:val="16"/>
          <w:szCs w:val="16"/>
        </w:rPr>
        <w:tab/>
      </w:r>
      <w:r>
        <w:rPr>
          <w:rFonts w:asciiTheme="minorHAnsi" w:hAnsiTheme="minorHAnsi" w:cstheme="minorHAnsi"/>
          <w:sz w:val="16"/>
          <w:szCs w:val="16"/>
        </w:rPr>
        <w:t>V</w:t>
      </w:r>
      <w:r w:rsidRPr="00CA033D">
        <w:rPr>
          <w:rFonts w:asciiTheme="minorHAnsi" w:hAnsiTheme="minorHAnsi" w:cstheme="minorHAnsi"/>
          <w:sz w:val="16"/>
          <w:szCs w:val="16"/>
        </w:rPr>
        <w:t xml:space="preserve">iz kap. 5.7 – </w:t>
      </w:r>
      <w:r w:rsidR="00BC6B57">
        <w:rPr>
          <w:rFonts w:asciiTheme="minorHAnsi" w:hAnsiTheme="minorHAnsi" w:cstheme="minorHAnsi"/>
          <w:sz w:val="16"/>
          <w:szCs w:val="16"/>
        </w:rPr>
        <w:t>O</w:t>
      </w:r>
      <w:r w:rsidRPr="00CA033D">
        <w:rPr>
          <w:rFonts w:asciiTheme="minorHAnsi" w:hAnsiTheme="minorHAnsi" w:cstheme="minorHAnsi"/>
          <w:sz w:val="16"/>
          <w:szCs w:val="16"/>
        </w:rPr>
        <w:t>becné informace k realizaci projektu</w:t>
      </w:r>
      <w:r w:rsidR="00BC6B57">
        <w:rPr>
          <w:rFonts w:asciiTheme="minorHAnsi" w:hAnsiTheme="minorHAnsi" w:cstheme="minorHAnsi"/>
          <w:sz w:val="16"/>
          <w:szCs w:val="16"/>
        </w:rPr>
        <w:t xml:space="preserve"> v</w:t>
      </w:r>
      <w:r w:rsidRPr="00CA033D">
        <w:rPr>
          <w:rFonts w:asciiTheme="minorHAnsi" w:hAnsiTheme="minorHAnsi" w:cstheme="minorHAnsi"/>
          <w:sz w:val="16"/>
          <w:szCs w:val="16"/>
        </w:rPr>
        <w:t xml:space="preserve"> PpŽP – specifická část.</w:t>
      </w:r>
    </w:p>
  </w:footnote>
  <w:footnote w:id="3">
    <w:p w14:paraId="7E57F371" w14:textId="0C1E71D7" w:rsidR="009C364B" w:rsidRDefault="009C364B" w:rsidP="00F2343A">
      <w:pPr>
        <w:pStyle w:val="Textpoznpodarou"/>
        <w:spacing w:line="240" w:lineRule="auto"/>
        <w:ind w:left="142" w:hanging="142"/>
      </w:pPr>
      <w:r w:rsidRPr="00147841">
        <w:rPr>
          <w:rStyle w:val="Znakapoznpodarou"/>
          <w:rFonts w:asciiTheme="minorHAnsi" w:hAnsiTheme="minorHAnsi" w:cstheme="minorHAnsi"/>
          <w:sz w:val="16"/>
          <w:szCs w:val="16"/>
        </w:rPr>
        <w:footnoteRef/>
      </w:r>
      <w:r w:rsidRPr="00147841">
        <w:rPr>
          <w:rFonts w:asciiTheme="minorHAnsi" w:hAnsiTheme="minorHAnsi" w:cstheme="minorHAnsi"/>
          <w:sz w:val="16"/>
          <w:szCs w:val="16"/>
        </w:rPr>
        <w:t xml:space="preserve"> </w:t>
      </w:r>
      <w:r w:rsidR="007B70BF">
        <w:rPr>
          <w:rFonts w:asciiTheme="minorHAnsi" w:hAnsiTheme="minorHAnsi" w:cstheme="minorHAnsi"/>
          <w:sz w:val="16"/>
          <w:szCs w:val="16"/>
        </w:rPr>
        <w:tab/>
      </w:r>
      <w:r w:rsidRPr="00B15174">
        <w:rPr>
          <w:rFonts w:asciiTheme="minorHAnsi" w:hAnsiTheme="minorHAnsi" w:cstheme="minorHAnsi"/>
          <w:i/>
          <w:sz w:val="16"/>
          <w:szCs w:val="16"/>
        </w:rPr>
        <w:t xml:space="preserve">V tomto řádku uveďte pouze to IZO školy, </w:t>
      </w:r>
      <w:r w:rsidRPr="00B15174">
        <w:rPr>
          <w:rFonts w:asciiTheme="minorHAnsi" w:hAnsiTheme="minorHAnsi" w:cstheme="minorHAnsi"/>
          <w:i/>
          <w:color w:val="000000" w:themeColor="text1"/>
          <w:sz w:val="16"/>
          <w:szCs w:val="16"/>
        </w:rPr>
        <w:t xml:space="preserve">které </w:t>
      </w:r>
      <w:r w:rsidR="00751EB9" w:rsidRPr="00B15174">
        <w:rPr>
          <w:rFonts w:asciiTheme="minorHAnsi" w:hAnsiTheme="minorHAnsi" w:cstheme="minorHAnsi"/>
          <w:i/>
          <w:color w:val="000000" w:themeColor="text1"/>
          <w:sz w:val="16"/>
          <w:szCs w:val="16"/>
        </w:rPr>
        <w:t xml:space="preserve">zařazujete </w:t>
      </w:r>
      <w:r w:rsidRPr="00B15174">
        <w:rPr>
          <w:rFonts w:asciiTheme="minorHAnsi" w:hAnsiTheme="minorHAnsi" w:cstheme="minorHAnsi"/>
          <w:i/>
          <w:color w:val="000000" w:themeColor="text1"/>
          <w:sz w:val="16"/>
          <w:szCs w:val="16"/>
        </w:rPr>
        <w:t>do projektu. Např. jedna škola se skládá z několika IZO (MŠ, ZŠ</w:t>
      </w:r>
      <w:r w:rsidR="008911BA" w:rsidRPr="00B15174">
        <w:rPr>
          <w:rFonts w:asciiTheme="minorHAnsi" w:hAnsiTheme="minorHAnsi" w:cstheme="minorHAnsi"/>
          <w:i/>
          <w:color w:val="000000" w:themeColor="text1"/>
          <w:sz w:val="16"/>
          <w:szCs w:val="16"/>
        </w:rPr>
        <w:t>, SŠ</w:t>
      </w:r>
      <w:r w:rsidRPr="00B15174">
        <w:rPr>
          <w:rFonts w:asciiTheme="minorHAnsi" w:hAnsiTheme="minorHAnsi" w:cstheme="minorHAnsi"/>
          <w:i/>
          <w:color w:val="000000" w:themeColor="text1"/>
          <w:sz w:val="16"/>
          <w:szCs w:val="16"/>
        </w:rPr>
        <w:t>). V projektu plánuje</w:t>
      </w:r>
      <w:r w:rsidR="00F044E5" w:rsidRPr="00B15174">
        <w:rPr>
          <w:rFonts w:asciiTheme="minorHAnsi" w:hAnsiTheme="minorHAnsi" w:cstheme="minorHAnsi"/>
          <w:i/>
          <w:color w:val="000000" w:themeColor="text1"/>
          <w:sz w:val="16"/>
          <w:szCs w:val="16"/>
        </w:rPr>
        <w:t xml:space="preserve"> žadatel po domluvě se školou</w:t>
      </w:r>
      <w:r w:rsidRPr="00B15174">
        <w:rPr>
          <w:rFonts w:asciiTheme="minorHAnsi" w:hAnsiTheme="minorHAnsi" w:cstheme="minorHAnsi"/>
          <w:i/>
          <w:color w:val="000000" w:themeColor="text1"/>
          <w:sz w:val="16"/>
          <w:szCs w:val="16"/>
        </w:rPr>
        <w:t xml:space="preserve"> zapojit</w:t>
      </w:r>
      <w:r w:rsidR="00F044E5" w:rsidRPr="00B15174">
        <w:rPr>
          <w:rFonts w:asciiTheme="minorHAnsi" w:hAnsiTheme="minorHAnsi" w:cstheme="minorHAnsi"/>
          <w:i/>
          <w:color w:val="000000" w:themeColor="text1"/>
          <w:sz w:val="16"/>
          <w:szCs w:val="16"/>
        </w:rPr>
        <w:t xml:space="preserve"> do aktivit</w:t>
      </w:r>
      <w:r w:rsidRPr="00B15174">
        <w:rPr>
          <w:rFonts w:asciiTheme="minorHAnsi" w:hAnsiTheme="minorHAnsi" w:cstheme="minorHAnsi"/>
          <w:i/>
          <w:color w:val="000000" w:themeColor="text1"/>
          <w:sz w:val="16"/>
          <w:szCs w:val="16"/>
        </w:rPr>
        <w:t xml:space="preserve"> pouze pedagogické pracovníky ze ZŠ. V</w:t>
      </w:r>
      <w:r w:rsidR="00F044E5" w:rsidRPr="00B15174">
        <w:rPr>
          <w:rFonts w:asciiTheme="minorHAnsi" w:hAnsiTheme="minorHAnsi" w:cstheme="minorHAnsi"/>
          <w:i/>
          <w:color w:val="000000" w:themeColor="text1"/>
          <w:sz w:val="16"/>
          <w:szCs w:val="16"/>
        </w:rPr>
        <w:t xml:space="preserve"> tabulce </w:t>
      </w:r>
      <w:r w:rsidRPr="00B15174">
        <w:rPr>
          <w:rFonts w:asciiTheme="minorHAnsi" w:hAnsiTheme="minorHAnsi" w:cstheme="minorHAnsi"/>
          <w:i/>
          <w:color w:val="000000" w:themeColor="text1"/>
          <w:sz w:val="16"/>
          <w:szCs w:val="16"/>
        </w:rPr>
        <w:t xml:space="preserve">bude </w:t>
      </w:r>
      <w:r w:rsidR="00F044E5" w:rsidRPr="00B15174">
        <w:rPr>
          <w:rFonts w:asciiTheme="minorHAnsi" w:hAnsiTheme="minorHAnsi" w:cstheme="minorHAnsi"/>
          <w:i/>
          <w:color w:val="000000" w:themeColor="text1"/>
          <w:sz w:val="16"/>
          <w:szCs w:val="16"/>
        </w:rPr>
        <w:t xml:space="preserve">tedy </w:t>
      </w:r>
      <w:r w:rsidRPr="00B15174">
        <w:rPr>
          <w:rFonts w:asciiTheme="minorHAnsi" w:hAnsiTheme="minorHAnsi" w:cstheme="minorHAnsi"/>
          <w:i/>
          <w:color w:val="000000" w:themeColor="text1"/>
          <w:sz w:val="16"/>
          <w:szCs w:val="16"/>
        </w:rPr>
        <w:t>uvedeno pouze IZO 1 za ZŠ, IZO 2 zůstává prázdné</w:t>
      </w:r>
      <w:r w:rsidR="00511F2B" w:rsidRPr="00B15174">
        <w:rPr>
          <w:rFonts w:asciiTheme="minorHAnsi" w:hAnsiTheme="minorHAnsi" w:cstheme="minorHAnsi"/>
          <w:i/>
          <w:color w:val="000000" w:themeColor="text1"/>
          <w:sz w:val="16"/>
          <w:szCs w:val="16"/>
        </w:rPr>
        <w:t xml:space="preserve"> (řádek IZO 2 je možné smazat)</w:t>
      </w:r>
      <w:r w:rsidRPr="00B15174">
        <w:rPr>
          <w:rFonts w:asciiTheme="minorHAnsi" w:hAnsiTheme="minorHAnsi" w:cstheme="minorHAnsi"/>
          <w:i/>
          <w:color w:val="000000" w:themeColor="text1"/>
          <w:sz w:val="16"/>
          <w:szCs w:val="16"/>
        </w:rPr>
        <w:t xml:space="preserve">. Pokud by byli zapojeni pedagogičtí pracovníci MŠ i ZŠ, vyplňte IZO 1 za ZŠ a IZO 2 za MŠ. V případě potřeby přidejte další řádky dle počtu </w:t>
      </w:r>
      <w:r w:rsidR="00751EB9" w:rsidRPr="00B15174">
        <w:rPr>
          <w:rFonts w:asciiTheme="minorHAnsi" w:hAnsiTheme="minorHAnsi" w:cstheme="minorHAnsi"/>
          <w:i/>
          <w:color w:val="000000" w:themeColor="text1"/>
          <w:sz w:val="16"/>
          <w:szCs w:val="16"/>
        </w:rPr>
        <w:t xml:space="preserve">zařazených </w:t>
      </w:r>
      <w:r w:rsidRPr="00B15174">
        <w:rPr>
          <w:rFonts w:asciiTheme="minorHAnsi" w:hAnsiTheme="minorHAnsi" w:cstheme="minorHAnsi"/>
          <w:i/>
          <w:color w:val="000000" w:themeColor="text1"/>
          <w:sz w:val="16"/>
          <w:szCs w:val="16"/>
        </w:rPr>
        <w:t>IZO.</w:t>
      </w:r>
      <w:r w:rsidRPr="00267304">
        <w:rPr>
          <w:color w:val="000000" w:themeColor="text1"/>
        </w:rPr>
        <w:t xml:space="preserve"> </w:t>
      </w:r>
    </w:p>
  </w:footnote>
  <w:footnote w:id="4">
    <w:p w14:paraId="0780282B" w14:textId="77777777" w:rsidR="00F8008C" w:rsidRDefault="00F8008C" w:rsidP="00F8008C">
      <w:pPr>
        <w:pStyle w:val="Textpoznpodarou"/>
        <w:spacing w:line="240" w:lineRule="auto"/>
        <w:ind w:left="142" w:hanging="142"/>
      </w:pPr>
      <w:r w:rsidRPr="00CA033D">
        <w:rPr>
          <w:rStyle w:val="Znakapoznpodarou"/>
          <w:rFonts w:asciiTheme="minorHAnsi" w:hAnsiTheme="minorHAnsi" w:cstheme="minorHAnsi"/>
          <w:sz w:val="16"/>
          <w:szCs w:val="16"/>
        </w:rPr>
        <w:footnoteRef/>
      </w:r>
      <w:r w:rsidRPr="00CA033D">
        <w:rPr>
          <w:rStyle w:val="Znakapoznpodarou"/>
          <w:rFonts w:asciiTheme="minorHAnsi" w:hAnsiTheme="minorHAnsi" w:cstheme="minorHAnsi"/>
          <w:sz w:val="16"/>
          <w:szCs w:val="16"/>
        </w:rPr>
        <w:t xml:space="preserve"> </w:t>
      </w:r>
      <w:r>
        <w:rPr>
          <w:rFonts w:asciiTheme="minorHAnsi" w:hAnsiTheme="minorHAnsi" w:cstheme="minorHAnsi"/>
          <w:sz w:val="16"/>
          <w:szCs w:val="16"/>
        </w:rPr>
        <w:tab/>
        <w:t>V</w:t>
      </w:r>
      <w:r w:rsidRPr="00CA033D">
        <w:rPr>
          <w:rFonts w:asciiTheme="minorHAnsi" w:hAnsiTheme="minorHAnsi" w:cstheme="minorHAnsi"/>
          <w:sz w:val="16"/>
          <w:szCs w:val="16"/>
        </w:rPr>
        <w:t xml:space="preserve">iz kap. 5.7 – </w:t>
      </w:r>
      <w:r>
        <w:rPr>
          <w:rFonts w:asciiTheme="minorHAnsi" w:hAnsiTheme="minorHAnsi" w:cstheme="minorHAnsi"/>
          <w:sz w:val="16"/>
          <w:szCs w:val="16"/>
        </w:rPr>
        <w:t>O</w:t>
      </w:r>
      <w:r w:rsidRPr="00CA033D">
        <w:rPr>
          <w:rFonts w:asciiTheme="minorHAnsi" w:hAnsiTheme="minorHAnsi" w:cstheme="minorHAnsi"/>
          <w:sz w:val="16"/>
          <w:szCs w:val="16"/>
        </w:rPr>
        <w:t>becné informace k realizaci projektu</w:t>
      </w:r>
      <w:r>
        <w:rPr>
          <w:rFonts w:asciiTheme="minorHAnsi" w:hAnsiTheme="minorHAnsi" w:cstheme="minorHAnsi"/>
          <w:sz w:val="16"/>
          <w:szCs w:val="16"/>
        </w:rPr>
        <w:t xml:space="preserve"> v</w:t>
      </w:r>
      <w:r w:rsidRPr="00CA033D">
        <w:rPr>
          <w:rFonts w:asciiTheme="minorHAnsi" w:hAnsiTheme="minorHAnsi" w:cstheme="minorHAnsi"/>
          <w:sz w:val="16"/>
          <w:szCs w:val="16"/>
        </w:rPr>
        <w:t xml:space="preserve"> PpŽP – specifická část.</w:t>
      </w:r>
    </w:p>
  </w:footnote>
  <w:footnote w:id="5">
    <w:p w14:paraId="5A91BA95" w14:textId="77777777" w:rsidR="00F8008C" w:rsidRDefault="00F8008C" w:rsidP="00F8008C">
      <w:pPr>
        <w:pStyle w:val="Textpoznpodarou"/>
        <w:spacing w:line="240" w:lineRule="auto"/>
        <w:ind w:left="142" w:hanging="142"/>
      </w:pPr>
      <w:r w:rsidRPr="00147841">
        <w:rPr>
          <w:rStyle w:val="Znakapoznpodarou"/>
          <w:rFonts w:asciiTheme="minorHAnsi" w:hAnsiTheme="minorHAnsi" w:cstheme="minorHAnsi"/>
          <w:sz w:val="16"/>
          <w:szCs w:val="16"/>
        </w:rPr>
        <w:footnoteRef/>
      </w:r>
      <w:r w:rsidRPr="00147841">
        <w:rPr>
          <w:rFonts w:asciiTheme="minorHAnsi" w:hAnsiTheme="minorHAnsi" w:cstheme="minorHAnsi"/>
          <w:sz w:val="16"/>
          <w:szCs w:val="16"/>
        </w:rPr>
        <w:t xml:space="preserve"> </w:t>
      </w:r>
      <w:r>
        <w:rPr>
          <w:rFonts w:asciiTheme="minorHAnsi" w:hAnsiTheme="minorHAnsi" w:cstheme="minorHAnsi"/>
          <w:sz w:val="16"/>
          <w:szCs w:val="16"/>
        </w:rPr>
        <w:tab/>
      </w:r>
      <w:r w:rsidRPr="00B15174">
        <w:rPr>
          <w:rFonts w:asciiTheme="minorHAnsi" w:hAnsiTheme="minorHAnsi" w:cstheme="minorHAnsi"/>
          <w:i/>
          <w:iCs/>
          <w:sz w:val="16"/>
          <w:szCs w:val="16"/>
        </w:rPr>
        <w:t xml:space="preserve">V tomto řádku uveďte pouze to IZO školy, </w:t>
      </w:r>
      <w:r w:rsidRPr="00B15174">
        <w:rPr>
          <w:rFonts w:asciiTheme="minorHAnsi" w:hAnsiTheme="minorHAnsi" w:cstheme="minorHAnsi"/>
          <w:i/>
          <w:iCs/>
          <w:color w:val="000000" w:themeColor="text1"/>
          <w:sz w:val="16"/>
          <w:szCs w:val="16"/>
        </w:rPr>
        <w:t>které zařazujete do projektu. Např. jedna škola se skládá z několika IZO (MŠ, ZŠ, SŠ). V projektu plánuje žadatel po domluvě se školou zapojit do aktivit pouze pedagogické pracovníky ze ZŠ. V tabulce bude tedy uvedeno pouze IZO 1 za ZŠ, IZO 2 zůstává prázdné (řádek IZO 2 je možné smazat). Pokud by byli zapojeni pedagogičtí pracovníci MŠ i ZŠ, vyplňte IZO 1 za ZŠ a IZO 2 za MŠ. V případě potřeby přidejte další řádky dle počtu zařazených IZO.</w:t>
      </w:r>
      <w:r w:rsidRPr="00267304">
        <w:rPr>
          <w:color w:val="000000" w:themeColor="text1"/>
        </w:rPr>
        <w:t xml:space="preserve"> </w:t>
      </w:r>
    </w:p>
  </w:footnote>
  <w:footnote w:id="6">
    <w:p w14:paraId="7335CEF2" w14:textId="77777777" w:rsidR="00F8008C" w:rsidRDefault="00F8008C" w:rsidP="00F8008C">
      <w:pPr>
        <w:pStyle w:val="Textpoznpodarou"/>
        <w:spacing w:line="240" w:lineRule="auto"/>
        <w:ind w:left="142" w:hanging="142"/>
      </w:pPr>
      <w:r w:rsidRPr="00CA033D">
        <w:rPr>
          <w:rStyle w:val="Znakapoznpodarou"/>
          <w:rFonts w:asciiTheme="minorHAnsi" w:hAnsiTheme="minorHAnsi" w:cstheme="minorHAnsi"/>
          <w:sz w:val="16"/>
          <w:szCs w:val="16"/>
        </w:rPr>
        <w:footnoteRef/>
      </w:r>
      <w:r w:rsidRPr="00CA033D">
        <w:rPr>
          <w:rStyle w:val="Znakapoznpodarou"/>
          <w:rFonts w:asciiTheme="minorHAnsi" w:hAnsiTheme="minorHAnsi" w:cstheme="minorHAnsi"/>
          <w:sz w:val="16"/>
          <w:szCs w:val="16"/>
        </w:rPr>
        <w:t xml:space="preserve"> </w:t>
      </w:r>
      <w:r>
        <w:rPr>
          <w:rFonts w:asciiTheme="minorHAnsi" w:hAnsiTheme="minorHAnsi" w:cstheme="minorHAnsi"/>
          <w:sz w:val="16"/>
          <w:szCs w:val="16"/>
        </w:rPr>
        <w:tab/>
        <w:t>V</w:t>
      </w:r>
      <w:r w:rsidRPr="00CA033D">
        <w:rPr>
          <w:rFonts w:asciiTheme="minorHAnsi" w:hAnsiTheme="minorHAnsi" w:cstheme="minorHAnsi"/>
          <w:sz w:val="16"/>
          <w:szCs w:val="16"/>
        </w:rPr>
        <w:t xml:space="preserve">iz kap. 5.7 – </w:t>
      </w:r>
      <w:r>
        <w:rPr>
          <w:rFonts w:asciiTheme="minorHAnsi" w:hAnsiTheme="minorHAnsi" w:cstheme="minorHAnsi"/>
          <w:sz w:val="16"/>
          <w:szCs w:val="16"/>
        </w:rPr>
        <w:t>O</w:t>
      </w:r>
      <w:r w:rsidRPr="00CA033D">
        <w:rPr>
          <w:rFonts w:asciiTheme="minorHAnsi" w:hAnsiTheme="minorHAnsi" w:cstheme="minorHAnsi"/>
          <w:sz w:val="16"/>
          <w:szCs w:val="16"/>
        </w:rPr>
        <w:t>becné informace k realizaci projektu</w:t>
      </w:r>
      <w:r>
        <w:rPr>
          <w:rFonts w:asciiTheme="minorHAnsi" w:hAnsiTheme="minorHAnsi" w:cstheme="minorHAnsi"/>
          <w:sz w:val="16"/>
          <w:szCs w:val="16"/>
        </w:rPr>
        <w:t xml:space="preserve"> v</w:t>
      </w:r>
      <w:r w:rsidRPr="00CA033D">
        <w:rPr>
          <w:rFonts w:asciiTheme="minorHAnsi" w:hAnsiTheme="minorHAnsi" w:cstheme="minorHAnsi"/>
          <w:sz w:val="16"/>
          <w:szCs w:val="16"/>
        </w:rPr>
        <w:t xml:space="preserve"> PpŽP – specifická část.</w:t>
      </w:r>
    </w:p>
  </w:footnote>
  <w:footnote w:id="7">
    <w:p w14:paraId="72511DDC" w14:textId="77777777" w:rsidR="00F8008C" w:rsidRDefault="00F8008C" w:rsidP="00F8008C">
      <w:pPr>
        <w:pStyle w:val="Textpoznpodarou"/>
        <w:spacing w:line="240" w:lineRule="auto"/>
        <w:ind w:left="142" w:hanging="142"/>
      </w:pPr>
      <w:r w:rsidRPr="00147841">
        <w:rPr>
          <w:rStyle w:val="Znakapoznpodarou"/>
          <w:rFonts w:asciiTheme="minorHAnsi" w:hAnsiTheme="minorHAnsi" w:cstheme="minorHAnsi"/>
          <w:sz w:val="16"/>
          <w:szCs w:val="16"/>
        </w:rPr>
        <w:footnoteRef/>
      </w:r>
      <w:r w:rsidRPr="00147841">
        <w:rPr>
          <w:rFonts w:asciiTheme="minorHAnsi" w:hAnsiTheme="minorHAnsi" w:cstheme="minorHAnsi"/>
          <w:sz w:val="16"/>
          <w:szCs w:val="16"/>
        </w:rPr>
        <w:t xml:space="preserve"> </w:t>
      </w:r>
      <w:r>
        <w:rPr>
          <w:rFonts w:asciiTheme="minorHAnsi" w:hAnsiTheme="minorHAnsi" w:cstheme="minorHAnsi"/>
          <w:sz w:val="16"/>
          <w:szCs w:val="16"/>
        </w:rPr>
        <w:tab/>
      </w:r>
      <w:r w:rsidRPr="00B15174">
        <w:rPr>
          <w:rFonts w:asciiTheme="minorHAnsi" w:hAnsiTheme="minorHAnsi" w:cstheme="minorHAnsi"/>
          <w:i/>
          <w:iCs/>
          <w:sz w:val="16"/>
          <w:szCs w:val="16"/>
        </w:rPr>
        <w:t xml:space="preserve">V tomto řádku uveďte pouze to IZO školy, </w:t>
      </w:r>
      <w:r w:rsidRPr="00B15174">
        <w:rPr>
          <w:rFonts w:asciiTheme="minorHAnsi" w:hAnsiTheme="minorHAnsi" w:cstheme="minorHAnsi"/>
          <w:i/>
          <w:iCs/>
          <w:color w:val="000000" w:themeColor="text1"/>
          <w:sz w:val="16"/>
          <w:szCs w:val="16"/>
        </w:rPr>
        <w:t>které zařazujete do projektu. Např. jedna škola se skládá z několika IZO (MŠ, ZŠ, SŠ). V projektu plánuje žadatel po domluvě se školou zapojit do aktivit pouze pedagogické pracovníky ze ZŠ. V tabulce bude tedy uvedeno pouze IZO 1 za ZŠ, IZO 2 zůstává prázdné (řádek IZO 2 je možné smazat). Pokud by byli zapojeni pedagogičtí pracovníci MŠ i ZŠ, vyplňte IZO 1 za ZŠ a IZO 2 za MŠ. V případě potřeby přidejte další řádky dle počtu zařazených IZO.</w:t>
      </w:r>
      <w:r w:rsidRPr="00267304">
        <w:rPr>
          <w:color w:val="000000" w:themeColor="text1"/>
        </w:rPr>
        <w:t xml:space="preserve"> </w:t>
      </w:r>
    </w:p>
  </w:footnote>
  <w:footnote w:id="8">
    <w:p w14:paraId="641B218A" w14:textId="77777777" w:rsidR="00F8008C" w:rsidRDefault="00F8008C" w:rsidP="00F8008C">
      <w:pPr>
        <w:pStyle w:val="Textpoznpodarou"/>
        <w:spacing w:line="240" w:lineRule="auto"/>
        <w:ind w:left="142" w:hanging="142"/>
      </w:pPr>
      <w:r w:rsidRPr="00CA033D">
        <w:rPr>
          <w:rStyle w:val="Znakapoznpodarou"/>
          <w:rFonts w:asciiTheme="minorHAnsi" w:hAnsiTheme="minorHAnsi" w:cstheme="minorHAnsi"/>
          <w:sz w:val="16"/>
          <w:szCs w:val="16"/>
        </w:rPr>
        <w:footnoteRef/>
      </w:r>
      <w:r w:rsidRPr="00CA033D">
        <w:rPr>
          <w:rStyle w:val="Znakapoznpodarou"/>
          <w:rFonts w:asciiTheme="minorHAnsi" w:hAnsiTheme="minorHAnsi" w:cstheme="minorHAnsi"/>
          <w:sz w:val="16"/>
          <w:szCs w:val="16"/>
        </w:rPr>
        <w:t xml:space="preserve"> </w:t>
      </w:r>
      <w:r>
        <w:rPr>
          <w:rFonts w:asciiTheme="minorHAnsi" w:hAnsiTheme="minorHAnsi" w:cstheme="minorHAnsi"/>
          <w:sz w:val="16"/>
          <w:szCs w:val="16"/>
        </w:rPr>
        <w:tab/>
        <w:t>V</w:t>
      </w:r>
      <w:r w:rsidRPr="00CA033D">
        <w:rPr>
          <w:rFonts w:asciiTheme="minorHAnsi" w:hAnsiTheme="minorHAnsi" w:cstheme="minorHAnsi"/>
          <w:sz w:val="16"/>
          <w:szCs w:val="16"/>
        </w:rPr>
        <w:t xml:space="preserve">iz kap. 5.7 – </w:t>
      </w:r>
      <w:r>
        <w:rPr>
          <w:rFonts w:asciiTheme="minorHAnsi" w:hAnsiTheme="minorHAnsi" w:cstheme="minorHAnsi"/>
          <w:sz w:val="16"/>
          <w:szCs w:val="16"/>
        </w:rPr>
        <w:t>O</w:t>
      </w:r>
      <w:r w:rsidRPr="00CA033D">
        <w:rPr>
          <w:rFonts w:asciiTheme="minorHAnsi" w:hAnsiTheme="minorHAnsi" w:cstheme="minorHAnsi"/>
          <w:sz w:val="16"/>
          <w:szCs w:val="16"/>
        </w:rPr>
        <w:t>becné informace k realizaci projektu</w:t>
      </w:r>
      <w:r>
        <w:rPr>
          <w:rFonts w:asciiTheme="minorHAnsi" w:hAnsiTheme="minorHAnsi" w:cstheme="minorHAnsi"/>
          <w:sz w:val="16"/>
          <w:szCs w:val="16"/>
        </w:rPr>
        <w:t xml:space="preserve"> v</w:t>
      </w:r>
      <w:r w:rsidRPr="00CA033D">
        <w:rPr>
          <w:rFonts w:asciiTheme="minorHAnsi" w:hAnsiTheme="minorHAnsi" w:cstheme="minorHAnsi"/>
          <w:sz w:val="16"/>
          <w:szCs w:val="16"/>
        </w:rPr>
        <w:t xml:space="preserve"> PpŽP – specifická část.</w:t>
      </w:r>
    </w:p>
  </w:footnote>
  <w:footnote w:id="9">
    <w:p w14:paraId="7FE287A8" w14:textId="77777777" w:rsidR="00F8008C" w:rsidRDefault="00F8008C" w:rsidP="00F8008C">
      <w:pPr>
        <w:pStyle w:val="Textpoznpodarou"/>
        <w:spacing w:line="240" w:lineRule="auto"/>
        <w:ind w:left="142" w:hanging="142"/>
      </w:pPr>
      <w:r w:rsidRPr="00147841">
        <w:rPr>
          <w:rStyle w:val="Znakapoznpodarou"/>
          <w:rFonts w:asciiTheme="minorHAnsi" w:hAnsiTheme="minorHAnsi" w:cstheme="minorHAnsi"/>
          <w:sz w:val="16"/>
          <w:szCs w:val="16"/>
        </w:rPr>
        <w:footnoteRef/>
      </w:r>
      <w:r w:rsidRPr="00147841">
        <w:rPr>
          <w:rFonts w:asciiTheme="minorHAnsi" w:hAnsiTheme="minorHAnsi" w:cstheme="minorHAnsi"/>
          <w:sz w:val="16"/>
          <w:szCs w:val="16"/>
        </w:rPr>
        <w:t xml:space="preserve"> </w:t>
      </w:r>
      <w:r>
        <w:rPr>
          <w:rFonts w:asciiTheme="minorHAnsi" w:hAnsiTheme="minorHAnsi" w:cstheme="minorHAnsi"/>
          <w:sz w:val="16"/>
          <w:szCs w:val="16"/>
        </w:rPr>
        <w:tab/>
      </w:r>
      <w:r w:rsidRPr="00B15174">
        <w:rPr>
          <w:rFonts w:asciiTheme="minorHAnsi" w:hAnsiTheme="minorHAnsi" w:cstheme="minorHAnsi"/>
          <w:i/>
          <w:iCs/>
          <w:sz w:val="16"/>
          <w:szCs w:val="16"/>
        </w:rPr>
        <w:t xml:space="preserve">V tomto řádku uveďte pouze to IZO školy, </w:t>
      </w:r>
      <w:r w:rsidRPr="00B15174">
        <w:rPr>
          <w:rFonts w:asciiTheme="minorHAnsi" w:hAnsiTheme="minorHAnsi" w:cstheme="minorHAnsi"/>
          <w:i/>
          <w:iCs/>
          <w:color w:val="000000" w:themeColor="text1"/>
          <w:sz w:val="16"/>
          <w:szCs w:val="16"/>
        </w:rPr>
        <w:t>které zařazujete do projektu. Např. jedna škola se skládá z několika IZO (MŠ, ZŠ, SŠ). V projektu plánuje žadatel po domluvě se školou zapojit do aktivit pouze pedagogické pracovníky ze ZŠ. V tabulce bude tedy uvedeno pouze IZO 1 za ZŠ, IZO 2 zůstává prázdné (řádek IZO 2 je možné smazat). Pokud by byli zapojeni pedagogičtí pracovníci MŠ i ZŠ, vyplňte IZO 1 za ZŠ a IZO 2 za MŠ. V případě potřeby přidejte další řádky dle počtu zařazených IZO.</w:t>
      </w:r>
      <w:r w:rsidRPr="00267304">
        <w:rPr>
          <w:color w:val="000000" w:themeColor="text1"/>
        </w:rPr>
        <w:t xml:space="preserve"> </w:t>
      </w:r>
    </w:p>
  </w:footnote>
  <w:footnote w:id="10">
    <w:p w14:paraId="405416DE" w14:textId="77777777" w:rsidR="00F8008C" w:rsidRDefault="00F8008C" w:rsidP="00F8008C">
      <w:pPr>
        <w:pStyle w:val="Textpoznpodarou"/>
        <w:spacing w:line="240" w:lineRule="auto"/>
        <w:ind w:left="142" w:hanging="142"/>
      </w:pPr>
      <w:r w:rsidRPr="00CA033D">
        <w:rPr>
          <w:rStyle w:val="Znakapoznpodarou"/>
          <w:rFonts w:asciiTheme="minorHAnsi" w:hAnsiTheme="minorHAnsi" w:cstheme="minorHAnsi"/>
          <w:sz w:val="16"/>
          <w:szCs w:val="16"/>
        </w:rPr>
        <w:footnoteRef/>
      </w:r>
      <w:r w:rsidRPr="00CA033D">
        <w:rPr>
          <w:rStyle w:val="Znakapoznpodarou"/>
          <w:rFonts w:asciiTheme="minorHAnsi" w:hAnsiTheme="minorHAnsi" w:cstheme="minorHAnsi"/>
          <w:sz w:val="16"/>
          <w:szCs w:val="16"/>
        </w:rPr>
        <w:t xml:space="preserve"> </w:t>
      </w:r>
      <w:r>
        <w:rPr>
          <w:rFonts w:asciiTheme="minorHAnsi" w:hAnsiTheme="minorHAnsi" w:cstheme="minorHAnsi"/>
          <w:sz w:val="16"/>
          <w:szCs w:val="16"/>
        </w:rPr>
        <w:tab/>
        <w:t>V</w:t>
      </w:r>
      <w:r w:rsidRPr="00CA033D">
        <w:rPr>
          <w:rFonts w:asciiTheme="minorHAnsi" w:hAnsiTheme="minorHAnsi" w:cstheme="minorHAnsi"/>
          <w:sz w:val="16"/>
          <w:szCs w:val="16"/>
        </w:rPr>
        <w:t xml:space="preserve">iz kap. 5.7 – </w:t>
      </w:r>
      <w:r>
        <w:rPr>
          <w:rFonts w:asciiTheme="minorHAnsi" w:hAnsiTheme="minorHAnsi" w:cstheme="minorHAnsi"/>
          <w:sz w:val="16"/>
          <w:szCs w:val="16"/>
        </w:rPr>
        <w:t>O</w:t>
      </w:r>
      <w:r w:rsidRPr="00CA033D">
        <w:rPr>
          <w:rFonts w:asciiTheme="minorHAnsi" w:hAnsiTheme="minorHAnsi" w:cstheme="minorHAnsi"/>
          <w:sz w:val="16"/>
          <w:szCs w:val="16"/>
        </w:rPr>
        <w:t>becné informace k realizaci projektu</w:t>
      </w:r>
      <w:r>
        <w:rPr>
          <w:rFonts w:asciiTheme="minorHAnsi" w:hAnsiTheme="minorHAnsi" w:cstheme="minorHAnsi"/>
          <w:sz w:val="16"/>
          <w:szCs w:val="16"/>
        </w:rPr>
        <w:t xml:space="preserve"> v</w:t>
      </w:r>
      <w:r w:rsidRPr="00CA033D">
        <w:rPr>
          <w:rFonts w:asciiTheme="minorHAnsi" w:hAnsiTheme="minorHAnsi" w:cstheme="minorHAnsi"/>
          <w:sz w:val="16"/>
          <w:szCs w:val="16"/>
        </w:rPr>
        <w:t xml:space="preserve"> PpŽP – specifická část.</w:t>
      </w:r>
    </w:p>
  </w:footnote>
  <w:footnote w:id="11">
    <w:p w14:paraId="74FE081B" w14:textId="77777777" w:rsidR="00F8008C" w:rsidRDefault="00F8008C" w:rsidP="00F8008C">
      <w:pPr>
        <w:pStyle w:val="Textpoznpodarou"/>
        <w:spacing w:line="240" w:lineRule="auto"/>
        <w:ind w:left="142" w:hanging="142"/>
      </w:pPr>
      <w:r w:rsidRPr="00147841">
        <w:rPr>
          <w:rStyle w:val="Znakapoznpodarou"/>
          <w:rFonts w:asciiTheme="minorHAnsi" w:hAnsiTheme="minorHAnsi" w:cstheme="minorHAnsi"/>
          <w:sz w:val="16"/>
          <w:szCs w:val="16"/>
        </w:rPr>
        <w:footnoteRef/>
      </w:r>
      <w:r w:rsidRPr="00147841">
        <w:rPr>
          <w:rFonts w:asciiTheme="minorHAnsi" w:hAnsiTheme="minorHAnsi" w:cstheme="minorHAnsi"/>
          <w:sz w:val="16"/>
          <w:szCs w:val="16"/>
        </w:rPr>
        <w:t xml:space="preserve"> </w:t>
      </w:r>
      <w:r>
        <w:rPr>
          <w:rFonts w:asciiTheme="minorHAnsi" w:hAnsiTheme="minorHAnsi" w:cstheme="minorHAnsi"/>
          <w:sz w:val="16"/>
          <w:szCs w:val="16"/>
        </w:rPr>
        <w:tab/>
      </w:r>
      <w:r w:rsidRPr="00B15174">
        <w:rPr>
          <w:rFonts w:asciiTheme="minorHAnsi" w:hAnsiTheme="minorHAnsi" w:cstheme="minorHAnsi"/>
          <w:i/>
          <w:iCs/>
          <w:sz w:val="16"/>
          <w:szCs w:val="16"/>
        </w:rPr>
        <w:t xml:space="preserve">V tomto řádku uveďte pouze to IZO školy, </w:t>
      </w:r>
      <w:r w:rsidRPr="00B15174">
        <w:rPr>
          <w:rFonts w:asciiTheme="minorHAnsi" w:hAnsiTheme="minorHAnsi" w:cstheme="minorHAnsi"/>
          <w:i/>
          <w:iCs/>
          <w:color w:val="000000" w:themeColor="text1"/>
          <w:sz w:val="16"/>
          <w:szCs w:val="16"/>
        </w:rPr>
        <w:t>které zařazujete do projektu. Např. jedna škola se skládá z několika IZO (MŠ, ZŠ, SŠ). V projektu plánuje žadatel po domluvě se školou zapojit do aktivit pouze pedagogické pracovníky ze ZŠ. V tabulce bude tedy uvedeno pouze IZO 1 za ZŠ, IZO 2 zůstává prázdné (řádek IZO 2 je možné smazat). Pokud by byli zapojeni pedagogičtí pracovníci MŠ i ZŠ, vyplňte IZO 1 za ZŠ a IZO 2 za MŠ. V případě potřeby přidejte další řádky dle počtu zařazených IZO.</w:t>
      </w:r>
      <w:r w:rsidRPr="00267304">
        <w:rPr>
          <w:color w:val="000000" w:themeColor="text1"/>
        </w:rPr>
        <w:t xml:space="preserve"> </w:t>
      </w:r>
    </w:p>
  </w:footnote>
  <w:footnote w:id="12">
    <w:p w14:paraId="1C862E71" w14:textId="6013055F" w:rsidR="004841AE" w:rsidRDefault="004841AE" w:rsidP="00F2343A">
      <w:pPr>
        <w:pStyle w:val="Textpoznpodarou"/>
        <w:spacing w:line="240" w:lineRule="auto"/>
        <w:ind w:left="142" w:hanging="142"/>
      </w:pPr>
      <w:r w:rsidRPr="00147841">
        <w:rPr>
          <w:rStyle w:val="Znakapoznpodarou"/>
          <w:rFonts w:asciiTheme="minorHAnsi" w:hAnsiTheme="minorHAnsi" w:cstheme="minorHAnsi"/>
          <w:sz w:val="16"/>
          <w:szCs w:val="16"/>
        </w:rPr>
        <w:footnoteRef/>
      </w:r>
      <w:r w:rsidRPr="00147841">
        <w:rPr>
          <w:rFonts w:asciiTheme="minorHAnsi" w:hAnsiTheme="minorHAnsi" w:cstheme="minorHAnsi"/>
          <w:sz w:val="16"/>
          <w:szCs w:val="16"/>
        </w:rPr>
        <w:t xml:space="preserve"> </w:t>
      </w:r>
      <w:r w:rsidR="004B5312" w:rsidRPr="000941E9">
        <w:rPr>
          <w:rFonts w:asciiTheme="minorHAnsi" w:hAnsiTheme="minorHAnsi" w:cstheme="minorHAnsi"/>
          <w:i/>
          <w:sz w:val="16"/>
          <w:szCs w:val="16"/>
        </w:rPr>
        <w:tab/>
      </w:r>
      <w:r w:rsidRPr="000941E9">
        <w:rPr>
          <w:rFonts w:asciiTheme="minorHAnsi" w:hAnsiTheme="minorHAnsi" w:cstheme="minorHAnsi"/>
          <w:i/>
          <w:sz w:val="16"/>
          <w:szCs w:val="16"/>
        </w:rPr>
        <w:t xml:space="preserve">V tomto řádku uveďte pouze to IZO školy, které </w:t>
      </w:r>
      <w:r w:rsidR="00867D9D" w:rsidRPr="000941E9">
        <w:rPr>
          <w:rFonts w:asciiTheme="minorHAnsi" w:hAnsiTheme="minorHAnsi" w:cstheme="minorHAnsi"/>
          <w:i/>
          <w:color w:val="000000" w:themeColor="text1"/>
          <w:sz w:val="16"/>
          <w:szCs w:val="16"/>
        </w:rPr>
        <w:t>zařazujete</w:t>
      </w:r>
      <w:r w:rsidRPr="000941E9">
        <w:rPr>
          <w:rFonts w:asciiTheme="minorHAnsi" w:hAnsiTheme="minorHAnsi" w:cstheme="minorHAnsi"/>
          <w:i/>
          <w:color w:val="000000" w:themeColor="text1"/>
          <w:sz w:val="16"/>
          <w:szCs w:val="16"/>
        </w:rPr>
        <w:t xml:space="preserve"> </w:t>
      </w:r>
      <w:r w:rsidRPr="000941E9">
        <w:rPr>
          <w:rFonts w:asciiTheme="minorHAnsi" w:hAnsiTheme="minorHAnsi" w:cstheme="minorHAnsi"/>
          <w:i/>
          <w:sz w:val="16"/>
          <w:szCs w:val="16"/>
        </w:rPr>
        <w:t xml:space="preserve">do projektu. Např. jedna škola se skládá z několika IZO více škol (MŠ, ZŠ, SŠ). V projektu plánuje žadatel po domluvě se školou zapojit do aktivit pouze pedagogické pracovníky ze ZŠ. V tabulce bude tedy uvedeno pouze IZO 1 za ZŠ, IZO 2 zůstává prázdné (řádek IZO 2 je možné smazat). Pokud by byli zapojeni pedagogičtí pracovníci MŠ i ZŠ, vyplňte IZO 1 za ZŠ a IZO 2 za MŠ. V případě potřeby přidejte další řádky dle počtu </w:t>
      </w:r>
      <w:r w:rsidR="00867D9D" w:rsidRPr="000941E9">
        <w:rPr>
          <w:rFonts w:asciiTheme="minorHAnsi" w:hAnsiTheme="minorHAnsi" w:cstheme="minorHAnsi"/>
          <w:i/>
          <w:color w:val="000000" w:themeColor="text1"/>
          <w:sz w:val="16"/>
          <w:szCs w:val="16"/>
        </w:rPr>
        <w:t>zařazených</w:t>
      </w:r>
      <w:r w:rsidRPr="000941E9">
        <w:rPr>
          <w:rFonts w:asciiTheme="minorHAnsi" w:hAnsiTheme="minorHAnsi" w:cstheme="minorHAnsi"/>
          <w:i/>
          <w:color w:val="000000" w:themeColor="text1"/>
          <w:sz w:val="16"/>
          <w:szCs w:val="16"/>
        </w:rPr>
        <w:t xml:space="preserve"> </w:t>
      </w:r>
      <w:r w:rsidRPr="000941E9">
        <w:rPr>
          <w:rFonts w:asciiTheme="minorHAnsi" w:hAnsiTheme="minorHAnsi" w:cstheme="minorHAnsi"/>
          <w:i/>
          <w:sz w:val="16"/>
          <w:szCs w:val="16"/>
        </w:rPr>
        <w:t>IZO.</w:t>
      </w:r>
      <w:r>
        <w:t xml:space="preserve"> </w:t>
      </w:r>
    </w:p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488E2860" w14:textId="191DBF78" w:rsidR="00C45DBD" w:rsidRPr="00707E3B" w:rsidRDefault="00C45DBD" w:rsidP="001070EA">
    <w:pPr>
      <w:pStyle w:val="Zhlav"/>
      <w:jc w:val="center"/>
    </w:pPr>
  </w:p>
</w:hdr>
</file>

<file path=word/header2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5EA4FE31" w14:textId="7E03A316" w:rsidR="00A71B2E" w:rsidRDefault="00A71B2E" w:rsidP="00A71B2E">
    <w:pPr>
      <w:pStyle w:val="Zhlav"/>
      <w:tabs>
        <w:tab w:val="clear" w:pos="9072"/>
        <w:tab w:val="right" w:pos="9070"/>
      </w:tabs>
    </w:pPr>
    <w:r>
      <w:rPr>
        <w:noProof/>
      </w:rPr>
      <w:drawing>
        <wp:anchor distT="0" distB="0" distL="114300" distR="114300" simplePos="0" relativeHeight="251658240" behindDoc="1" locked="0" layoutInCell="1" allowOverlap="1" wp14:anchorId="6143626B" wp14:editId="37359B51">
          <wp:simplePos x="0" y="0"/>
          <wp:positionH relativeFrom="page">
            <wp:posOffset>28575</wp:posOffset>
          </wp:positionH>
          <wp:positionV relativeFrom="paragraph">
            <wp:posOffset>-450215</wp:posOffset>
          </wp:positionV>
          <wp:extent cx="7553325" cy="10668000"/>
          <wp:effectExtent l="0" t="0" r="9525" b="0"/>
          <wp:wrapNone/>
          <wp:docPr id="49" name="Obrázek 49"/>
          <wp:cNvGraphicFramePr/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4" name="Obrázek 4"/>
                  <pic:cNvPicPr/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tretch>
                    <a:fillRect/>
                  </a:stretch>
                </pic:blipFill>
                <pic:spPr>
                  <a:xfrm>
                    <a:off x="0" y="0"/>
                    <a:ext cx="7553325" cy="10668000"/>
                  </a:xfrm>
                  <a:prstGeom prst="rect">
                    <a:avLst/>
                  </a:prstGeom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</w:hdr>
</file>

<file path=word/header3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4C78FFDF" w14:textId="31C99702" w:rsidR="00647234" w:rsidRDefault="00647234">
    <w:pPr>
      <w:pStyle w:val="Zhlav"/>
    </w:pPr>
  </w:p>
</w:hdr>
</file>

<file path=word/header4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629F5F64" w14:textId="1DB2E672" w:rsidR="00647234" w:rsidRPr="007A7DC5" w:rsidRDefault="00647234" w:rsidP="007A7DC5">
    <w:pPr>
      <w:pStyle w:val="Zhlav"/>
    </w:pPr>
  </w:p>
</w:hdr>
</file>

<file path=word/header5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527ED6A9" w14:textId="25470CFA" w:rsidR="00F80EF0" w:rsidRDefault="00F80EF0" w:rsidP="00A71B2E">
    <w:pPr>
      <w:pStyle w:val="Zhlav"/>
      <w:tabs>
        <w:tab w:val="clear" w:pos="9072"/>
        <w:tab w:val="right" w:pos="9070"/>
      </w:tabs>
    </w:pPr>
  </w:p>
</w:hdr>
</file>

<file path=word/header6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5A9A3C37" w14:textId="77777777" w:rsidR="00D45091" w:rsidRDefault="00D45091">
    <w:pPr>
      <w:pStyle w:val="Zhlav"/>
    </w:pPr>
  </w:p>
</w:hdr>
</file>

<file path=word/header7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6A04F37A" w14:textId="77777777" w:rsidR="00D45091" w:rsidRDefault="00D45091">
    <w:pPr>
      <w:pStyle w:val="Zhlav"/>
    </w:pPr>
  </w:p>
</w:hdr>
</file>

<file path=word/header8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5AFD85EE" w14:textId="77777777" w:rsidR="00D45091" w:rsidRDefault="00D45091" w:rsidP="00A71B2E">
    <w:pPr>
      <w:pStyle w:val="Zhlav"/>
      <w:tabs>
        <w:tab w:val="clear" w:pos="9072"/>
        <w:tab w:val="right" w:pos="9070"/>
      </w:tabs>
    </w:pPr>
  </w:p>
</w:hdr>
</file>

<file path=word/header9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7998471C" w14:textId="77777777" w:rsidR="00D45091" w:rsidRDefault="00D45091">
    <w:pPr>
      <w:pStyle w:val="Zhlav"/>
    </w:pPr>
  </w:p>
</w:hdr>
</file>

<file path=word/header10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5B2E8424" w14:textId="77777777" w:rsidR="00D45091" w:rsidRDefault="00D45091">
    <w:pPr>
      <w:pStyle w:val="Zhlav"/>
    </w:pPr>
  </w:p>
</w:hdr>
</file>

<file path=word/header1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13AD3423" w14:textId="77777777" w:rsidR="00D45091" w:rsidRDefault="00D45091" w:rsidP="00A71B2E">
    <w:pPr>
      <w:pStyle w:val="Zhlav"/>
      <w:tabs>
        <w:tab w:val="clear" w:pos="9072"/>
        <w:tab w:val="right" w:pos="9070"/>
      </w:tabs>
    </w:pPr>
  </w:p>
</w:hdr>
</file>

<file path=word/header12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1F0D2024" w14:textId="77777777" w:rsidR="00DD4C43" w:rsidRDefault="00DD4C43">
    <w:pPr>
      <w:pStyle w:val="Zhlav"/>
    </w:pPr>
  </w:p>
</w:hdr>
</file>

<file path=word/header13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16F5BA6D" w14:textId="77777777" w:rsidR="00DD4C43" w:rsidRDefault="00DD4C43">
    <w:pPr>
      <w:pStyle w:val="Zhlav"/>
    </w:pPr>
  </w:p>
</w:hdr>
</file>

<file path=word/header14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7DBC9C58" w14:textId="77777777" w:rsidR="00DD4C43" w:rsidRDefault="00DD4C43" w:rsidP="00A71B2E">
    <w:pPr>
      <w:pStyle w:val="Zhlav"/>
      <w:tabs>
        <w:tab w:val="clear" w:pos="9072"/>
        <w:tab w:val="right" w:pos="9070"/>
      </w:tabs>
    </w:pPr>
  </w:p>
</w:hdr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abstractNum w:abstractNumId="0" w15:restartNumberingAfterBreak="0">
    <w:nsid w:val="034B07EB"/>
    <w:multiLevelType w:val="hybridMultilevel"/>
    <w:tmpl w:val="E4203486"/>
    <w:lvl w:ilvl="0" w:tplc="04050017">
      <w:start w:val="1"/>
      <w:numFmt w:val="lowerLetter"/>
      <w:lvlText w:val="%1)"/>
      <w:lvlJc w:val="left"/>
      <w:pPr>
        <w:ind w:left="1854" w:hanging="360"/>
      </w:pPr>
    </w:lvl>
    <w:lvl w:ilvl="1" w:tplc="04050019" w:tentative="1">
      <w:start w:val="1"/>
      <w:numFmt w:val="lowerLetter"/>
      <w:lvlText w:val="%2."/>
      <w:lvlJc w:val="left"/>
      <w:pPr>
        <w:ind w:left="2574" w:hanging="360"/>
      </w:pPr>
    </w:lvl>
    <w:lvl w:ilvl="2" w:tplc="0405001B" w:tentative="1">
      <w:start w:val="1"/>
      <w:numFmt w:val="lowerRoman"/>
      <w:lvlText w:val="%3."/>
      <w:lvlJc w:val="right"/>
      <w:pPr>
        <w:ind w:left="3294" w:hanging="180"/>
      </w:pPr>
    </w:lvl>
    <w:lvl w:ilvl="3" w:tplc="0405000F" w:tentative="1">
      <w:start w:val="1"/>
      <w:numFmt w:val="decimal"/>
      <w:lvlText w:val="%4."/>
      <w:lvlJc w:val="left"/>
      <w:pPr>
        <w:ind w:left="4014" w:hanging="360"/>
      </w:pPr>
    </w:lvl>
    <w:lvl w:ilvl="4" w:tplc="04050019" w:tentative="1">
      <w:start w:val="1"/>
      <w:numFmt w:val="lowerLetter"/>
      <w:lvlText w:val="%5."/>
      <w:lvlJc w:val="left"/>
      <w:pPr>
        <w:ind w:left="4734" w:hanging="360"/>
      </w:pPr>
    </w:lvl>
    <w:lvl w:ilvl="5" w:tplc="0405001B" w:tentative="1">
      <w:start w:val="1"/>
      <w:numFmt w:val="lowerRoman"/>
      <w:lvlText w:val="%6."/>
      <w:lvlJc w:val="right"/>
      <w:pPr>
        <w:ind w:left="5454" w:hanging="180"/>
      </w:pPr>
    </w:lvl>
    <w:lvl w:ilvl="6" w:tplc="0405000F" w:tentative="1">
      <w:start w:val="1"/>
      <w:numFmt w:val="decimal"/>
      <w:lvlText w:val="%7."/>
      <w:lvlJc w:val="left"/>
      <w:pPr>
        <w:ind w:left="6174" w:hanging="360"/>
      </w:pPr>
    </w:lvl>
    <w:lvl w:ilvl="7" w:tplc="04050019" w:tentative="1">
      <w:start w:val="1"/>
      <w:numFmt w:val="lowerLetter"/>
      <w:lvlText w:val="%8."/>
      <w:lvlJc w:val="left"/>
      <w:pPr>
        <w:ind w:left="6894" w:hanging="360"/>
      </w:pPr>
    </w:lvl>
    <w:lvl w:ilvl="8" w:tplc="0405001B" w:tentative="1">
      <w:start w:val="1"/>
      <w:numFmt w:val="lowerRoman"/>
      <w:lvlText w:val="%9."/>
      <w:lvlJc w:val="right"/>
      <w:pPr>
        <w:ind w:left="7614" w:hanging="180"/>
      </w:pPr>
    </w:lvl>
  </w:abstractNum>
  <w:abstractNum w:abstractNumId="1" w15:restartNumberingAfterBreak="0">
    <w:nsid w:val="08A30EAD"/>
    <w:multiLevelType w:val="hybridMultilevel"/>
    <w:tmpl w:val="6A86146E"/>
    <w:lvl w:ilvl="0" w:tplc="08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8090003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21E48FB4">
      <w:start w:val="1"/>
      <w:numFmt w:val="bullet"/>
      <w:pStyle w:val="OM-odrky3rove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8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8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8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8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8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8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2" w15:restartNumberingAfterBreak="0">
    <w:nsid w:val="0A7D19AA"/>
    <w:multiLevelType w:val="hybridMultilevel"/>
    <w:tmpl w:val="8DBA8A4E"/>
    <w:lvl w:ilvl="0" w:tplc="F9ACDC0C">
      <w:start w:val="1"/>
      <w:numFmt w:val="bullet"/>
      <w:pStyle w:val="vty"/>
      <w:lvlText w:val=""/>
      <w:lvlJc w:val="left"/>
      <w:pPr>
        <w:tabs>
          <w:tab w:val="num" w:pos="717"/>
        </w:tabs>
        <w:ind w:left="717" w:hanging="360"/>
      </w:pPr>
      <w:rPr>
        <w:rFonts w:ascii="Symbol" w:hAnsi="Symbol" w:cs="Symbol" w:hint="default"/>
        <w:sz w:val="24"/>
        <w:szCs w:val="24"/>
      </w:rPr>
    </w:lvl>
    <w:lvl w:ilvl="1" w:tplc="04050001">
      <w:start w:val="1"/>
      <w:numFmt w:val="bullet"/>
      <w:lvlText w:val=""/>
      <w:lvlJc w:val="left"/>
      <w:pPr>
        <w:tabs>
          <w:tab w:val="num" w:pos="1440"/>
        </w:tabs>
        <w:ind w:left="1440" w:hanging="360"/>
      </w:pPr>
      <w:rPr>
        <w:rFonts w:ascii="Symbol" w:hAnsi="Symbol" w:cs="Symbol" w:hint="default"/>
      </w:rPr>
    </w:lvl>
    <w:lvl w:ilvl="2" w:tplc="04050005">
      <w:start w:val="1"/>
      <w:numFmt w:val="bullet"/>
      <w:lvlText w:val=""/>
      <w:lvlJc w:val="left"/>
      <w:pPr>
        <w:tabs>
          <w:tab w:val="num" w:pos="2160"/>
        </w:tabs>
        <w:ind w:left="2160" w:hanging="360"/>
      </w:pPr>
      <w:rPr>
        <w:rFonts w:ascii="Wingdings" w:hAnsi="Wingdings" w:cs="Wingdings" w:hint="default"/>
      </w:rPr>
    </w:lvl>
    <w:lvl w:ilvl="3" w:tplc="04050001">
      <w:start w:val="1"/>
      <w:numFmt w:val="bullet"/>
      <w:lvlText w:val=""/>
      <w:lvlJc w:val="left"/>
      <w:pPr>
        <w:tabs>
          <w:tab w:val="num" w:pos="2880"/>
        </w:tabs>
        <w:ind w:left="2880" w:hanging="360"/>
      </w:pPr>
      <w:rPr>
        <w:rFonts w:ascii="Symbol" w:hAnsi="Symbol" w:cs="Symbol" w:hint="default"/>
      </w:rPr>
    </w:lvl>
    <w:lvl w:ilvl="4" w:tplc="04050003">
      <w:start w:val="1"/>
      <w:numFmt w:val="bullet"/>
      <w:lvlText w:val="o"/>
      <w:lvlJc w:val="left"/>
      <w:pPr>
        <w:tabs>
          <w:tab w:val="num" w:pos="3600"/>
        </w:tabs>
        <w:ind w:left="3600" w:hanging="360"/>
      </w:pPr>
      <w:rPr>
        <w:rFonts w:ascii="Courier New" w:hAnsi="Courier New" w:cs="Courier New" w:hint="default"/>
      </w:rPr>
    </w:lvl>
    <w:lvl w:ilvl="5" w:tplc="04050005">
      <w:start w:val="1"/>
      <w:numFmt w:val="bullet"/>
      <w:lvlText w:val=""/>
      <w:lvlJc w:val="left"/>
      <w:pPr>
        <w:tabs>
          <w:tab w:val="num" w:pos="4320"/>
        </w:tabs>
        <w:ind w:left="4320" w:hanging="360"/>
      </w:pPr>
      <w:rPr>
        <w:rFonts w:ascii="Wingdings" w:hAnsi="Wingdings" w:cs="Wingdings" w:hint="default"/>
      </w:rPr>
    </w:lvl>
    <w:lvl w:ilvl="6" w:tplc="04050001">
      <w:start w:val="1"/>
      <w:numFmt w:val="bullet"/>
      <w:lvlText w:val=""/>
      <w:lvlJc w:val="left"/>
      <w:pPr>
        <w:tabs>
          <w:tab w:val="num" w:pos="5040"/>
        </w:tabs>
        <w:ind w:left="5040" w:hanging="360"/>
      </w:pPr>
      <w:rPr>
        <w:rFonts w:ascii="Symbol" w:hAnsi="Symbol" w:cs="Symbol" w:hint="default"/>
      </w:rPr>
    </w:lvl>
    <w:lvl w:ilvl="7" w:tplc="04050003">
      <w:start w:val="1"/>
      <w:numFmt w:val="bullet"/>
      <w:lvlText w:val="o"/>
      <w:lvlJc w:val="left"/>
      <w:pPr>
        <w:tabs>
          <w:tab w:val="num" w:pos="5760"/>
        </w:tabs>
        <w:ind w:left="5760" w:hanging="360"/>
      </w:pPr>
      <w:rPr>
        <w:rFonts w:ascii="Courier New" w:hAnsi="Courier New" w:cs="Courier New" w:hint="default"/>
      </w:rPr>
    </w:lvl>
    <w:lvl w:ilvl="8" w:tplc="04050005">
      <w:start w:val="1"/>
      <w:numFmt w:val="bullet"/>
      <w:lvlText w:val=""/>
      <w:lvlJc w:val="left"/>
      <w:pPr>
        <w:tabs>
          <w:tab w:val="num" w:pos="6480"/>
        </w:tabs>
        <w:ind w:left="6480" w:hanging="360"/>
      </w:pPr>
      <w:rPr>
        <w:rFonts w:ascii="Wingdings" w:hAnsi="Wingdings" w:cs="Wingdings" w:hint="default"/>
      </w:rPr>
    </w:lvl>
  </w:abstractNum>
  <w:abstractNum w:abstractNumId="3" w15:restartNumberingAfterBreak="0">
    <w:nsid w:val="0B50386D"/>
    <w:multiLevelType w:val="hybridMultilevel"/>
    <w:tmpl w:val="14204CA4"/>
    <w:lvl w:ilvl="0" w:tplc="FFFFFFFF">
      <w:start w:val="1"/>
      <w:numFmt w:val="decimal"/>
      <w:lvlText w:val="%1."/>
      <w:lvlJc w:val="left"/>
      <w:pPr>
        <w:ind w:left="1080" w:hanging="360"/>
      </w:pPr>
      <w:rPr>
        <w:rFonts w:hint="default"/>
        <w:b/>
        <w:bCs/>
        <w:i w:val="0"/>
        <w:iCs/>
      </w:rPr>
    </w:lvl>
    <w:lvl w:ilvl="1" w:tplc="FFFFFFFF">
      <w:start w:val="1"/>
      <w:numFmt w:val="lowerLetter"/>
      <w:lvlText w:val="%2."/>
      <w:lvlJc w:val="left"/>
      <w:pPr>
        <w:ind w:left="1800" w:hanging="360"/>
      </w:pPr>
    </w:lvl>
    <w:lvl w:ilvl="2" w:tplc="FFFFFFFF" w:tentative="1">
      <w:start w:val="1"/>
      <w:numFmt w:val="lowerRoman"/>
      <w:lvlText w:val="%3."/>
      <w:lvlJc w:val="right"/>
      <w:pPr>
        <w:ind w:left="2520" w:hanging="180"/>
      </w:pPr>
    </w:lvl>
    <w:lvl w:ilvl="3" w:tplc="FFFFFFFF" w:tentative="1">
      <w:start w:val="1"/>
      <w:numFmt w:val="decimal"/>
      <w:lvlText w:val="%4."/>
      <w:lvlJc w:val="left"/>
      <w:pPr>
        <w:ind w:left="3240" w:hanging="360"/>
      </w:pPr>
    </w:lvl>
    <w:lvl w:ilvl="4" w:tplc="FFFFFFFF" w:tentative="1">
      <w:start w:val="1"/>
      <w:numFmt w:val="lowerLetter"/>
      <w:lvlText w:val="%5."/>
      <w:lvlJc w:val="left"/>
      <w:pPr>
        <w:ind w:left="3960" w:hanging="360"/>
      </w:pPr>
    </w:lvl>
    <w:lvl w:ilvl="5" w:tplc="FFFFFFFF" w:tentative="1">
      <w:start w:val="1"/>
      <w:numFmt w:val="lowerRoman"/>
      <w:lvlText w:val="%6."/>
      <w:lvlJc w:val="right"/>
      <w:pPr>
        <w:ind w:left="4680" w:hanging="180"/>
      </w:pPr>
    </w:lvl>
    <w:lvl w:ilvl="6" w:tplc="FFFFFFFF" w:tentative="1">
      <w:start w:val="1"/>
      <w:numFmt w:val="decimal"/>
      <w:lvlText w:val="%7."/>
      <w:lvlJc w:val="left"/>
      <w:pPr>
        <w:ind w:left="5400" w:hanging="360"/>
      </w:pPr>
    </w:lvl>
    <w:lvl w:ilvl="7" w:tplc="FFFFFFFF" w:tentative="1">
      <w:start w:val="1"/>
      <w:numFmt w:val="lowerLetter"/>
      <w:lvlText w:val="%8."/>
      <w:lvlJc w:val="left"/>
      <w:pPr>
        <w:ind w:left="6120" w:hanging="360"/>
      </w:pPr>
    </w:lvl>
    <w:lvl w:ilvl="8" w:tplc="FFFFFFFF" w:tentative="1">
      <w:start w:val="1"/>
      <w:numFmt w:val="lowerRoman"/>
      <w:lvlText w:val="%9."/>
      <w:lvlJc w:val="right"/>
      <w:pPr>
        <w:ind w:left="6840" w:hanging="180"/>
      </w:pPr>
    </w:lvl>
  </w:abstractNum>
  <w:abstractNum w:abstractNumId="4" w15:restartNumberingAfterBreak="0">
    <w:nsid w:val="0F613910"/>
    <w:multiLevelType w:val="multilevel"/>
    <w:tmpl w:val="9356D056"/>
    <w:lvl w:ilvl="0">
      <w:start w:val="11"/>
      <w:numFmt w:val="decimal"/>
      <w:pStyle w:val="Headline1proM11"/>
      <w:suff w:val="space"/>
      <w:lvlText w:val="%1."/>
      <w:lvlJc w:val="left"/>
      <w:rPr>
        <w:rFonts w:ascii="Times New Roman" w:hAnsi="Times New Roman" w:cs="Times New Roman" w:hint="default"/>
        <w:b/>
        <w:bCs/>
        <w:i w:val="0"/>
        <w:iCs w:val="0"/>
        <w:sz w:val="32"/>
        <w:szCs w:val="32"/>
      </w:rPr>
    </w:lvl>
    <w:lvl w:ilvl="1">
      <w:start w:val="1"/>
      <w:numFmt w:val="decimal"/>
      <w:pStyle w:val="Headline2proM11"/>
      <w:suff w:val="space"/>
      <w:lvlText w:val="%1.%2"/>
      <w:lvlJc w:val="left"/>
      <w:pPr>
        <w:ind w:left="142"/>
      </w:pPr>
      <w:rPr>
        <w:rFonts w:ascii="Times New Roman" w:hAnsi="Times New Roman" w:cs="Times New Roman" w:hint="default"/>
        <w:b/>
        <w:bCs/>
        <w:i/>
        <w:iCs/>
        <w:sz w:val="32"/>
        <w:szCs w:val="32"/>
      </w:rPr>
    </w:lvl>
    <w:lvl w:ilvl="2">
      <w:start w:val="1"/>
      <w:numFmt w:val="decimal"/>
      <w:pStyle w:val="Headline3proM11"/>
      <w:suff w:val="space"/>
      <w:lvlText w:val="%1.%2.%3"/>
      <w:lvlJc w:val="left"/>
      <w:rPr>
        <w:rFonts w:ascii="Times New Roman" w:hAnsi="Times New Roman" w:cs="Times New Roman" w:hint="default"/>
        <w:b/>
        <w:bCs/>
        <w:i w:val="0"/>
        <w:iCs w:val="0"/>
        <w:sz w:val="28"/>
        <w:szCs w:val="28"/>
      </w:rPr>
    </w:lvl>
    <w:lvl w:ilvl="3">
      <w:start w:val="1"/>
      <w:numFmt w:val="decimal"/>
      <w:lvlText w:val="(%4)"/>
      <w:lvlJc w:val="left"/>
      <w:pPr>
        <w:ind w:left="1440" w:hanging="360"/>
      </w:pPr>
      <w:rPr>
        <w:rFonts w:hint="default"/>
      </w:rPr>
    </w:lvl>
    <w:lvl w:ilvl="4">
      <w:start w:val="1"/>
      <w:numFmt w:val="lowerLetter"/>
      <w:lvlText w:val="(%5)"/>
      <w:lvlJc w:val="left"/>
      <w:pPr>
        <w:ind w:left="1800" w:hanging="360"/>
      </w:pPr>
      <w:rPr>
        <w:rFonts w:hint="default"/>
      </w:rPr>
    </w:lvl>
    <w:lvl w:ilvl="5">
      <w:start w:val="1"/>
      <w:numFmt w:val="lowerRoman"/>
      <w:lvlText w:val="(%6)"/>
      <w:lvlJc w:val="left"/>
      <w:pPr>
        <w:ind w:left="2160" w:hanging="360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252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2880" w:hanging="360"/>
      </w:pPr>
      <w:rPr>
        <w:rFonts w:hint="default"/>
      </w:rPr>
    </w:lvl>
    <w:lvl w:ilvl="8">
      <w:start w:val="1"/>
      <w:numFmt w:val="lowerRoman"/>
      <w:lvlText w:val="%9."/>
      <w:lvlJc w:val="left"/>
      <w:pPr>
        <w:ind w:left="3240" w:hanging="360"/>
      </w:pPr>
      <w:rPr>
        <w:rFonts w:hint="default"/>
      </w:rPr>
    </w:lvl>
  </w:abstractNum>
  <w:abstractNum w:abstractNumId="5" w15:restartNumberingAfterBreak="0">
    <w:nsid w:val="11330102"/>
    <w:multiLevelType w:val="hybridMultilevel"/>
    <w:tmpl w:val="C1D8269C"/>
    <w:name w:val="OM -  přílohy2"/>
    <w:lvl w:ilvl="0" w:tplc="306018DC">
      <w:start w:val="1"/>
      <w:numFmt w:val="decimal"/>
      <w:lvlText w:val="%1."/>
      <w:lvlJc w:val="left"/>
      <w:pPr>
        <w:ind w:left="720" w:hanging="360"/>
      </w:pPr>
      <w:rPr>
        <w:rFonts w:hint="default"/>
      </w:rPr>
    </w:lvl>
    <w:lvl w:ilvl="1" w:tplc="04050019" w:tentative="1">
      <w:start w:val="1"/>
      <w:numFmt w:val="lowerLetter"/>
      <w:lvlText w:val="%2."/>
      <w:lvlJc w:val="left"/>
      <w:pPr>
        <w:ind w:left="1440" w:hanging="360"/>
      </w:pPr>
    </w:lvl>
    <w:lvl w:ilvl="2" w:tplc="0405001B" w:tentative="1">
      <w:start w:val="1"/>
      <w:numFmt w:val="lowerRoman"/>
      <w:lvlText w:val="%3."/>
      <w:lvlJc w:val="right"/>
      <w:pPr>
        <w:ind w:left="2160" w:hanging="180"/>
      </w:pPr>
    </w:lvl>
    <w:lvl w:ilvl="3" w:tplc="4C68B946">
      <w:start w:val="3"/>
      <w:numFmt w:val="decimal"/>
      <w:lvlText w:val="%4."/>
      <w:lvlJc w:val="left"/>
      <w:pPr>
        <w:ind w:left="720" w:hanging="360"/>
      </w:pPr>
      <w:rPr>
        <w:rFonts w:hint="default"/>
      </w:rPr>
    </w:lvl>
    <w:lvl w:ilvl="4" w:tplc="04050019" w:tentative="1">
      <w:start w:val="1"/>
      <w:numFmt w:val="lowerLetter"/>
      <w:lvlText w:val="%5."/>
      <w:lvlJc w:val="left"/>
      <w:pPr>
        <w:ind w:left="3600" w:hanging="360"/>
      </w:pPr>
    </w:lvl>
    <w:lvl w:ilvl="5" w:tplc="0405001B" w:tentative="1">
      <w:start w:val="1"/>
      <w:numFmt w:val="lowerRoman"/>
      <w:lvlText w:val="%6."/>
      <w:lvlJc w:val="right"/>
      <w:pPr>
        <w:ind w:left="4320" w:hanging="180"/>
      </w:pPr>
    </w:lvl>
    <w:lvl w:ilvl="6" w:tplc="0405000F" w:tentative="1">
      <w:start w:val="1"/>
      <w:numFmt w:val="decimal"/>
      <w:lvlText w:val="%7."/>
      <w:lvlJc w:val="left"/>
      <w:pPr>
        <w:ind w:left="5040" w:hanging="360"/>
      </w:pPr>
    </w:lvl>
    <w:lvl w:ilvl="7" w:tplc="04050019" w:tentative="1">
      <w:start w:val="1"/>
      <w:numFmt w:val="lowerLetter"/>
      <w:lvlText w:val="%8."/>
      <w:lvlJc w:val="left"/>
      <w:pPr>
        <w:ind w:left="5760" w:hanging="360"/>
      </w:pPr>
    </w:lvl>
    <w:lvl w:ilvl="8" w:tplc="0405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6" w15:restartNumberingAfterBreak="0">
    <w:nsid w:val="14F41B23"/>
    <w:multiLevelType w:val="hybridMultilevel"/>
    <w:tmpl w:val="8A88ED58"/>
    <w:lvl w:ilvl="0" w:tplc="FFFFFFFF">
      <w:start w:val="1"/>
      <w:numFmt w:val="lowerLetter"/>
      <w:lvlText w:val="%1)"/>
      <w:lvlJc w:val="left"/>
      <w:pPr>
        <w:ind w:left="1068" w:hanging="360"/>
      </w:pPr>
      <w:rPr>
        <w:rFonts w:hint="default"/>
        <w:b/>
        <w:bCs/>
      </w:rPr>
    </w:lvl>
    <w:lvl w:ilvl="1" w:tplc="FFFFFFFF">
      <w:start w:val="1"/>
      <w:numFmt w:val="lowerLetter"/>
      <w:lvlText w:val="%2."/>
      <w:lvlJc w:val="left"/>
      <w:pPr>
        <w:ind w:left="1788" w:hanging="360"/>
      </w:pPr>
    </w:lvl>
    <w:lvl w:ilvl="2" w:tplc="FFFFFFFF" w:tentative="1">
      <w:start w:val="1"/>
      <w:numFmt w:val="lowerRoman"/>
      <w:lvlText w:val="%3."/>
      <w:lvlJc w:val="right"/>
      <w:pPr>
        <w:ind w:left="2508" w:hanging="180"/>
      </w:pPr>
    </w:lvl>
    <w:lvl w:ilvl="3" w:tplc="FFFFFFFF" w:tentative="1">
      <w:start w:val="1"/>
      <w:numFmt w:val="decimal"/>
      <w:lvlText w:val="%4."/>
      <w:lvlJc w:val="left"/>
      <w:pPr>
        <w:ind w:left="3228" w:hanging="360"/>
      </w:pPr>
    </w:lvl>
    <w:lvl w:ilvl="4" w:tplc="FFFFFFFF" w:tentative="1">
      <w:start w:val="1"/>
      <w:numFmt w:val="lowerLetter"/>
      <w:lvlText w:val="%5."/>
      <w:lvlJc w:val="left"/>
      <w:pPr>
        <w:ind w:left="3948" w:hanging="360"/>
      </w:pPr>
    </w:lvl>
    <w:lvl w:ilvl="5" w:tplc="FFFFFFFF" w:tentative="1">
      <w:start w:val="1"/>
      <w:numFmt w:val="lowerRoman"/>
      <w:lvlText w:val="%6."/>
      <w:lvlJc w:val="right"/>
      <w:pPr>
        <w:ind w:left="4668" w:hanging="180"/>
      </w:pPr>
    </w:lvl>
    <w:lvl w:ilvl="6" w:tplc="FFFFFFFF" w:tentative="1">
      <w:start w:val="1"/>
      <w:numFmt w:val="decimal"/>
      <w:lvlText w:val="%7."/>
      <w:lvlJc w:val="left"/>
      <w:pPr>
        <w:ind w:left="5388" w:hanging="360"/>
      </w:pPr>
    </w:lvl>
    <w:lvl w:ilvl="7" w:tplc="FFFFFFFF" w:tentative="1">
      <w:start w:val="1"/>
      <w:numFmt w:val="lowerLetter"/>
      <w:lvlText w:val="%8."/>
      <w:lvlJc w:val="left"/>
      <w:pPr>
        <w:ind w:left="6108" w:hanging="360"/>
      </w:pPr>
    </w:lvl>
    <w:lvl w:ilvl="8" w:tplc="FFFFFFFF" w:tentative="1">
      <w:start w:val="1"/>
      <w:numFmt w:val="lowerRoman"/>
      <w:lvlText w:val="%9."/>
      <w:lvlJc w:val="right"/>
      <w:pPr>
        <w:ind w:left="6828" w:hanging="180"/>
      </w:pPr>
    </w:lvl>
  </w:abstractNum>
  <w:abstractNum w:abstractNumId="7" w15:restartNumberingAfterBreak="0">
    <w:nsid w:val="150815FD"/>
    <w:multiLevelType w:val="multilevel"/>
    <w:tmpl w:val="9838459E"/>
    <w:styleLink w:val="LFO4"/>
    <w:lvl w:ilvl="0">
      <w:start w:val="1"/>
      <w:numFmt w:val="decimal"/>
      <w:lvlText w:val="%1."/>
      <w:lvlJc w:val="left"/>
      <w:pPr>
        <w:ind w:left="720" w:hanging="360"/>
      </w:pPr>
      <w:rPr>
        <w:b w:val="0"/>
        <w:bCs w:val="0"/>
        <w:i w:val="0"/>
        <w:iCs w:val="0"/>
        <w:caps w:val="0"/>
        <w:smallCaps w:val="0"/>
        <w:strike w:val="0"/>
        <w:dstrike w:val="0"/>
        <w:vanish w:val="0"/>
        <w:color w:val="000000"/>
        <w:spacing w:val="0"/>
        <w:kern w:val="0"/>
        <w:position w:val="0"/>
        <w:u w:val="none"/>
        <w:vertAlign w:val="baseline"/>
        <w:em w:val="none"/>
        <w14:shadow w14:blurRad="0" w14:dist="0" w14:dir="0" w14:sx="0" w14:sy="0" w14:kx="0" w14:ky="0" w14:algn="none">
          <w14:srgbClr w14:val="000000"/>
        </w14:shadow>
        <w14:textOutline w14:w="0" w14:cap="rnd" w14:cmpd="sng" w14:algn="ctr">
          <w14:noFill/>
          <w14:prstDash w14:val="solid"/>
          <w14:bevel/>
        </w14:textOutline>
      </w:rPr>
    </w:lvl>
    <w:lvl w:ilvl="1">
      <w:numFmt w:val="bullet"/>
      <w:lvlText w:val="•"/>
      <w:lvlJc w:val="left"/>
      <w:pPr>
        <w:ind w:left="1500" w:hanging="420"/>
      </w:pPr>
      <w:rPr>
        <w:rFonts w:ascii="Times New Roman" w:eastAsia="Times New Roman" w:hAnsi="Times New Roman"/>
      </w:rPr>
    </w:lvl>
    <w:lvl w:ilvl="2">
      <w:start w:val="1"/>
      <w:numFmt w:val="lowerRoman"/>
      <w:lvlText w:val="%3."/>
      <w:lvlJc w:val="right"/>
      <w:pPr>
        <w:ind w:left="2160" w:hanging="180"/>
      </w:pPr>
    </w:lvl>
    <w:lvl w:ilvl="3">
      <w:start w:val="1"/>
      <w:numFmt w:val="decimal"/>
      <w:lvlText w:val="%4."/>
      <w:lvlJc w:val="left"/>
      <w:pPr>
        <w:ind w:left="2880" w:hanging="360"/>
      </w:pPr>
    </w:lvl>
    <w:lvl w:ilvl="4">
      <w:start w:val="1"/>
      <w:numFmt w:val="lowerLetter"/>
      <w:lvlText w:val="%5."/>
      <w:lvlJc w:val="left"/>
      <w:pPr>
        <w:ind w:left="3600" w:hanging="360"/>
      </w:pPr>
    </w:lvl>
    <w:lvl w:ilvl="5">
      <w:start w:val="1"/>
      <w:numFmt w:val="lowerRoman"/>
      <w:lvlText w:val="%6."/>
      <w:lvlJc w:val="right"/>
      <w:pPr>
        <w:ind w:left="4320" w:hanging="180"/>
      </w:pPr>
    </w:lvl>
    <w:lvl w:ilvl="6">
      <w:start w:val="1"/>
      <w:numFmt w:val="decimal"/>
      <w:lvlText w:val="%7."/>
      <w:lvlJc w:val="left"/>
      <w:pPr>
        <w:ind w:left="5040" w:hanging="360"/>
      </w:pPr>
    </w:lvl>
    <w:lvl w:ilvl="7">
      <w:start w:val="1"/>
      <w:numFmt w:val="lowerLetter"/>
      <w:lvlText w:val="%8."/>
      <w:lvlJc w:val="left"/>
      <w:pPr>
        <w:ind w:left="5760" w:hanging="360"/>
      </w:pPr>
    </w:lvl>
    <w:lvl w:ilvl="8">
      <w:start w:val="1"/>
      <w:numFmt w:val="lowerRoman"/>
      <w:lvlText w:val="%9."/>
      <w:lvlJc w:val="right"/>
      <w:pPr>
        <w:ind w:left="6480" w:hanging="180"/>
      </w:pPr>
    </w:lvl>
  </w:abstractNum>
  <w:abstractNum w:abstractNumId="8" w15:restartNumberingAfterBreak="0">
    <w:nsid w:val="150D55CF"/>
    <w:multiLevelType w:val="hybridMultilevel"/>
    <w:tmpl w:val="8A88ED58"/>
    <w:lvl w:ilvl="0" w:tplc="FFFFFFFF">
      <w:start w:val="1"/>
      <w:numFmt w:val="lowerLetter"/>
      <w:lvlText w:val="%1)"/>
      <w:lvlJc w:val="left"/>
      <w:pPr>
        <w:ind w:left="1068" w:hanging="360"/>
      </w:pPr>
      <w:rPr>
        <w:rFonts w:hint="default"/>
        <w:b/>
        <w:bCs/>
      </w:rPr>
    </w:lvl>
    <w:lvl w:ilvl="1" w:tplc="FFFFFFFF">
      <w:start w:val="1"/>
      <w:numFmt w:val="lowerLetter"/>
      <w:lvlText w:val="%2."/>
      <w:lvlJc w:val="left"/>
      <w:pPr>
        <w:ind w:left="1788" w:hanging="360"/>
      </w:pPr>
    </w:lvl>
    <w:lvl w:ilvl="2" w:tplc="FFFFFFFF" w:tentative="1">
      <w:start w:val="1"/>
      <w:numFmt w:val="lowerRoman"/>
      <w:lvlText w:val="%3."/>
      <w:lvlJc w:val="right"/>
      <w:pPr>
        <w:ind w:left="2508" w:hanging="180"/>
      </w:pPr>
    </w:lvl>
    <w:lvl w:ilvl="3" w:tplc="FFFFFFFF" w:tentative="1">
      <w:start w:val="1"/>
      <w:numFmt w:val="decimal"/>
      <w:lvlText w:val="%4."/>
      <w:lvlJc w:val="left"/>
      <w:pPr>
        <w:ind w:left="3228" w:hanging="360"/>
      </w:pPr>
    </w:lvl>
    <w:lvl w:ilvl="4" w:tplc="FFFFFFFF" w:tentative="1">
      <w:start w:val="1"/>
      <w:numFmt w:val="lowerLetter"/>
      <w:lvlText w:val="%5."/>
      <w:lvlJc w:val="left"/>
      <w:pPr>
        <w:ind w:left="3948" w:hanging="360"/>
      </w:pPr>
    </w:lvl>
    <w:lvl w:ilvl="5" w:tplc="FFFFFFFF" w:tentative="1">
      <w:start w:val="1"/>
      <w:numFmt w:val="lowerRoman"/>
      <w:lvlText w:val="%6."/>
      <w:lvlJc w:val="right"/>
      <w:pPr>
        <w:ind w:left="4668" w:hanging="180"/>
      </w:pPr>
    </w:lvl>
    <w:lvl w:ilvl="6" w:tplc="FFFFFFFF" w:tentative="1">
      <w:start w:val="1"/>
      <w:numFmt w:val="decimal"/>
      <w:lvlText w:val="%7."/>
      <w:lvlJc w:val="left"/>
      <w:pPr>
        <w:ind w:left="5388" w:hanging="360"/>
      </w:pPr>
    </w:lvl>
    <w:lvl w:ilvl="7" w:tplc="FFFFFFFF" w:tentative="1">
      <w:start w:val="1"/>
      <w:numFmt w:val="lowerLetter"/>
      <w:lvlText w:val="%8."/>
      <w:lvlJc w:val="left"/>
      <w:pPr>
        <w:ind w:left="6108" w:hanging="360"/>
      </w:pPr>
    </w:lvl>
    <w:lvl w:ilvl="8" w:tplc="FFFFFFFF" w:tentative="1">
      <w:start w:val="1"/>
      <w:numFmt w:val="lowerRoman"/>
      <w:lvlText w:val="%9."/>
      <w:lvlJc w:val="right"/>
      <w:pPr>
        <w:ind w:left="6828" w:hanging="180"/>
      </w:pPr>
    </w:lvl>
  </w:abstractNum>
  <w:abstractNum w:abstractNumId="9" w15:restartNumberingAfterBreak="0">
    <w:nsid w:val="16C3715B"/>
    <w:multiLevelType w:val="multilevel"/>
    <w:tmpl w:val="EEC6DBC6"/>
    <w:lvl w:ilvl="0">
      <w:start w:val="1"/>
      <w:numFmt w:val="decimal"/>
      <w:pStyle w:val="Kapitola1"/>
      <w:lvlText w:val="%1."/>
      <w:lvlJc w:val="left"/>
      <w:pPr>
        <w:ind w:left="360" w:hanging="360"/>
      </w:pPr>
    </w:lvl>
    <w:lvl w:ilvl="1">
      <w:start w:val="1"/>
      <w:numFmt w:val="decimal"/>
      <w:pStyle w:val="Kapitola11"/>
      <w:lvlText w:val="%1.%2."/>
      <w:lvlJc w:val="left"/>
      <w:pPr>
        <w:ind w:left="792" w:hanging="432"/>
      </w:pPr>
      <w:rPr>
        <w:b/>
        <w:bCs/>
      </w:rPr>
    </w:lvl>
    <w:lvl w:ilvl="2">
      <w:start w:val="1"/>
      <w:numFmt w:val="decimal"/>
      <w:pStyle w:val="Kapitola111"/>
      <w:lvlText w:val="%1.%2.%3."/>
      <w:lvlJc w:val="left"/>
      <w:pPr>
        <w:ind w:left="1224" w:hanging="504"/>
      </w:pPr>
    </w:lvl>
    <w:lvl w:ilvl="3">
      <w:start w:val="1"/>
      <w:numFmt w:val="decimal"/>
      <w:pStyle w:val="Kapitola1111"/>
      <w:lvlText w:val="%1.%2.%3.%4."/>
      <w:lvlJc w:val="left"/>
      <w:pPr>
        <w:ind w:left="1728" w:hanging="648"/>
      </w:pPr>
    </w:lvl>
    <w:lvl w:ilvl="4">
      <w:start w:val="1"/>
      <w:numFmt w:val="decimal"/>
      <w:lvlText w:val="%1.%2.%3.%4.%5."/>
      <w:lvlJc w:val="left"/>
      <w:pPr>
        <w:ind w:left="2232" w:hanging="792"/>
      </w:pPr>
    </w:lvl>
    <w:lvl w:ilvl="5">
      <w:start w:val="1"/>
      <w:numFmt w:val="decimal"/>
      <w:lvlText w:val="%1.%2.%3.%4.%5.%6."/>
      <w:lvlJc w:val="left"/>
      <w:pPr>
        <w:ind w:left="2736" w:hanging="936"/>
      </w:pPr>
    </w:lvl>
    <w:lvl w:ilvl="6">
      <w:start w:val="1"/>
      <w:numFmt w:val="decimal"/>
      <w:lvlText w:val="%1.%2.%3.%4.%5.%6.%7."/>
      <w:lvlJc w:val="left"/>
      <w:pPr>
        <w:ind w:left="3240" w:hanging="1080"/>
      </w:pPr>
    </w:lvl>
    <w:lvl w:ilvl="7">
      <w:start w:val="1"/>
      <w:numFmt w:val="decimal"/>
      <w:lvlText w:val="%1.%2.%3.%4.%5.%6.%7.%8."/>
      <w:lvlJc w:val="left"/>
      <w:pPr>
        <w:ind w:left="3744" w:hanging="1224"/>
      </w:pPr>
    </w:lvl>
    <w:lvl w:ilvl="8">
      <w:start w:val="1"/>
      <w:numFmt w:val="decimal"/>
      <w:lvlText w:val="%1.%2.%3.%4.%5.%6.%7.%8.%9."/>
      <w:lvlJc w:val="left"/>
      <w:pPr>
        <w:ind w:left="4320" w:hanging="1440"/>
      </w:pPr>
    </w:lvl>
  </w:abstractNum>
  <w:abstractNum w:abstractNumId="10" w15:restartNumberingAfterBreak="0">
    <w:nsid w:val="1C9664A2"/>
    <w:multiLevelType w:val="hybridMultilevel"/>
    <w:tmpl w:val="14204CA4"/>
    <w:lvl w:ilvl="0" w:tplc="FFFFFFFF">
      <w:start w:val="1"/>
      <w:numFmt w:val="decimal"/>
      <w:lvlText w:val="%1."/>
      <w:lvlJc w:val="left"/>
      <w:pPr>
        <w:ind w:left="1080" w:hanging="360"/>
      </w:pPr>
      <w:rPr>
        <w:rFonts w:hint="default"/>
        <w:b/>
        <w:bCs/>
        <w:i w:val="0"/>
        <w:iCs/>
      </w:rPr>
    </w:lvl>
    <w:lvl w:ilvl="1" w:tplc="FFFFFFFF">
      <w:start w:val="1"/>
      <w:numFmt w:val="lowerLetter"/>
      <w:lvlText w:val="%2."/>
      <w:lvlJc w:val="left"/>
      <w:pPr>
        <w:ind w:left="1800" w:hanging="360"/>
      </w:pPr>
    </w:lvl>
    <w:lvl w:ilvl="2" w:tplc="FFFFFFFF" w:tentative="1">
      <w:start w:val="1"/>
      <w:numFmt w:val="lowerRoman"/>
      <w:lvlText w:val="%3."/>
      <w:lvlJc w:val="right"/>
      <w:pPr>
        <w:ind w:left="2520" w:hanging="180"/>
      </w:pPr>
    </w:lvl>
    <w:lvl w:ilvl="3" w:tplc="FFFFFFFF" w:tentative="1">
      <w:start w:val="1"/>
      <w:numFmt w:val="decimal"/>
      <w:lvlText w:val="%4."/>
      <w:lvlJc w:val="left"/>
      <w:pPr>
        <w:ind w:left="3240" w:hanging="360"/>
      </w:pPr>
    </w:lvl>
    <w:lvl w:ilvl="4" w:tplc="FFFFFFFF" w:tentative="1">
      <w:start w:val="1"/>
      <w:numFmt w:val="lowerLetter"/>
      <w:lvlText w:val="%5."/>
      <w:lvlJc w:val="left"/>
      <w:pPr>
        <w:ind w:left="3960" w:hanging="360"/>
      </w:pPr>
    </w:lvl>
    <w:lvl w:ilvl="5" w:tplc="FFFFFFFF" w:tentative="1">
      <w:start w:val="1"/>
      <w:numFmt w:val="lowerRoman"/>
      <w:lvlText w:val="%6."/>
      <w:lvlJc w:val="right"/>
      <w:pPr>
        <w:ind w:left="4680" w:hanging="180"/>
      </w:pPr>
    </w:lvl>
    <w:lvl w:ilvl="6" w:tplc="FFFFFFFF" w:tentative="1">
      <w:start w:val="1"/>
      <w:numFmt w:val="decimal"/>
      <w:lvlText w:val="%7."/>
      <w:lvlJc w:val="left"/>
      <w:pPr>
        <w:ind w:left="5400" w:hanging="360"/>
      </w:pPr>
    </w:lvl>
    <w:lvl w:ilvl="7" w:tplc="FFFFFFFF" w:tentative="1">
      <w:start w:val="1"/>
      <w:numFmt w:val="lowerLetter"/>
      <w:lvlText w:val="%8."/>
      <w:lvlJc w:val="left"/>
      <w:pPr>
        <w:ind w:left="6120" w:hanging="360"/>
      </w:pPr>
    </w:lvl>
    <w:lvl w:ilvl="8" w:tplc="FFFFFFFF" w:tentative="1">
      <w:start w:val="1"/>
      <w:numFmt w:val="lowerRoman"/>
      <w:lvlText w:val="%9."/>
      <w:lvlJc w:val="right"/>
      <w:pPr>
        <w:ind w:left="6840" w:hanging="180"/>
      </w:pPr>
    </w:lvl>
  </w:abstractNum>
  <w:abstractNum w:abstractNumId="11" w15:restartNumberingAfterBreak="0">
    <w:nsid w:val="2BE94F4B"/>
    <w:multiLevelType w:val="hybridMultilevel"/>
    <w:tmpl w:val="5274B1D0"/>
    <w:lvl w:ilvl="0" w:tplc="04050017">
      <w:start w:val="1"/>
      <w:numFmt w:val="lowerLetter"/>
      <w:lvlText w:val="%1)"/>
      <w:lvlJc w:val="left"/>
      <w:pPr>
        <w:ind w:left="1854" w:hanging="360"/>
      </w:pPr>
    </w:lvl>
    <w:lvl w:ilvl="1" w:tplc="04050019" w:tentative="1">
      <w:start w:val="1"/>
      <w:numFmt w:val="lowerLetter"/>
      <w:lvlText w:val="%2."/>
      <w:lvlJc w:val="left"/>
      <w:pPr>
        <w:ind w:left="2574" w:hanging="360"/>
      </w:pPr>
    </w:lvl>
    <w:lvl w:ilvl="2" w:tplc="0405001B" w:tentative="1">
      <w:start w:val="1"/>
      <w:numFmt w:val="lowerRoman"/>
      <w:lvlText w:val="%3."/>
      <w:lvlJc w:val="right"/>
      <w:pPr>
        <w:ind w:left="3294" w:hanging="180"/>
      </w:pPr>
    </w:lvl>
    <w:lvl w:ilvl="3" w:tplc="0405000F" w:tentative="1">
      <w:start w:val="1"/>
      <w:numFmt w:val="decimal"/>
      <w:lvlText w:val="%4."/>
      <w:lvlJc w:val="left"/>
      <w:pPr>
        <w:ind w:left="4014" w:hanging="360"/>
      </w:pPr>
    </w:lvl>
    <w:lvl w:ilvl="4" w:tplc="04050019" w:tentative="1">
      <w:start w:val="1"/>
      <w:numFmt w:val="lowerLetter"/>
      <w:lvlText w:val="%5."/>
      <w:lvlJc w:val="left"/>
      <w:pPr>
        <w:ind w:left="4734" w:hanging="360"/>
      </w:pPr>
    </w:lvl>
    <w:lvl w:ilvl="5" w:tplc="0405001B" w:tentative="1">
      <w:start w:val="1"/>
      <w:numFmt w:val="lowerRoman"/>
      <w:lvlText w:val="%6."/>
      <w:lvlJc w:val="right"/>
      <w:pPr>
        <w:ind w:left="5454" w:hanging="180"/>
      </w:pPr>
    </w:lvl>
    <w:lvl w:ilvl="6" w:tplc="0405000F" w:tentative="1">
      <w:start w:val="1"/>
      <w:numFmt w:val="decimal"/>
      <w:lvlText w:val="%7."/>
      <w:lvlJc w:val="left"/>
      <w:pPr>
        <w:ind w:left="6174" w:hanging="360"/>
      </w:pPr>
    </w:lvl>
    <w:lvl w:ilvl="7" w:tplc="04050019" w:tentative="1">
      <w:start w:val="1"/>
      <w:numFmt w:val="lowerLetter"/>
      <w:lvlText w:val="%8."/>
      <w:lvlJc w:val="left"/>
      <w:pPr>
        <w:ind w:left="6894" w:hanging="360"/>
      </w:pPr>
    </w:lvl>
    <w:lvl w:ilvl="8" w:tplc="0405001B" w:tentative="1">
      <w:start w:val="1"/>
      <w:numFmt w:val="lowerRoman"/>
      <w:lvlText w:val="%9."/>
      <w:lvlJc w:val="right"/>
      <w:pPr>
        <w:ind w:left="7614" w:hanging="180"/>
      </w:pPr>
    </w:lvl>
  </w:abstractNum>
  <w:abstractNum w:abstractNumId="12" w15:restartNumberingAfterBreak="0">
    <w:nsid w:val="2EA23215"/>
    <w:multiLevelType w:val="hybridMultilevel"/>
    <w:tmpl w:val="08F28BFC"/>
    <w:lvl w:ilvl="0" w:tplc="FFFFFFFF">
      <w:start w:val="1"/>
      <w:numFmt w:val="decimal"/>
      <w:lvlText w:val="%1."/>
      <w:lvlJc w:val="left"/>
      <w:pPr>
        <w:ind w:left="1080" w:hanging="360"/>
      </w:pPr>
      <w:rPr>
        <w:rFonts w:hint="default"/>
        <w:b/>
        <w:bCs/>
        <w:i w:val="0"/>
        <w:iCs/>
      </w:rPr>
    </w:lvl>
    <w:lvl w:ilvl="1" w:tplc="FFFFFFFF">
      <w:start w:val="1"/>
      <w:numFmt w:val="lowerLetter"/>
      <w:lvlText w:val="%2."/>
      <w:lvlJc w:val="left"/>
      <w:pPr>
        <w:ind w:left="1800" w:hanging="360"/>
      </w:pPr>
    </w:lvl>
    <w:lvl w:ilvl="2" w:tplc="FFFFFFFF" w:tentative="1">
      <w:start w:val="1"/>
      <w:numFmt w:val="lowerRoman"/>
      <w:lvlText w:val="%3."/>
      <w:lvlJc w:val="right"/>
      <w:pPr>
        <w:ind w:left="2520" w:hanging="180"/>
      </w:pPr>
    </w:lvl>
    <w:lvl w:ilvl="3" w:tplc="FFFFFFFF" w:tentative="1">
      <w:start w:val="1"/>
      <w:numFmt w:val="decimal"/>
      <w:lvlText w:val="%4."/>
      <w:lvlJc w:val="left"/>
      <w:pPr>
        <w:ind w:left="3240" w:hanging="360"/>
      </w:pPr>
    </w:lvl>
    <w:lvl w:ilvl="4" w:tplc="FFFFFFFF" w:tentative="1">
      <w:start w:val="1"/>
      <w:numFmt w:val="lowerLetter"/>
      <w:lvlText w:val="%5."/>
      <w:lvlJc w:val="left"/>
      <w:pPr>
        <w:ind w:left="3960" w:hanging="360"/>
      </w:pPr>
    </w:lvl>
    <w:lvl w:ilvl="5" w:tplc="FFFFFFFF" w:tentative="1">
      <w:start w:val="1"/>
      <w:numFmt w:val="lowerRoman"/>
      <w:lvlText w:val="%6."/>
      <w:lvlJc w:val="right"/>
      <w:pPr>
        <w:ind w:left="4680" w:hanging="180"/>
      </w:pPr>
    </w:lvl>
    <w:lvl w:ilvl="6" w:tplc="FFFFFFFF" w:tentative="1">
      <w:start w:val="1"/>
      <w:numFmt w:val="decimal"/>
      <w:lvlText w:val="%7."/>
      <w:lvlJc w:val="left"/>
      <w:pPr>
        <w:ind w:left="5400" w:hanging="360"/>
      </w:pPr>
    </w:lvl>
    <w:lvl w:ilvl="7" w:tplc="FFFFFFFF" w:tentative="1">
      <w:start w:val="1"/>
      <w:numFmt w:val="lowerLetter"/>
      <w:lvlText w:val="%8."/>
      <w:lvlJc w:val="left"/>
      <w:pPr>
        <w:ind w:left="6120" w:hanging="360"/>
      </w:pPr>
    </w:lvl>
    <w:lvl w:ilvl="8" w:tplc="FFFFFFFF" w:tentative="1">
      <w:start w:val="1"/>
      <w:numFmt w:val="lowerRoman"/>
      <w:lvlText w:val="%9."/>
      <w:lvlJc w:val="right"/>
      <w:pPr>
        <w:ind w:left="6840" w:hanging="180"/>
      </w:pPr>
    </w:lvl>
  </w:abstractNum>
  <w:abstractNum w:abstractNumId="13" w15:restartNumberingAfterBreak="0">
    <w:nsid w:val="30CA682E"/>
    <w:multiLevelType w:val="hybridMultilevel"/>
    <w:tmpl w:val="8A88ED58"/>
    <w:lvl w:ilvl="0" w:tplc="FFFFFFFF">
      <w:start w:val="1"/>
      <w:numFmt w:val="lowerLetter"/>
      <w:lvlText w:val="%1)"/>
      <w:lvlJc w:val="left"/>
      <w:pPr>
        <w:ind w:left="1068" w:hanging="360"/>
      </w:pPr>
      <w:rPr>
        <w:rFonts w:hint="default"/>
        <w:b/>
        <w:bCs/>
      </w:rPr>
    </w:lvl>
    <w:lvl w:ilvl="1" w:tplc="FFFFFFFF">
      <w:start w:val="1"/>
      <w:numFmt w:val="lowerLetter"/>
      <w:lvlText w:val="%2."/>
      <w:lvlJc w:val="left"/>
      <w:pPr>
        <w:ind w:left="1788" w:hanging="360"/>
      </w:pPr>
    </w:lvl>
    <w:lvl w:ilvl="2" w:tplc="FFFFFFFF" w:tentative="1">
      <w:start w:val="1"/>
      <w:numFmt w:val="lowerRoman"/>
      <w:lvlText w:val="%3."/>
      <w:lvlJc w:val="right"/>
      <w:pPr>
        <w:ind w:left="2508" w:hanging="180"/>
      </w:pPr>
    </w:lvl>
    <w:lvl w:ilvl="3" w:tplc="FFFFFFFF" w:tentative="1">
      <w:start w:val="1"/>
      <w:numFmt w:val="decimal"/>
      <w:lvlText w:val="%4."/>
      <w:lvlJc w:val="left"/>
      <w:pPr>
        <w:ind w:left="3228" w:hanging="360"/>
      </w:pPr>
    </w:lvl>
    <w:lvl w:ilvl="4" w:tplc="FFFFFFFF" w:tentative="1">
      <w:start w:val="1"/>
      <w:numFmt w:val="lowerLetter"/>
      <w:lvlText w:val="%5."/>
      <w:lvlJc w:val="left"/>
      <w:pPr>
        <w:ind w:left="3948" w:hanging="360"/>
      </w:pPr>
    </w:lvl>
    <w:lvl w:ilvl="5" w:tplc="FFFFFFFF" w:tentative="1">
      <w:start w:val="1"/>
      <w:numFmt w:val="lowerRoman"/>
      <w:lvlText w:val="%6."/>
      <w:lvlJc w:val="right"/>
      <w:pPr>
        <w:ind w:left="4668" w:hanging="180"/>
      </w:pPr>
    </w:lvl>
    <w:lvl w:ilvl="6" w:tplc="FFFFFFFF" w:tentative="1">
      <w:start w:val="1"/>
      <w:numFmt w:val="decimal"/>
      <w:lvlText w:val="%7."/>
      <w:lvlJc w:val="left"/>
      <w:pPr>
        <w:ind w:left="5388" w:hanging="360"/>
      </w:pPr>
    </w:lvl>
    <w:lvl w:ilvl="7" w:tplc="FFFFFFFF" w:tentative="1">
      <w:start w:val="1"/>
      <w:numFmt w:val="lowerLetter"/>
      <w:lvlText w:val="%8."/>
      <w:lvlJc w:val="left"/>
      <w:pPr>
        <w:ind w:left="6108" w:hanging="360"/>
      </w:pPr>
    </w:lvl>
    <w:lvl w:ilvl="8" w:tplc="FFFFFFFF" w:tentative="1">
      <w:start w:val="1"/>
      <w:numFmt w:val="lowerRoman"/>
      <w:lvlText w:val="%9."/>
      <w:lvlJc w:val="right"/>
      <w:pPr>
        <w:ind w:left="6828" w:hanging="180"/>
      </w:pPr>
    </w:lvl>
  </w:abstractNum>
  <w:abstractNum w:abstractNumId="14" w15:restartNumberingAfterBreak="0">
    <w:nsid w:val="32686F35"/>
    <w:multiLevelType w:val="multilevel"/>
    <w:tmpl w:val="74EE6680"/>
    <w:lvl w:ilvl="0">
      <w:start w:val="1"/>
      <w:numFmt w:val="decimal"/>
      <w:lvlText w:val="%1"/>
      <w:lvlJc w:val="left"/>
      <w:pPr>
        <w:tabs>
          <w:tab w:val="num" w:pos="432"/>
        </w:tabs>
      </w:pPr>
      <w:rPr>
        <w:rFonts w:hint="default"/>
      </w:rPr>
    </w:lvl>
    <w:lvl w:ilvl="1">
      <w:start w:val="1"/>
      <w:numFmt w:val="decimal"/>
      <w:lvlText w:val="%1.%2"/>
      <w:lvlJc w:val="left"/>
      <w:pPr>
        <w:tabs>
          <w:tab w:val="num" w:pos="576"/>
        </w:tabs>
        <w:ind w:left="576" w:hanging="576"/>
      </w:pPr>
      <w:rPr>
        <w:rFonts w:hint="default"/>
      </w:rPr>
    </w:lvl>
    <w:lvl w:ilvl="2">
      <w:start w:val="1"/>
      <w:numFmt w:val="decimal"/>
      <w:lvlText w:val="%1.%2.%3"/>
      <w:lvlJc w:val="left"/>
      <w:pPr>
        <w:tabs>
          <w:tab w:val="num" w:pos="720"/>
        </w:tabs>
        <w:ind w:left="720" w:hanging="720"/>
      </w:pPr>
      <w:rPr>
        <w:rFonts w:hint="default"/>
      </w:rPr>
    </w:lvl>
    <w:lvl w:ilvl="3">
      <w:start w:val="1"/>
      <w:numFmt w:val="decimal"/>
      <w:pStyle w:val="Nadpis4"/>
      <w:lvlText w:val="%1.%2.%3.%4"/>
      <w:lvlJc w:val="left"/>
      <w:pPr>
        <w:tabs>
          <w:tab w:val="num" w:pos="864"/>
        </w:tabs>
        <w:ind w:left="864" w:hanging="864"/>
      </w:pPr>
      <w:rPr>
        <w:rFonts w:hint="default"/>
      </w:rPr>
    </w:lvl>
    <w:lvl w:ilvl="4">
      <w:start w:val="1"/>
      <w:numFmt w:val="decimal"/>
      <w:lvlText w:val="%1.%2.%3.%4.%5"/>
      <w:lvlJc w:val="left"/>
      <w:pPr>
        <w:tabs>
          <w:tab w:val="num" w:pos="1008"/>
        </w:tabs>
        <w:ind w:left="1008" w:hanging="1008"/>
      </w:pPr>
      <w:rPr>
        <w:rFonts w:hint="default"/>
      </w:rPr>
    </w:lvl>
    <w:lvl w:ilvl="5">
      <w:start w:val="1"/>
      <w:numFmt w:val="decimal"/>
      <w:lvlText w:val="%1.%2.%3.%4.%5.%6"/>
      <w:lvlJc w:val="left"/>
      <w:pPr>
        <w:tabs>
          <w:tab w:val="num" w:pos="1152"/>
        </w:tabs>
        <w:ind w:left="1152" w:hanging="1152"/>
      </w:pPr>
      <w:rPr>
        <w:rFonts w:hint="default"/>
      </w:rPr>
    </w:lvl>
    <w:lvl w:ilvl="6">
      <w:start w:val="1"/>
      <w:numFmt w:val="decimal"/>
      <w:lvlText w:val="%1.%2.%3.%4.%5.%6.%7"/>
      <w:lvlJc w:val="left"/>
      <w:pPr>
        <w:tabs>
          <w:tab w:val="num" w:pos="1296"/>
        </w:tabs>
        <w:ind w:left="1296" w:hanging="1296"/>
      </w:pPr>
      <w:rPr>
        <w:rFonts w:hint="default"/>
      </w:rPr>
    </w:lvl>
    <w:lvl w:ilvl="7">
      <w:start w:val="1"/>
      <w:numFmt w:val="decimal"/>
      <w:lvlText w:val="%1.%2.%3.%4.%5.%6.%7.%8"/>
      <w:lvlJc w:val="left"/>
      <w:pPr>
        <w:tabs>
          <w:tab w:val="num" w:pos="1440"/>
        </w:tabs>
        <w:ind w:left="1440" w:hanging="1440"/>
      </w:pPr>
      <w:rPr>
        <w:rFonts w:hint="default"/>
      </w:rPr>
    </w:lvl>
    <w:lvl w:ilvl="8">
      <w:start w:val="1"/>
      <w:numFmt w:val="decimal"/>
      <w:lvlText w:val="%1.%2.%3.%4.%5.%6.%7.%8.%9"/>
      <w:lvlJc w:val="left"/>
      <w:pPr>
        <w:tabs>
          <w:tab w:val="num" w:pos="1584"/>
        </w:tabs>
        <w:ind w:left="1584" w:hanging="1584"/>
      </w:pPr>
      <w:rPr>
        <w:rFonts w:hint="default"/>
      </w:rPr>
    </w:lvl>
  </w:abstractNum>
  <w:abstractNum w:abstractNumId="15" w15:restartNumberingAfterBreak="0">
    <w:nsid w:val="357F1A79"/>
    <w:multiLevelType w:val="hybridMultilevel"/>
    <w:tmpl w:val="0F3AA30C"/>
    <w:lvl w:ilvl="0" w:tplc="AD366DA6">
      <w:start w:val="31"/>
      <w:numFmt w:val="bullet"/>
      <w:pStyle w:val="OM-odrky1rove"/>
      <w:lvlText w:val="-"/>
      <w:lvlJc w:val="left"/>
      <w:pPr>
        <w:ind w:left="1080" w:hanging="360"/>
      </w:pPr>
      <w:rPr>
        <w:b w:val="0"/>
        <w:bCs w:val="0"/>
        <w:i w:val="0"/>
        <w:iCs w:val="0"/>
        <w:caps w:val="0"/>
        <w:smallCaps w:val="0"/>
        <w:strike w:val="0"/>
        <w:dstrike w:val="0"/>
        <w:outline w:val="0"/>
        <w:shadow w:val="0"/>
        <w:emboss w:val="0"/>
        <w:imprint w:val="0"/>
        <w:noProof w:val="0"/>
        <w:vanish w:val="0"/>
        <w:spacing w:val="0"/>
        <w:kern w:val="0"/>
        <w:position w:val="0"/>
        <w:u w:val="none"/>
        <w:effect w:val="none"/>
        <w:vertAlign w:val="baseline"/>
        <w:em w:val="none"/>
        <w:specVanish w:val="0"/>
        <w14:glow w14:rad="0">
          <w14:srgbClr w14:val="000000"/>
        </w14:glow>
        <w14:shadow w14:blurRad="0" w14:dist="0" w14:dir="0" w14:sx="0" w14:sy="0" w14:kx="0" w14:ky="0" w14:algn="none">
          <w14:srgbClr w14:val="000000"/>
        </w14:shadow>
        <w14:reflection w14:blurRad="0" w14:stA="0" w14:stPos="0" w14:endA="0" w14:endPos="0" w14:dist="0" w14:dir="0" w14:fadeDir="0" w14:sx="0" w14:sy="0" w14:kx="0" w14:ky="0" w14:algn="none"/>
        <w14:textOutline w14:w="0" w14:cap="rnd" w14:cmpd="sng" w14:algn="ctr">
          <w14:noFill/>
          <w14:prstDash w14:val="solid"/>
          <w14:bevel/>
        </w14:textOutline>
        <w14:scene3d>
          <w14:camera w14:prst="orthographicFront"/>
          <w14:lightRig w14:rig="threePt" w14:dir="t">
            <w14:rot w14:lat="0" w14:lon="0" w14:rev="0"/>
          </w14:lightRig>
        </w14:scene3d>
        <w14:props3d w14:extrusionH="0" w14:contourW="0" w14:prstMaterial="none"/>
        <w14:ligatures w14:val="none"/>
        <w14:numForm w14:val="default"/>
        <w14:numSpacing w14:val="default"/>
        <w14:stylisticSets/>
        <w14:cntxtAlts w14:val="0"/>
      </w:rPr>
    </w:lvl>
    <w:lvl w:ilvl="1" w:tplc="04050003">
      <w:start w:val="1"/>
      <w:numFmt w:val="bullet"/>
      <w:lvlText w:val="o"/>
      <w:lvlJc w:val="left"/>
      <w:pPr>
        <w:ind w:left="1637" w:hanging="360"/>
      </w:pPr>
      <w:rPr>
        <w:rFonts w:ascii="Courier New" w:hAnsi="Courier New" w:cs="Courier New" w:hint="default"/>
      </w:rPr>
    </w:lvl>
    <w:lvl w:ilvl="2" w:tplc="04050005">
      <w:start w:val="1"/>
      <w:numFmt w:val="bullet"/>
      <w:lvlText w:val=""/>
      <w:lvlJc w:val="left"/>
      <w:pPr>
        <w:ind w:left="2520" w:hanging="360"/>
      </w:pPr>
      <w:rPr>
        <w:rFonts w:ascii="Wingdings" w:hAnsi="Wingdings" w:hint="default"/>
      </w:rPr>
    </w:lvl>
    <w:lvl w:ilvl="3" w:tplc="04050001" w:tentative="1">
      <w:start w:val="1"/>
      <w:numFmt w:val="bullet"/>
      <w:lvlText w:val=""/>
      <w:lvlJc w:val="left"/>
      <w:pPr>
        <w:ind w:left="3240" w:hanging="360"/>
      </w:pPr>
      <w:rPr>
        <w:rFonts w:ascii="Symbol" w:hAnsi="Symbol" w:hint="default"/>
      </w:rPr>
    </w:lvl>
    <w:lvl w:ilvl="4" w:tplc="04050003" w:tentative="1">
      <w:start w:val="1"/>
      <w:numFmt w:val="bullet"/>
      <w:lvlText w:val="o"/>
      <w:lvlJc w:val="left"/>
      <w:pPr>
        <w:ind w:left="3960" w:hanging="360"/>
      </w:pPr>
      <w:rPr>
        <w:rFonts w:ascii="Courier New" w:hAnsi="Courier New" w:cs="Courier New" w:hint="default"/>
      </w:rPr>
    </w:lvl>
    <w:lvl w:ilvl="5" w:tplc="04050005" w:tentative="1">
      <w:start w:val="1"/>
      <w:numFmt w:val="bullet"/>
      <w:lvlText w:val=""/>
      <w:lvlJc w:val="left"/>
      <w:pPr>
        <w:ind w:left="4680" w:hanging="360"/>
      </w:pPr>
      <w:rPr>
        <w:rFonts w:ascii="Wingdings" w:hAnsi="Wingdings" w:hint="default"/>
      </w:rPr>
    </w:lvl>
    <w:lvl w:ilvl="6" w:tplc="04050001" w:tentative="1">
      <w:start w:val="1"/>
      <w:numFmt w:val="bullet"/>
      <w:lvlText w:val=""/>
      <w:lvlJc w:val="left"/>
      <w:pPr>
        <w:ind w:left="5400" w:hanging="360"/>
      </w:pPr>
      <w:rPr>
        <w:rFonts w:ascii="Symbol" w:hAnsi="Symbol" w:hint="default"/>
      </w:rPr>
    </w:lvl>
    <w:lvl w:ilvl="7" w:tplc="04050003" w:tentative="1">
      <w:start w:val="1"/>
      <w:numFmt w:val="bullet"/>
      <w:lvlText w:val="o"/>
      <w:lvlJc w:val="left"/>
      <w:pPr>
        <w:ind w:left="6120" w:hanging="360"/>
      </w:pPr>
      <w:rPr>
        <w:rFonts w:ascii="Courier New" w:hAnsi="Courier New" w:cs="Courier New" w:hint="default"/>
      </w:rPr>
    </w:lvl>
    <w:lvl w:ilvl="8" w:tplc="04050005" w:tentative="1">
      <w:start w:val="1"/>
      <w:numFmt w:val="bullet"/>
      <w:lvlText w:val=""/>
      <w:lvlJc w:val="left"/>
      <w:pPr>
        <w:ind w:left="6840" w:hanging="360"/>
      </w:pPr>
      <w:rPr>
        <w:rFonts w:ascii="Wingdings" w:hAnsi="Wingdings" w:hint="default"/>
      </w:rPr>
    </w:lvl>
  </w:abstractNum>
  <w:abstractNum w:abstractNumId="16" w15:restartNumberingAfterBreak="0">
    <w:nsid w:val="3C2403CA"/>
    <w:multiLevelType w:val="hybridMultilevel"/>
    <w:tmpl w:val="8A88ED58"/>
    <w:lvl w:ilvl="0" w:tplc="FFFFFFFF">
      <w:start w:val="1"/>
      <w:numFmt w:val="lowerLetter"/>
      <w:lvlText w:val="%1)"/>
      <w:lvlJc w:val="left"/>
      <w:pPr>
        <w:ind w:left="1068" w:hanging="360"/>
      </w:pPr>
      <w:rPr>
        <w:rFonts w:hint="default"/>
        <w:b/>
        <w:bCs/>
      </w:rPr>
    </w:lvl>
    <w:lvl w:ilvl="1" w:tplc="FFFFFFFF">
      <w:start w:val="1"/>
      <w:numFmt w:val="lowerLetter"/>
      <w:lvlText w:val="%2."/>
      <w:lvlJc w:val="left"/>
      <w:pPr>
        <w:ind w:left="1788" w:hanging="360"/>
      </w:pPr>
    </w:lvl>
    <w:lvl w:ilvl="2" w:tplc="FFFFFFFF" w:tentative="1">
      <w:start w:val="1"/>
      <w:numFmt w:val="lowerRoman"/>
      <w:lvlText w:val="%3."/>
      <w:lvlJc w:val="right"/>
      <w:pPr>
        <w:ind w:left="2508" w:hanging="180"/>
      </w:pPr>
    </w:lvl>
    <w:lvl w:ilvl="3" w:tplc="FFFFFFFF" w:tentative="1">
      <w:start w:val="1"/>
      <w:numFmt w:val="decimal"/>
      <w:lvlText w:val="%4."/>
      <w:lvlJc w:val="left"/>
      <w:pPr>
        <w:ind w:left="3228" w:hanging="360"/>
      </w:pPr>
    </w:lvl>
    <w:lvl w:ilvl="4" w:tplc="FFFFFFFF" w:tentative="1">
      <w:start w:val="1"/>
      <w:numFmt w:val="lowerLetter"/>
      <w:lvlText w:val="%5."/>
      <w:lvlJc w:val="left"/>
      <w:pPr>
        <w:ind w:left="3948" w:hanging="360"/>
      </w:pPr>
    </w:lvl>
    <w:lvl w:ilvl="5" w:tplc="FFFFFFFF" w:tentative="1">
      <w:start w:val="1"/>
      <w:numFmt w:val="lowerRoman"/>
      <w:lvlText w:val="%6."/>
      <w:lvlJc w:val="right"/>
      <w:pPr>
        <w:ind w:left="4668" w:hanging="180"/>
      </w:pPr>
    </w:lvl>
    <w:lvl w:ilvl="6" w:tplc="FFFFFFFF" w:tentative="1">
      <w:start w:val="1"/>
      <w:numFmt w:val="decimal"/>
      <w:lvlText w:val="%7."/>
      <w:lvlJc w:val="left"/>
      <w:pPr>
        <w:ind w:left="5388" w:hanging="360"/>
      </w:pPr>
    </w:lvl>
    <w:lvl w:ilvl="7" w:tplc="FFFFFFFF" w:tentative="1">
      <w:start w:val="1"/>
      <w:numFmt w:val="lowerLetter"/>
      <w:lvlText w:val="%8."/>
      <w:lvlJc w:val="left"/>
      <w:pPr>
        <w:ind w:left="6108" w:hanging="360"/>
      </w:pPr>
    </w:lvl>
    <w:lvl w:ilvl="8" w:tplc="FFFFFFFF" w:tentative="1">
      <w:start w:val="1"/>
      <w:numFmt w:val="lowerRoman"/>
      <w:lvlText w:val="%9."/>
      <w:lvlJc w:val="right"/>
      <w:pPr>
        <w:ind w:left="6828" w:hanging="180"/>
      </w:pPr>
    </w:lvl>
  </w:abstractNum>
  <w:abstractNum w:abstractNumId="17" w15:restartNumberingAfterBreak="0">
    <w:nsid w:val="3F111FE5"/>
    <w:multiLevelType w:val="multilevel"/>
    <w:tmpl w:val="B3763000"/>
    <w:name w:val="OM"/>
    <w:lvl w:ilvl="0">
      <w:start w:val="3"/>
      <w:numFmt w:val="decimal"/>
      <w:pStyle w:val="Nadpisplohy"/>
      <w:lvlText w:val="%1."/>
      <w:lvlJc w:val="left"/>
      <w:pPr>
        <w:ind w:left="360" w:hanging="360"/>
      </w:pPr>
      <w:rPr>
        <w:rFonts w:hint="default"/>
      </w:rPr>
    </w:lvl>
    <w:lvl w:ilvl="1">
      <w:start w:val="1"/>
      <w:numFmt w:val="decimal"/>
      <w:lvlText w:val="%1.%2."/>
      <w:lvlJc w:val="left"/>
      <w:pPr>
        <w:ind w:left="792" w:hanging="432"/>
      </w:pPr>
      <w:rPr>
        <w:rFonts w:hint="default"/>
        <w:b w:val="0"/>
        <w:bCs w:val="0"/>
        <w:i w:val="0"/>
        <w:iCs w:val="0"/>
        <w:caps w:val="0"/>
        <w:smallCaps w:val="0"/>
        <w:strike w:val="0"/>
        <w:dstrike w:val="0"/>
        <w:outline w:val="0"/>
        <w:shadow w:val="0"/>
        <w:emboss w:val="0"/>
        <w:imprint w:val="0"/>
        <w:vanish w:val="0"/>
        <w:spacing w:val="0"/>
        <w:kern w:val="0"/>
        <w:position w:val="0"/>
        <w:u w:val="none"/>
        <w:effect w:val="none"/>
        <w:vertAlign w:val="baseline"/>
        <w:em w:val="none"/>
        <w14:ligatures w14:val="none"/>
        <w14:numForm w14:val="default"/>
        <w14:numSpacing w14:val="default"/>
        <w14:stylisticSets/>
        <w14:cntxtAlts w14:val="0"/>
      </w:rPr>
    </w:lvl>
    <w:lvl w:ilvl="2">
      <w:start w:val="1"/>
      <w:numFmt w:val="decimal"/>
      <w:lvlText w:val="%1.%2.%3."/>
      <w:lvlJc w:val="left"/>
      <w:pPr>
        <w:ind w:left="504" w:hanging="504"/>
      </w:pPr>
      <w:rPr>
        <w:rFonts w:hint="default"/>
        <w:b w:val="0"/>
        <w:bCs w:val="0"/>
        <w:i w:val="0"/>
        <w:iCs w:val="0"/>
        <w:caps w:val="0"/>
        <w:smallCaps w:val="0"/>
        <w:strike w:val="0"/>
        <w:dstrike w:val="0"/>
        <w:outline w:val="0"/>
        <w:shadow w:val="0"/>
        <w:emboss w:val="0"/>
        <w:imprint w:val="0"/>
        <w:vanish w:val="0"/>
        <w:spacing w:val="0"/>
        <w:kern w:val="0"/>
        <w:position w:val="0"/>
        <w:u w:val="none"/>
        <w:effect w:val="none"/>
        <w:vertAlign w:val="baseline"/>
        <w:em w:val="none"/>
        <w14:ligatures w14:val="none"/>
        <w14:numForm w14:val="default"/>
        <w14:numSpacing w14:val="default"/>
        <w14:stylisticSets/>
        <w14:cntxtAlts w14:val="0"/>
      </w:rPr>
    </w:lvl>
    <w:lvl w:ilvl="3">
      <w:start w:val="1"/>
      <w:numFmt w:val="decimal"/>
      <w:lvlText w:val="%1.%2.%3.%4."/>
      <w:lvlJc w:val="left"/>
      <w:pPr>
        <w:ind w:left="1728" w:hanging="648"/>
      </w:pPr>
      <w:rPr>
        <w:rFonts w:hint="default"/>
      </w:rPr>
    </w:lvl>
    <w:lvl w:ilvl="4">
      <w:start w:val="1"/>
      <w:numFmt w:val="decimal"/>
      <w:lvlText w:val="%1.%2.%3.%4.%5."/>
      <w:lvlJc w:val="left"/>
      <w:pPr>
        <w:ind w:left="2232" w:hanging="792"/>
      </w:pPr>
      <w:rPr>
        <w:rFonts w:hint="default"/>
      </w:rPr>
    </w:lvl>
    <w:lvl w:ilvl="5">
      <w:start w:val="1"/>
      <w:numFmt w:val="decimal"/>
      <w:lvlText w:val="%1.%2.%3.%4.%5.%6."/>
      <w:lvlJc w:val="left"/>
      <w:pPr>
        <w:ind w:left="2736" w:hanging="936"/>
      </w:pPr>
      <w:rPr>
        <w:rFonts w:hint="default"/>
      </w:rPr>
    </w:lvl>
    <w:lvl w:ilvl="6">
      <w:start w:val="1"/>
      <w:numFmt w:val="decimal"/>
      <w:lvlText w:val="%1.%2.%3.%4.%5.%6.%7."/>
      <w:lvlJc w:val="left"/>
      <w:pPr>
        <w:ind w:left="3240" w:hanging="1080"/>
      </w:pPr>
      <w:rPr>
        <w:rFonts w:hint="default"/>
      </w:rPr>
    </w:lvl>
    <w:lvl w:ilvl="7">
      <w:start w:val="1"/>
      <w:numFmt w:val="decimal"/>
      <w:lvlText w:val="%1.%2.%3.%4.%5.%6.%7.%8."/>
      <w:lvlJc w:val="left"/>
      <w:pPr>
        <w:ind w:left="3744" w:hanging="1224"/>
      </w:pPr>
      <w:rPr>
        <w:rFonts w:hint="default"/>
      </w:rPr>
    </w:lvl>
    <w:lvl w:ilvl="8">
      <w:start w:val="1"/>
      <w:numFmt w:val="decimal"/>
      <w:lvlText w:val="%1.%2.%3.%4.%5.%6.%7.%8.%9."/>
      <w:lvlJc w:val="left"/>
      <w:pPr>
        <w:ind w:left="4320" w:hanging="1440"/>
      </w:pPr>
      <w:rPr>
        <w:rFonts w:hint="default"/>
      </w:rPr>
    </w:lvl>
  </w:abstractNum>
  <w:abstractNum w:abstractNumId="18" w15:restartNumberingAfterBreak="0">
    <w:nsid w:val="3FA73562"/>
    <w:multiLevelType w:val="hybridMultilevel"/>
    <w:tmpl w:val="381A8A96"/>
    <w:lvl w:ilvl="0" w:tplc="0405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05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5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5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5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5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5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5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5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9" w15:restartNumberingAfterBreak="0">
    <w:nsid w:val="4B582DB7"/>
    <w:multiLevelType w:val="multilevel"/>
    <w:tmpl w:val="FB78F8AA"/>
    <w:lvl w:ilvl="0">
      <w:start w:val="1"/>
      <w:numFmt w:val="decimal"/>
      <w:pStyle w:val="OM-Nadpis1"/>
      <w:isLgl/>
      <w:suff w:val="space"/>
      <w:lvlText w:val="%1."/>
      <w:lvlJc w:val="left"/>
      <w:pPr>
        <w:ind w:left="0" w:firstLine="0"/>
      </w:pPr>
      <w:rPr>
        <w:rFonts w:ascii="Calibri" w:hAnsi="Calibri" w:hint="default"/>
        <w:b/>
        <w:bCs w:val="0"/>
        <w:i w:val="0"/>
        <w:iCs w:val="0"/>
        <w:caps w:val="0"/>
        <w:smallCaps w:val="0"/>
        <w:strike w:val="0"/>
        <w:dstrike w:val="0"/>
        <w:outline w:val="0"/>
        <w:shadow w:val="0"/>
        <w:emboss w:val="0"/>
        <w:imprint w:val="0"/>
        <w:noProof w:val="0"/>
        <w:vanish w:val="0"/>
        <w:color w:val="0D3271"/>
        <w:spacing w:val="0"/>
        <w:kern w:val="0"/>
        <w:position w:val="0"/>
        <w:sz w:val="28"/>
        <w:u w:val="none"/>
        <w:effect w:val="none"/>
        <w:vertAlign w:val="baseline"/>
        <w:em w:val="none"/>
        <w:specVanish w:val="0"/>
        <w14:glow w14:rad="0">
          <w14:srgbClr w14:val="000000"/>
        </w14:glow>
        <w14:shadow w14:blurRad="0" w14:dist="0" w14:dir="0" w14:sx="0" w14:sy="0" w14:kx="0" w14:ky="0" w14:algn="none">
          <w14:srgbClr w14:val="000000"/>
        </w14:shadow>
        <w14:reflection w14:blurRad="0" w14:stA="0" w14:stPos="0" w14:endA="0" w14:endPos="0" w14:dist="0" w14:dir="0" w14:fadeDir="0" w14:sx="0" w14:sy="0" w14:kx="0" w14:ky="0" w14:algn="none"/>
        <w14:textOutline w14:w="0" w14:cap="rnd" w14:cmpd="sng" w14:algn="ctr">
          <w14:noFill/>
          <w14:prstDash w14:val="solid"/>
          <w14:bevel/>
        </w14:textOutline>
        <w14:scene3d>
          <w14:camera w14:prst="orthographicFront"/>
          <w14:lightRig w14:rig="threePt" w14:dir="t">
            <w14:rot w14:lat="0" w14:lon="0" w14:rev="0"/>
          </w14:lightRig>
        </w14:scene3d>
        <w14:props3d w14:extrusionH="0" w14:contourW="0" w14:prstMaterial="none"/>
        <w14:ligatures w14:val="none"/>
        <w14:numForm w14:val="default"/>
        <w14:numSpacing w14:val="default"/>
        <w14:stylisticSets/>
        <w14:cntxtAlts w14:val="0"/>
      </w:rPr>
    </w:lvl>
    <w:lvl w:ilvl="1">
      <w:start w:val="1"/>
      <w:numFmt w:val="decimal"/>
      <w:pStyle w:val="OM-Nadpis2"/>
      <w:isLgl/>
      <w:suff w:val="space"/>
      <w:lvlText w:val="%1.%2."/>
      <w:lvlJc w:val="left"/>
      <w:pPr>
        <w:ind w:left="0" w:firstLine="0"/>
      </w:pPr>
      <w:rPr>
        <w:rFonts w:ascii="Calibri" w:hAnsi="Calibri" w:hint="default"/>
        <w:b/>
        <w:i w:val="0"/>
        <w:color w:val="0D3271"/>
        <w:sz w:val="24"/>
      </w:rPr>
    </w:lvl>
    <w:lvl w:ilvl="2">
      <w:start w:val="1"/>
      <w:numFmt w:val="decimal"/>
      <w:pStyle w:val="OM-nadpis3"/>
      <w:isLgl/>
      <w:suff w:val="space"/>
      <w:lvlText w:val="%1.%2.%3."/>
      <w:lvlJc w:val="left"/>
      <w:pPr>
        <w:ind w:left="0" w:firstLine="0"/>
      </w:pPr>
      <w:rPr>
        <w:rFonts w:ascii="Calibri" w:hAnsi="Calibri" w:hint="default"/>
        <w:b/>
        <w:i w:val="0"/>
        <w:color w:val="0D3271"/>
        <w:sz w:val="22"/>
      </w:rPr>
    </w:lvl>
    <w:lvl w:ilvl="3">
      <w:start w:val="1"/>
      <w:numFmt w:val="decimal"/>
      <w:pStyle w:val="OM-Nadpis4"/>
      <w:isLgl/>
      <w:suff w:val="space"/>
      <w:lvlText w:val="%1.%2.%3.%4."/>
      <w:lvlJc w:val="left"/>
      <w:pPr>
        <w:ind w:left="0" w:firstLine="0"/>
      </w:pPr>
      <w:rPr>
        <w:rFonts w:ascii="Calibri" w:hAnsi="Calibri" w:hint="default"/>
        <w:b/>
        <w:i w:val="0"/>
        <w:color w:val="0D3271"/>
        <w:sz w:val="22"/>
      </w:rPr>
    </w:lvl>
    <w:lvl w:ilvl="4">
      <w:start w:val="1"/>
      <w:numFmt w:val="decimal"/>
      <w:pStyle w:val="OM-nadpis5"/>
      <w:isLgl/>
      <w:suff w:val="space"/>
      <w:lvlText w:val="%1.%2.%3.%4.%5"/>
      <w:lvlJc w:val="left"/>
      <w:pPr>
        <w:ind w:left="567" w:hanging="567"/>
      </w:pPr>
      <w:rPr>
        <w:rFonts w:ascii="Calibri" w:hAnsi="Calibri" w:hint="default"/>
        <w:b w:val="0"/>
        <w:i w:val="0"/>
        <w:color w:val="0D3271"/>
        <w:sz w:val="22"/>
      </w:rPr>
    </w:lvl>
    <w:lvl w:ilvl="5">
      <w:start w:val="1"/>
      <w:numFmt w:val="decimal"/>
      <w:isLgl/>
      <w:lvlText w:val="%1.%2.%3.%4.%5.%6"/>
      <w:lvlJc w:val="left"/>
      <w:pPr>
        <w:ind w:left="567" w:hanging="567"/>
      </w:pPr>
      <w:rPr>
        <w:rFonts w:hint="default"/>
      </w:rPr>
    </w:lvl>
    <w:lvl w:ilvl="6">
      <w:start w:val="1"/>
      <w:numFmt w:val="decimal"/>
      <w:isLgl/>
      <w:lvlText w:val="%1.%2.%3.%4.%5.%6.%7"/>
      <w:lvlJc w:val="left"/>
      <w:pPr>
        <w:ind w:left="567" w:hanging="567"/>
      </w:pPr>
      <w:rPr>
        <w:rFonts w:hint="default"/>
      </w:rPr>
    </w:lvl>
    <w:lvl w:ilvl="7">
      <w:start w:val="1"/>
      <w:numFmt w:val="decimal"/>
      <w:isLgl/>
      <w:lvlText w:val="%1.%2.%3.%4.%5.%6.%7.%8"/>
      <w:lvlJc w:val="left"/>
      <w:pPr>
        <w:ind w:left="567" w:hanging="567"/>
      </w:pPr>
      <w:rPr>
        <w:rFonts w:hint="default"/>
      </w:rPr>
    </w:lvl>
    <w:lvl w:ilvl="8">
      <w:start w:val="1"/>
      <w:numFmt w:val="decimal"/>
      <w:isLgl/>
      <w:lvlText w:val="%1.%2.%3.%4.%5.%6.%7.%8.%9"/>
      <w:lvlJc w:val="left"/>
      <w:pPr>
        <w:ind w:left="567" w:hanging="567"/>
      </w:pPr>
      <w:rPr>
        <w:rFonts w:hint="default"/>
      </w:rPr>
    </w:lvl>
  </w:abstractNum>
  <w:abstractNum w:abstractNumId="20" w15:restartNumberingAfterBreak="0">
    <w:nsid w:val="4CC325F0"/>
    <w:multiLevelType w:val="multilevel"/>
    <w:tmpl w:val="B4C8FFA2"/>
    <w:lvl w:ilvl="0">
      <w:start w:val="1"/>
      <w:numFmt w:val="decimal"/>
      <w:lvlText w:val="%1."/>
      <w:lvlJc w:val="left"/>
      <w:pPr>
        <w:ind w:left="360" w:hanging="360"/>
      </w:pPr>
      <w:rPr>
        <w:rFonts w:hint="default"/>
      </w:rPr>
    </w:lvl>
    <w:lvl w:ilvl="1">
      <w:start w:val="1"/>
      <w:numFmt w:val="decimal"/>
      <w:lvlText w:val="%1.%2."/>
      <w:lvlJc w:val="left"/>
      <w:pPr>
        <w:ind w:left="792" w:hanging="432"/>
      </w:pPr>
      <w:rPr>
        <w:rFonts w:hint="default"/>
        <w:b/>
        <w:bCs w:val="0"/>
        <w:i w:val="0"/>
        <w:iCs w:val="0"/>
        <w:caps w:val="0"/>
        <w:smallCaps w:val="0"/>
        <w:strike w:val="0"/>
        <w:dstrike w:val="0"/>
        <w:outline w:val="0"/>
        <w:shadow w:val="0"/>
        <w:emboss w:val="0"/>
        <w:imprint w:val="0"/>
        <w:noProof w:val="0"/>
        <w:vanish w:val="0"/>
        <w:webHidden w:val="0"/>
        <w:spacing w:val="0"/>
        <w:kern w:val="0"/>
        <w:position w:val="0"/>
        <w:u w:val="none"/>
        <w:effect w:val="none"/>
        <w:vertAlign w:val="baseline"/>
        <w:em w:val="none"/>
        <w:specVanish w:val="0"/>
        <w14:glow w14:rad="0">
          <w14:srgbClr w14:val="000000"/>
        </w14:glow>
        <w14:shadow w14:blurRad="0" w14:dist="0" w14:dir="0" w14:sx="0" w14:sy="0" w14:kx="0" w14:ky="0" w14:algn="none">
          <w14:srgbClr w14:val="000000"/>
        </w14:shadow>
        <w14:reflection w14:blurRad="0" w14:stA="0" w14:stPos="0" w14:endA="0" w14:endPos="0" w14:dist="0" w14:dir="0" w14:fadeDir="0" w14:sx="0" w14:sy="0" w14:kx="0" w14:ky="0" w14:algn="none"/>
        <w14:textOutline w14:w="0" w14:cap="rnd" w14:cmpd="sng" w14:algn="ctr">
          <w14:noFill/>
          <w14:prstDash w14:val="solid"/>
          <w14:bevel/>
        </w14:textOutline>
        <w14:scene3d>
          <w14:camera w14:prst="orthographicFront"/>
          <w14:lightRig w14:rig="threePt" w14:dir="t">
            <w14:rot w14:lat="0" w14:lon="0" w14:rev="0"/>
          </w14:lightRig>
        </w14:scene3d>
        <w14:props3d w14:extrusionH="0" w14:contourW="0" w14:prstMaterial="none"/>
        <w14:ligatures w14:val="none"/>
        <w14:numForm w14:val="default"/>
        <w14:numSpacing w14:val="default"/>
        <w14:stylisticSets/>
        <w14:cntxtAlts w14:val="0"/>
      </w:rPr>
    </w:lvl>
    <w:lvl w:ilvl="2">
      <w:start w:val="1"/>
      <w:numFmt w:val="decimal"/>
      <w:lvlText w:val="%1.%2.%3."/>
      <w:lvlJc w:val="left"/>
      <w:pPr>
        <w:ind w:left="1355" w:hanging="504"/>
      </w:pPr>
      <w:rPr>
        <w:rFonts w:hint="default"/>
        <w:b w:val="0"/>
        <w:bCs w:val="0"/>
        <w:i w:val="0"/>
        <w:iCs w:val="0"/>
        <w:caps w:val="0"/>
        <w:smallCaps w:val="0"/>
        <w:strike w:val="0"/>
        <w:dstrike w:val="0"/>
        <w:outline w:val="0"/>
        <w:shadow w:val="0"/>
        <w:emboss w:val="0"/>
        <w:imprint w:val="0"/>
        <w:noProof w:val="0"/>
        <w:vanish w:val="0"/>
        <w:webHidden w:val="0"/>
        <w:spacing w:val="0"/>
        <w:kern w:val="0"/>
        <w:position w:val="0"/>
        <w:u w:val="none"/>
        <w:effect w:val="none"/>
        <w:vertAlign w:val="baseline"/>
        <w:em w:val="none"/>
        <w:specVanish w:val="0"/>
        <w14:glow w14:rad="0">
          <w14:srgbClr w14:val="000000"/>
        </w14:glow>
        <w14:shadow w14:blurRad="0" w14:dist="0" w14:dir="0" w14:sx="0" w14:sy="0" w14:kx="0" w14:ky="0" w14:algn="none">
          <w14:srgbClr w14:val="000000"/>
        </w14:shadow>
        <w14:reflection w14:blurRad="0" w14:stA="0" w14:stPos="0" w14:endA="0" w14:endPos="0" w14:dist="0" w14:dir="0" w14:fadeDir="0" w14:sx="0" w14:sy="0" w14:kx="0" w14:ky="0" w14:algn="none"/>
        <w14:textOutline w14:w="0" w14:cap="rnd" w14:cmpd="sng" w14:algn="ctr">
          <w14:noFill/>
          <w14:prstDash w14:val="solid"/>
          <w14:bevel/>
        </w14:textOutline>
        <w14:scene3d>
          <w14:camera w14:prst="orthographicFront"/>
          <w14:lightRig w14:rig="threePt" w14:dir="t">
            <w14:rot w14:lat="0" w14:lon="0" w14:rev="0"/>
          </w14:lightRig>
        </w14:scene3d>
        <w14:props3d w14:extrusionH="0" w14:contourW="0" w14:prstMaterial="none"/>
        <w14:ligatures w14:val="none"/>
        <w14:numForm w14:val="default"/>
        <w14:numSpacing w14:val="default"/>
        <w14:stylisticSets/>
        <w14:cntxtAlts w14:val="0"/>
      </w:rPr>
    </w:lvl>
    <w:lvl w:ilvl="3">
      <w:start w:val="1"/>
      <w:numFmt w:val="decimal"/>
      <w:pStyle w:val="Nadpis40"/>
      <w:lvlText w:val="%1.%2.%3.%4."/>
      <w:lvlJc w:val="left"/>
      <w:pPr>
        <w:ind w:left="2066" w:hanging="648"/>
      </w:pPr>
      <w:rPr>
        <w:rFonts w:hint="default"/>
        <w:b/>
        <w:bCs w:val="0"/>
        <w:i w:val="0"/>
        <w:iCs w:val="0"/>
        <w:caps w:val="0"/>
        <w:smallCaps w:val="0"/>
        <w:strike w:val="0"/>
        <w:dstrike w:val="0"/>
        <w:outline w:val="0"/>
        <w:shadow w:val="0"/>
        <w:emboss w:val="0"/>
        <w:imprint w:val="0"/>
        <w:noProof w:val="0"/>
        <w:vanish w:val="0"/>
        <w:webHidden w:val="0"/>
        <w:spacing w:val="0"/>
        <w:kern w:val="0"/>
        <w:position w:val="0"/>
        <w:u w:val="none"/>
        <w:effect w:val="none"/>
        <w:vertAlign w:val="baseline"/>
        <w:em w:val="none"/>
        <w:specVanish w:val="0"/>
        <w14:glow w14:rad="0">
          <w14:srgbClr w14:val="000000"/>
        </w14:glow>
        <w14:shadow w14:blurRad="0" w14:dist="0" w14:dir="0" w14:sx="0" w14:sy="0" w14:kx="0" w14:ky="0" w14:algn="none">
          <w14:srgbClr w14:val="000000"/>
        </w14:shadow>
        <w14:reflection w14:blurRad="0" w14:stA="0" w14:stPos="0" w14:endA="0" w14:endPos="0" w14:dist="0" w14:dir="0" w14:fadeDir="0" w14:sx="0" w14:sy="0" w14:kx="0" w14:ky="0" w14:algn="none"/>
        <w14:textOutline w14:w="0" w14:cap="rnd" w14:cmpd="sng" w14:algn="ctr">
          <w14:noFill/>
          <w14:prstDash w14:val="solid"/>
          <w14:bevel/>
        </w14:textOutline>
        <w14:scene3d>
          <w14:camera w14:prst="orthographicFront"/>
          <w14:lightRig w14:rig="threePt" w14:dir="t">
            <w14:rot w14:lat="0" w14:lon="0" w14:rev="0"/>
          </w14:lightRig>
        </w14:scene3d>
        <w14:props3d w14:extrusionH="0" w14:contourW="0" w14:prstMaterial="none"/>
        <w14:ligatures w14:val="none"/>
        <w14:numForm w14:val="default"/>
        <w14:numSpacing w14:val="default"/>
        <w14:stylisticSets/>
        <w14:cntxtAlts w14:val="0"/>
      </w:rPr>
    </w:lvl>
    <w:lvl w:ilvl="4">
      <w:start w:val="1"/>
      <w:numFmt w:val="decimal"/>
      <w:lvlText w:val="%1.%2.%3.%4.%5."/>
      <w:lvlJc w:val="left"/>
      <w:pPr>
        <w:ind w:left="2232" w:hanging="792"/>
      </w:pPr>
      <w:rPr>
        <w:rFonts w:hint="default"/>
        <w:b/>
        <w:bCs w:val="0"/>
        <w:i w:val="0"/>
        <w:iCs w:val="0"/>
        <w:caps w:val="0"/>
        <w:smallCaps w:val="0"/>
        <w:strike w:val="0"/>
        <w:dstrike w:val="0"/>
        <w:outline w:val="0"/>
        <w:shadow w:val="0"/>
        <w:emboss w:val="0"/>
        <w:imprint w:val="0"/>
        <w:noProof w:val="0"/>
        <w:vanish w:val="0"/>
        <w:webHidden w:val="0"/>
        <w:spacing w:val="0"/>
        <w:kern w:val="0"/>
        <w:position w:val="0"/>
        <w:u w:val="none"/>
        <w:effect w:val="none"/>
        <w:vertAlign w:val="baseline"/>
        <w:em w:val="none"/>
        <w:specVanish w:val="0"/>
        <w14:glow w14:rad="0">
          <w14:srgbClr w14:val="000000"/>
        </w14:glow>
        <w14:shadow w14:blurRad="0" w14:dist="0" w14:dir="0" w14:sx="0" w14:sy="0" w14:kx="0" w14:ky="0" w14:algn="none">
          <w14:srgbClr w14:val="000000"/>
        </w14:shadow>
        <w14:reflection w14:blurRad="0" w14:stA="0" w14:stPos="0" w14:endA="0" w14:endPos="0" w14:dist="0" w14:dir="0" w14:fadeDir="0" w14:sx="0" w14:sy="0" w14:kx="0" w14:ky="0" w14:algn="none"/>
        <w14:textOutline w14:w="0" w14:cap="rnd" w14:cmpd="sng" w14:algn="ctr">
          <w14:noFill/>
          <w14:prstDash w14:val="solid"/>
          <w14:bevel/>
        </w14:textOutline>
        <w14:scene3d>
          <w14:camera w14:prst="orthographicFront"/>
          <w14:lightRig w14:rig="threePt" w14:dir="t">
            <w14:rot w14:lat="0" w14:lon="0" w14:rev="0"/>
          </w14:lightRig>
        </w14:scene3d>
        <w14:props3d w14:extrusionH="0" w14:contourW="0" w14:prstMaterial="none"/>
        <w14:ligatures w14:val="none"/>
        <w14:numForm w14:val="default"/>
        <w14:numSpacing w14:val="default"/>
        <w14:stylisticSets/>
        <w14:cntxtAlts w14:val="0"/>
      </w:rPr>
    </w:lvl>
    <w:lvl w:ilvl="5">
      <w:start w:val="1"/>
      <w:numFmt w:val="decimal"/>
      <w:lvlText w:val="%1.%2.%3.%4.%5.%6."/>
      <w:lvlJc w:val="left"/>
      <w:pPr>
        <w:ind w:left="2736" w:hanging="936"/>
      </w:pPr>
      <w:rPr>
        <w:rFonts w:hint="default"/>
      </w:rPr>
    </w:lvl>
    <w:lvl w:ilvl="6">
      <w:start w:val="1"/>
      <w:numFmt w:val="decimal"/>
      <w:lvlText w:val="%1.%2.%3.%4.%5.%6.%7."/>
      <w:lvlJc w:val="left"/>
      <w:pPr>
        <w:ind w:left="3240" w:hanging="1080"/>
      </w:pPr>
      <w:rPr>
        <w:rFonts w:hint="default"/>
      </w:rPr>
    </w:lvl>
    <w:lvl w:ilvl="7">
      <w:start w:val="1"/>
      <w:numFmt w:val="decimal"/>
      <w:lvlText w:val="%1.%2.%3.%4.%5.%6.%7.%8."/>
      <w:lvlJc w:val="left"/>
      <w:pPr>
        <w:ind w:left="3744" w:hanging="1224"/>
      </w:pPr>
      <w:rPr>
        <w:rFonts w:hint="default"/>
      </w:rPr>
    </w:lvl>
    <w:lvl w:ilvl="8">
      <w:start w:val="1"/>
      <w:numFmt w:val="decimal"/>
      <w:lvlText w:val="%1.%2.%3.%4.%5.%6.%7.%8.%9."/>
      <w:lvlJc w:val="left"/>
      <w:pPr>
        <w:ind w:left="4320" w:hanging="1440"/>
      </w:pPr>
      <w:rPr>
        <w:rFonts w:hint="default"/>
      </w:rPr>
    </w:lvl>
  </w:abstractNum>
  <w:abstractNum w:abstractNumId="21" w15:restartNumberingAfterBreak="0">
    <w:nsid w:val="54922220"/>
    <w:multiLevelType w:val="hybridMultilevel"/>
    <w:tmpl w:val="AC14E57C"/>
    <w:lvl w:ilvl="0" w:tplc="80409280">
      <w:start w:val="1"/>
      <w:numFmt w:val="bullet"/>
      <w:lvlText w:val=""/>
      <w:lvlJc w:val="left"/>
      <w:pPr>
        <w:ind w:left="720" w:hanging="360"/>
      </w:pPr>
      <w:rPr>
        <w:rFonts w:ascii="Symbol" w:hAnsi="Symbol"/>
      </w:rPr>
    </w:lvl>
    <w:lvl w:ilvl="1" w:tplc="A482C144">
      <w:start w:val="1"/>
      <w:numFmt w:val="bullet"/>
      <w:lvlText w:val=""/>
      <w:lvlJc w:val="left"/>
      <w:pPr>
        <w:ind w:left="720" w:hanging="360"/>
      </w:pPr>
      <w:rPr>
        <w:rFonts w:ascii="Symbol" w:hAnsi="Symbol"/>
      </w:rPr>
    </w:lvl>
    <w:lvl w:ilvl="2" w:tplc="D6D083D6">
      <w:start w:val="1"/>
      <w:numFmt w:val="bullet"/>
      <w:lvlText w:val=""/>
      <w:lvlJc w:val="left"/>
      <w:pPr>
        <w:ind w:left="720" w:hanging="360"/>
      </w:pPr>
      <w:rPr>
        <w:rFonts w:ascii="Symbol" w:hAnsi="Symbol"/>
      </w:rPr>
    </w:lvl>
    <w:lvl w:ilvl="3" w:tplc="2E2E001C">
      <w:start w:val="1"/>
      <w:numFmt w:val="bullet"/>
      <w:lvlText w:val=""/>
      <w:lvlJc w:val="left"/>
      <w:pPr>
        <w:ind w:left="720" w:hanging="360"/>
      </w:pPr>
      <w:rPr>
        <w:rFonts w:ascii="Symbol" w:hAnsi="Symbol"/>
      </w:rPr>
    </w:lvl>
    <w:lvl w:ilvl="4" w:tplc="6D5E2DF2">
      <w:start w:val="1"/>
      <w:numFmt w:val="bullet"/>
      <w:lvlText w:val=""/>
      <w:lvlJc w:val="left"/>
      <w:pPr>
        <w:ind w:left="720" w:hanging="360"/>
      </w:pPr>
      <w:rPr>
        <w:rFonts w:ascii="Symbol" w:hAnsi="Symbol"/>
      </w:rPr>
    </w:lvl>
    <w:lvl w:ilvl="5" w:tplc="F00ECC02">
      <w:start w:val="1"/>
      <w:numFmt w:val="bullet"/>
      <w:lvlText w:val=""/>
      <w:lvlJc w:val="left"/>
      <w:pPr>
        <w:ind w:left="720" w:hanging="360"/>
      </w:pPr>
      <w:rPr>
        <w:rFonts w:ascii="Symbol" w:hAnsi="Symbol"/>
      </w:rPr>
    </w:lvl>
    <w:lvl w:ilvl="6" w:tplc="F3FCA8FE">
      <w:start w:val="1"/>
      <w:numFmt w:val="bullet"/>
      <w:lvlText w:val=""/>
      <w:lvlJc w:val="left"/>
      <w:pPr>
        <w:ind w:left="720" w:hanging="360"/>
      </w:pPr>
      <w:rPr>
        <w:rFonts w:ascii="Symbol" w:hAnsi="Symbol"/>
      </w:rPr>
    </w:lvl>
    <w:lvl w:ilvl="7" w:tplc="BB0C3688">
      <w:start w:val="1"/>
      <w:numFmt w:val="bullet"/>
      <w:lvlText w:val=""/>
      <w:lvlJc w:val="left"/>
      <w:pPr>
        <w:ind w:left="720" w:hanging="360"/>
      </w:pPr>
      <w:rPr>
        <w:rFonts w:ascii="Symbol" w:hAnsi="Symbol"/>
      </w:rPr>
    </w:lvl>
    <w:lvl w:ilvl="8" w:tplc="591E4FFA">
      <w:start w:val="1"/>
      <w:numFmt w:val="bullet"/>
      <w:lvlText w:val=""/>
      <w:lvlJc w:val="left"/>
      <w:pPr>
        <w:ind w:left="720" w:hanging="360"/>
      </w:pPr>
      <w:rPr>
        <w:rFonts w:ascii="Symbol" w:hAnsi="Symbol"/>
      </w:rPr>
    </w:lvl>
  </w:abstractNum>
  <w:abstractNum w:abstractNumId="22" w15:restartNumberingAfterBreak="0">
    <w:nsid w:val="55444D5A"/>
    <w:multiLevelType w:val="hybridMultilevel"/>
    <w:tmpl w:val="8A88ED58"/>
    <w:lvl w:ilvl="0" w:tplc="DB0A950E">
      <w:start w:val="1"/>
      <w:numFmt w:val="lowerLetter"/>
      <w:lvlText w:val="%1)"/>
      <w:lvlJc w:val="left"/>
      <w:pPr>
        <w:ind w:left="1068" w:hanging="360"/>
      </w:pPr>
      <w:rPr>
        <w:rFonts w:hint="default"/>
        <w:b/>
        <w:bCs/>
      </w:rPr>
    </w:lvl>
    <w:lvl w:ilvl="1" w:tplc="04050019">
      <w:start w:val="1"/>
      <w:numFmt w:val="lowerLetter"/>
      <w:lvlText w:val="%2."/>
      <w:lvlJc w:val="left"/>
      <w:pPr>
        <w:ind w:left="1788" w:hanging="360"/>
      </w:pPr>
    </w:lvl>
    <w:lvl w:ilvl="2" w:tplc="0405001B" w:tentative="1">
      <w:start w:val="1"/>
      <w:numFmt w:val="lowerRoman"/>
      <w:lvlText w:val="%3."/>
      <w:lvlJc w:val="right"/>
      <w:pPr>
        <w:ind w:left="2508" w:hanging="180"/>
      </w:pPr>
    </w:lvl>
    <w:lvl w:ilvl="3" w:tplc="0405000F" w:tentative="1">
      <w:start w:val="1"/>
      <w:numFmt w:val="decimal"/>
      <w:lvlText w:val="%4."/>
      <w:lvlJc w:val="left"/>
      <w:pPr>
        <w:ind w:left="3228" w:hanging="360"/>
      </w:pPr>
    </w:lvl>
    <w:lvl w:ilvl="4" w:tplc="04050019" w:tentative="1">
      <w:start w:val="1"/>
      <w:numFmt w:val="lowerLetter"/>
      <w:lvlText w:val="%5."/>
      <w:lvlJc w:val="left"/>
      <w:pPr>
        <w:ind w:left="3948" w:hanging="360"/>
      </w:pPr>
    </w:lvl>
    <w:lvl w:ilvl="5" w:tplc="0405001B" w:tentative="1">
      <w:start w:val="1"/>
      <w:numFmt w:val="lowerRoman"/>
      <w:lvlText w:val="%6."/>
      <w:lvlJc w:val="right"/>
      <w:pPr>
        <w:ind w:left="4668" w:hanging="180"/>
      </w:pPr>
    </w:lvl>
    <w:lvl w:ilvl="6" w:tplc="0405000F" w:tentative="1">
      <w:start w:val="1"/>
      <w:numFmt w:val="decimal"/>
      <w:lvlText w:val="%7."/>
      <w:lvlJc w:val="left"/>
      <w:pPr>
        <w:ind w:left="5388" w:hanging="360"/>
      </w:pPr>
    </w:lvl>
    <w:lvl w:ilvl="7" w:tplc="04050019" w:tentative="1">
      <w:start w:val="1"/>
      <w:numFmt w:val="lowerLetter"/>
      <w:lvlText w:val="%8."/>
      <w:lvlJc w:val="left"/>
      <w:pPr>
        <w:ind w:left="6108" w:hanging="360"/>
      </w:pPr>
    </w:lvl>
    <w:lvl w:ilvl="8" w:tplc="0405001B" w:tentative="1">
      <w:start w:val="1"/>
      <w:numFmt w:val="lowerRoman"/>
      <w:lvlText w:val="%9."/>
      <w:lvlJc w:val="right"/>
      <w:pPr>
        <w:ind w:left="6828" w:hanging="180"/>
      </w:pPr>
    </w:lvl>
  </w:abstractNum>
  <w:abstractNum w:abstractNumId="23" w15:restartNumberingAfterBreak="0">
    <w:nsid w:val="55D1072D"/>
    <w:multiLevelType w:val="hybridMultilevel"/>
    <w:tmpl w:val="6D04AB22"/>
    <w:lvl w:ilvl="0" w:tplc="C1E2B658">
      <w:start w:val="31"/>
      <w:numFmt w:val="bullet"/>
      <w:lvlText w:val="-"/>
      <w:lvlJc w:val="left"/>
      <w:pPr>
        <w:ind w:left="928" w:hanging="360"/>
      </w:pPr>
      <w:rPr>
        <w:rFonts w:ascii="Calibri" w:eastAsia="Times New Roman" w:hAnsi="Calibri" w:hint="default"/>
        <w:b w:val="0"/>
        <w:bCs w:val="0"/>
        <w:i w:val="0"/>
        <w:iCs w:val="0"/>
        <w:caps w:val="0"/>
        <w:smallCaps w:val="0"/>
        <w:strike w:val="0"/>
        <w:dstrike w:val="0"/>
        <w:noProof w:val="0"/>
        <w:vanish w:val="0"/>
        <w:webHidden w:val="0"/>
        <w:color w:val="000000"/>
        <w:spacing w:val="0"/>
        <w:kern w:val="0"/>
        <w:position w:val="0"/>
        <w:sz w:val="24"/>
        <w:szCs w:val="24"/>
        <w:u w:val="none"/>
        <w:effect w:val="none"/>
        <w:vertAlign w:val="baseline"/>
        <w:em w:val="none"/>
        <w:specVanish w:val="0"/>
        <w14:glow w14:rad="0">
          <w14:srgbClr w14:val="000000"/>
        </w14:glow>
        <w14:shadow w14:blurRad="0" w14:dist="0" w14:dir="0" w14:sx="0" w14:sy="0" w14:kx="0" w14:ky="0" w14:algn="none">
          <w14:srgbClr w14:val="000000"/>
        </w14:shadow>
        <w14:reflection w14:blurRad="0" w14:stA="0" w14:stPos="0" w14:endA="0" w14:endPos="0" w14:dist="0" w14:dir="0" w14:fadeDir="0" w14:sx="0" w14:sy="0" w14:kx="0" w14:ky="0" w14:algn="none"/>
        <w14:textOutline w14:w="0" w14:cap="rnd" w14:cmpd="sng" w14:algn="ctr">
          <w14:noFill/>
          <w14:prstDash w14:val="solid"/>
          <w14:bevel/>
        </w14:textOutline>
        <w14:scene3d>
          <w14:camera w14:prst="orthographicFront"/>
          <w14:lightRig w14:rig="threePt" w14:dir="t">
            <w14:rot w14:lat="0" w14:lon="0" w14:rev="0"/>
          </w14:lightRig>
        </w14:scene3d>
        <w14:props3d w14:extrusionH="0" w14:contourW="0" w14:prstMaterial="none"/>
        <w14:ligatures w14:val="none"/>
        <w14:numForm w14:val="default"/>
        <w14:numSpacing w14:val="default"/>
        <w14:stylisticSets/>
        <w14:cntxtAlts w14:val="0"/>
      </w:rPr>
    </w:lvl>
    <w:lvl w:ilvl="1" w:tplc="CB4EEDE4">
      <w:start w:val="1"/>
      <w:numFmt w:val="decimal"/>
      <w:pStyle w:val="OM-slovn"/>
      <w:lvlText w:val="%2."/>
      <w:lvlJc w:val="left"/>
      <w:pPr>
        <w:ind w:left="1582" w:hanging="360"/>
      </w:pPr>
    </w:lvl>
    <w:lvl w:ilvl="2" w:tplc="0405001B">
      <w:start w:val="1"/>
      <w:numFmt w:val="lowerRoman"/>
      <w:lvlText w:val="%3."/>
      <w:lvlJc w:val="right"/>
      <w:pPr>
        <w:ind w:left="2302" w:hanging="180"/>
      </w:pPr>
    </w:lvl>
    <w:lvl w:ilvl="3" w:tplc="0405000F">
      <w:start w:val="1"/>
      <w:numFmt w:val="decimal"/>
      <w:lvlText w:val="%4."/>
      <w:lvlJc w:val="left"/>
      <w:pPr>
        <w:ind w:left="3022" w:hanging="360"/>
      </w:pPr>
    </w:lvl>
    <w:lvl w:ilvl="4" w:tplc="04050019">
      <w:start w:val="1"/>
      <w:numFmt w:val="lowerLetter"/>
      <w:lvlText w:val="%5."/>
      <w:lvlJc w:val="left"/>
      <w:pPr>
        <w:ind w:left="3742" w:hanging="360"/>
      </w:pPr>
    </w:lvl>
    <w:lvl w:ilvl="5" w:tplc="0405001B">
      <w:start w:val="1"/>
      <w:numFmt w:val="lowerRoman"/>
      <w:lvlText w:val="%6."/>
      <w:lvlJc w:val="right"/>
      <w:pPr>
        <w:ind w:left="4462" w:hanging="180"/>
      </w:pPr>
    </w:lvl>
    <w:lvl w:ilvl="6" w:tplc="0405000F">
      <w:start w:val="1"/>
      <w:numFmt w:val="decimal"/>
      <w:lvlText w:val="%7."/>
      <w:lvlJc w:val="left"/>
      <w:pPr>
        <w:ind w:left="5182" w:hanging="360"/>
      </w:pPr>
    </w:lvl>
    <w:lvl w:ilvl="7" w:tplc="04050019">
      <w:start w:val="1"/>
      <w:numFmt w:val="lowerLetter"/>
      <w:lvlText w:val="%8."/>
      <w:lvlJc w:val="left"/>
      <w:pPr>
        <w:ind w:left="5902" w:hanging="360"/>
      </w:pPr>
    </w:lvl>
    <w:lvl w:ilvl="8" w:tplc="0405001B">
      <w:start w:val="1"/>
      <w:numFmt w:val="lowerRoman"/>
      <w:lvlText w:val="%9."/>
      <w:lvlJc w:val="right"/>
      <w:pPr>
        <w:ind w:left="6622" w:hanging="180"/>
      </w:pPr>
    </w:lvl>
  </w:abstractNum>
  <w:abstractNum w:abstractNumId="24" w15:restartNumberingAfterBreak="0">
    <w:nsid w:val="57272DBC"/>
    <w:multiLevelType w:val="hybridMultilevel"/>
    <w:tmpl w:val="F2EE5E16"/>
    <w:lvl w:ilvl="0" w:tplc="E544E5DA">
      <w:start w:val="1"/>
      <w:numFmt w:val="lowerLetter"/>
      <w:pStyle w:val="OM-slovnpsmena"/>
      <w:lvlText w:val="%1)"/>
      <w:lvlJc w:val="left"/>
      <w:pPr>
        <w:ind w:left="720" w:hanging="360"/>
      </w:pPr>
      <w:rPr>
        <w:rFonts w:ascii="Montserrat" w:hAnsi="Montserrat" w:cstheme="minorHAnsi" w:hint="default"/>
        <w:b w:val="0"/>
        <w:bCs w:val="0"/>
        <w:i w:val="0"/>
        <w:iCs w:val="0"/>
        <w:caps w:val="0"/>
        <w:smallCaps w:val="0"/>
        <w:strike w:val="0"/>
        <w:dstrike w:val="0"/>
        <w:noProof w:val="0"/>
        <w:vanish w:val="0"/>
        <w:color w:val="000000"/>
        <w:spacing w:val="0"/>
        <w:kern w:val="0"/>
        <w:position w:val="0"/>
        <w:sz w:val="20"/>
        <w:u w:val="none"/>
        <w:effect w:val="none"/>
        <w:vertAlign w:val="baseline"/>
        <w:em w:val="none"/>
        <w:specVanish w:val="0"/>
        <w14:glow w14:rad="0">
          <w14:srgbClr w14:val="000000"/>
        </w14:glow>
        <w14:shadow w14:blurRad="0" w14:dist="0" w14:dir="0" w14:sx="0" w14:sy="0" w14:kx="0" w14:ky="0" w14:algn="none">
          <w14:srgbClr w14:val="000000"/>
        </w14:shadow>
        <w14:reflection w14:blurRad="0" w14:stA="0" w14:stPos="0" w14:endA="0" w14:endPos="0" w14:dist="0" w14:dir="0" w14:fadeDir="0" w14:sx="0" w14:sy="0" w14:kx="0" w14:ky="0" w14:algn="none"/>
        <w14:textOutline w14:w="0" w14:cap="rnd" w14:cmpd="sng" w14:algn="ctr">
          <w14:noFill/>
          <w14:prstDash w14:val="solid"/>
          <w14:bevel/>
        </w14:textOutline>
        <w14:scene3d>
          <w14:camera w14:prst="orthographicFront"/>
          <w14:lightRig w14:rig="threePt" w14:dir="t">
            <w14:rot w14:lat="0" w14:lon="0" w14:rev="0"/>
          </w14:lightRig>
        </w14:scene3d>
        <w14:props3d w14:extrusionH="0" w14:contourW="0" w14:prstMaterial="none"/>
        <w14:ligatures w14:val="none"/>
        <w14:numForm w14:val="default"/>
        <w14:numSpacing w14:val="default"/>
        <w14:stylisticSets/>
        <w14:cntxtAlts w14:val="0"/>
      </w:rPr>
    </w:lvl>
    <w:lvl w:ilvl="1" w:tplc="04050019" w:tentative="1">
      <w:start w:val="1"/>
      <w:numFmt w:val="lowerLetter"/>
      <w:lvlText w:val="%2."/>
      <w:lvlJc w:val="left"/>
      <w:pPr>
        <w:ind w:left="1440" w:hanging="360"/>
      </w:pPr>
    </w:lvl>
    <w:lvl w:ilvl="2" w:tplc="0405001B" w:tentative="1">
      <w:start w:val="1"/>
      <w:numFmt w:val="lowerRoman"/>
      <w:lvlText w:val="%3."/>
      <w:lvlJc w:val="right"/>
      <w:pPr>
        <w:ind w:left="2160" w:hanging="180"/>
      </w:pPr>
    </w:lvl>
    <w:lvl w:ilvl="3" w:tplc="0405000F" w:tentative="1">
      <w:start w:val="1"/>
      <w:numFmt w:val="decimal"/>
      <w:lvlText w:val="%4."/>
      <w:lvlJc w:val="left"/>
      <w:pPr>
        <w:ind w:left="2880" w:hanging="360"/>
      </w:pPr>
    </w:lvl>
    <w:lvl w:ilvl="4" w:tplc="04050019" w:tentative="1">
      <w:start w:val="1"/>
      <w:numFmt w:val="lowerLetter"/>
      <w:lvlText w:val="%5."/>
      <w:lvlJc w:val="left"/>
      <w:pPr>
        <w:ind w:left="3600" w:hanging="360"/>
      </w:pPr>
    </w:lvl>
    <w:lvl w:ilvl="5" w:tplc="0405001B" w:tentative="1">
      <w:start w:val="1"/>
      <w:numFmt w:val="lowerRoman"/>
      <w:lvlText w:val="%6."/>
      <w:lvlJc w:val="right"/>
      <w:pPr>
        <w:ind w:left="4320" w:hanging="180"/>
      </w:pPr>
    </w:lvl>
    <w:lvl w:ilvl="6" w:tplc="0405000F" w:tentative="1">
      <w:start w:val="1"/>
      <w:numFmt w:val="decimal"/>
      <w:lvlText w:val="%7."/>
      <w:lvlJc w:val="left"/>
      <w:pPr>
        <w:ind w:left="5040" w:hanging="360"/>
      </w:pPr>
    </w:lvl>
    <w:lvl w:ilvl="7" w:tplc="04050019" w:tentative="1">
      <w:start w:val="1"/>
      <w:numFmt w:val="lowerLetter"/>
      <w:lvlText w:val="%8."/>
      <w:lvlJc w:val="left"/>
      <w:pPr>
        <w:ind w:left="5760" w:hanging="360"/>
      </w:pPr>
    </w:lvl>
    <w:lvl w:ilvl="8" w:tplc="0405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25" w15:restartNumberingAfterBreak="0">
    <w:nsid w:val="5AF827FB"/>
    <w:multiLevelType w:val="multilevel"/>
    <w:tmpl w:val="81086F18"/>
    <w:lvl w:ilvl="0">
      <w:start w:val="1"/>
      <w:numFmt w:val="decimal"/>
      <w:pStyle w:val="Nadpis1-tentodokument"/>
      <w:lvlText w:val="%1."/>
      <w:lvlJc w:val="left"/>
      <w:pPr>
        <w:ind w:left="720" w:hanging="360"/>
      </w:pPr>
      <w:rPr>
        <w:rFonts w:hint="default"/>
      </w:rPr>
    </w:lvl>
    <w:lvl w:ilvl="1">
      <w:start w:val="3"/>
      <w:numFmt w:val="decimal"/>
      <w:isLgl/>
      <w:lvlText w:val="%1.%2"/>
      <w:lvlJc w:val="left"/>
      <w:pPr>
        <w:ind w:left="360" w:hanging="360"/>
      </w:pPr>
      <w:rPr>
        <w:rFonts w:hint="default"/>
      </w:rPr>
    </w:lvl>
    <w:lvl w:ilvl="2">
      <w:start w:val="1"/>
      <w:numFmt w:val="decimal"/>
      <w:isLgl/>
      <w:lvlText w:val="%1.%2.%3"/>
      <w:lvlJc w:val="left"/>
      <w:pPr>
        <w:ind w:left="1080" w:hanging="720"/>
      </w:pPr>
      <w:rPr>
        <w:rFonts w:hint="default"/>
      </w:rPr>
    </w:lvl>
    <w:lvl w:ilvl="3">
      <w:start w:val="1"/>
      <w:numFmt w:val="decimal"/>
      <w:isLgl/>
      <w:lvlText w:val="%1.%2.%3.%4"/>
      <w:lvlJc w:val="left"/>
      <w:pPr>
        <w:ind w:left="1080" w:hanging="720"/>
      </w:pPr>
      <w:rPr>
        <w:rFonts w:hint="default"/>
      </w:rPr>
    </w:lvl>
    <w:lvl w:ilvl="4">
      <w:start w:val="1"/>
      <w:numFmt w:val="decimal"/>
      <w:isLgl/>
      <w:lvlText w:val="%1.%2.%3.%4.%5"/>
      <w:lvlJc w:val="left"/>
      <w:pPr>
        <w:ind w:left="1440" w:hanging="1080"/>
      </w:pPr>
      <w:rPr>
        <w:rFonts w:hint="default"/>
      </w:rPr>
    </w:lvl>
    <w:lvl w:ilvl="5">
      <w:start w:val="1"/>
      <w:numFmt w:val="decimal"/>
      <w:isLgl/>
      <w:lvlText w:val="%1.%2.%3.%4.%5.%6"/>
      <w:lvlJc w:val="left"/>
      <w:pPr>
        <w:ind w:left="1440" w:hanging="1080"/>
      </w:pPr>
      <w:rPr>
        <w:rFonts w:hint="default"/>
      </w:rPr>
    </w:lvl>
    <w:lvl w:ilvl="6">
      <w:start w:val="1"/>
      <w:numFmt w:val="decimal"/>
      <w:isLgl/>
      <w:lvlText w:val="%1.%2.%3.%4.%5.%6.%7"/>
      <w:lvlJc w:val="left"/>
      <w:pPr>
        <w:ind w:left="1800" w:hanging="1440"/>
      </w:pPr>
      <w:rPr>
        <w:rFonts w:hint="default"/>
      </w:rPr>
    </w:lvl>
    <w:lvl w:ilvl="7">
      <w:start w:val="1"/>
      <w:numFmt w:val="decimal"/>
      <w:isLgl/>
      <w:lvlText w:val="%1.%2.%3.%4.%5.%6.%7.%8"/>
      <w:lvlJc w:val="left"/>
      <w:pPr>
        <w:ind w:left="1800" w:hanging="1440"/>
      </w:pPr>
      <w:rPr>
        <w:rFonts w:hint="default"/>
      </w:rPr>
    </w:lvl>
    <w:lvl w:ilvl="8">
      <w:start w:val="1"/>
      <w:numFmt w:val="decimal"/>
      <w:isLgl/>
      <w:lvlText w:val="%1.%2.%3.%4.%5.%6.%7.%8.%9"/>
      <w:lvlJc w:val="left"/>
      <w:pPr>
        <w:ind w:left="2160" w:hanging="1800"/>
      </w:pPr>
      <w:rPr>
        <w:rFonts w:hint="default"/>
      </w:rPr>
    </w:lvl>
  </w:abstractNum>
  <w:abstractNum w:abstractNumId="26" w15:restartNumberingAfterBreak="0">
    <w:nsid w:val="6001534D"/>
    <w:multiLevelType w:val="hybridMultilevel"/>
    <w:tmpl w:val="14204CA4"/>
    <w:lvl w:ilvl="0" w:tplc="FFFFFFFF">
      <w:start w:val="1"/>
      <w:numFmt w:val="decimal"/>
      <w:lvlText w:val="%1."/>
      <w:lvlJc w:val="left"/>
      <w:pPr>
        <w:ind w:left="1080" w:hanging="360"/>
      </w:pPr>
      <w:rPr>
        <w:rFonts w:hint="default"/>
        <w:b/>
        <w:bCs/>
        <w:i w:val="0"/>
        <w:iCs/>
      </w:rPr>
    </w:lvl>
    <w:lvl w:ilvl="1" w:tplc="FFFFFFFF">
      <w:start w:val="1"/>
      <w:numFmt w:val="lowerLetter"/>
      <w:lvlText w:val="%2."/>
      <w:lvlJc w:val="left"/>
      <w:pPr>
        <w:ind w:left="1800" w:hanging="360"/>
      </w:pPr>
    </w:lvl>
    <w:lvl w:ilvl="2" w:tplc="FFFFFFFF" w:tentative="1">
      <w:start w:val="1"/>
      <w:numFmt w:val="lowerRoman"/>
      <w:lvlText w:val="%3."/>
      <w:lvlJc w:val="right"/>
      <w:pPr>
        <w:ind w:left="2520" w:hanging="180"/>
      </w:pPr>
    </w:lvl>
    <w:lvl w:ilvl="3" w:tplc="FFFFFFFF" w:tentative="1">
      <w:start w:val="1"/>
      <w:numFmt w:val="decimal"/>
      <w:lvlText w:val="%4."/>
      <w:lvlJc w:val="left"/>
      <w:pPr>
        <w:ind w:left="3240" w:hanging="360"/>
      </w:pPr>
    </w:lvl>
    <w:lvl w:ilvl="4" w:tplc="FFFFFFFF" w:tentative="1">
      <w:start w:val="1"/>
      <w:numFmt w:val="lowerLetter"/>
      <w:lvlText w:val="%5."/>
      <w:lvlJc w:val="left"/>
      <w:pPr>
        <w:ind w:left="3960" w:hanging="360"/>
      </w:pPr>
    </w:lvl>
    <w:lvl w:ilvl="5" w:tplc="FFFFFFFF" w:tentative="1">
      <w:start w:val="1"/>
      <w:numFmt w:val="lowerRoman"/>
      <w:lvlText w:val="%6."/>
      <w:lvlJc w:val="right"/>
      <w:pPr>
        <w:ind w:left="4680" w:hanging="180"/>
      </w:pPr>
    </w:lvl>
    <w:lvl w:ilvl="6" w:tplc="FFFFFFFF" w:tentative="1">
      <w:start w:val="1"/>
      <w:numFmt w:val="decimal"/>
      <w:lvlText w:val="%7."/>
      <w:lvlJc w:val="left"/>
      <w:pPr>
        <w:ind w:left="5400" w:hanging="360"/>
      </w:pPr>
    </w:lvl>
    <w:lvl w:ilvl="7" w:tplc="FFFFFFFF" w:tentative="1">
      <w:start w:val="1"/>
      <w:numFmt w:val="lowerLetter"/>
      <w:lvlText w:val="%8."/>
      <w:lvlJc w:val="left"/>
      <w:pPr>
        <w:ind w:left="6120" w:hanging="360"/>
      </w:pPr>
    </w:lvl>
    <w:lvl w:ilvl="8" w:tplc="FFFFFFFF" w:tentative="1">
      <w:start w:val="1"/>
      <w:numFmt w:val="lowerRoman"/>
      <w:lvlText w:val="%9."/>
      <w:lvlJc w:val="right"/>
      <w:pPr>
        <w:ind w:left="6840" w:hanging="180"/>
      </w:pPr>
    </w:lvl>
  </w:abstractNum>
  <w:abstractNum w:abstractNumId="27" w15:restartNumberingAfterBreak="0">
    <w:nsid w:val="611E002C"/>
    <w:multiLevelType w:val="multilevel"/>
    <w:tmpl w:val="C03C420A"/>
    <w:styleLink w:val="Styl4"/>
    <w:lvl w:ilvl="0">
      <w:start w:val="1"/>
      <w:numFmt w:val="decimal"/>
      <w:lvlText w:val="%1."/>
      <w:lvlJc w:val="left"/>
      <w:pPr>
        <w:ind w:left="360" w:hanging="360"/>
      </w:pPr>
    </w:lvl>
    <w:lvl w:ilvl="1">
      <w:start w:val="1"/>
      <w:numFmt w:val="decimal"/>
      <w:lvlText w:val="%1.%2."/>
      <w:lvlJc w:val="left"/>
      <w:pPr>
        <w:ind w:left="792" w:hanging="432"/>
      </w:pPr>
    </w:lvl>
    <w:lvl w:ilvl="2">
      <w:start w:val="1"/>
      <w:numFmt w:val="decimal"/>
      <w:lvlText w:val="%1.%2.%3."/>
      <w:lvlJc w:val="left"/>
      <w:pPr>
        <w:ind w:left="1224" w:hanging="504"/>
      </w:pPr>
    </w:lvl>
    <w:lvl w:ilvl="3">
      <w:start w:val="1"/>
      <w:numFmt w:val="decimal"/>
      <w:lvlText w:val="%1.%2.%3.%4."/>
      <w:lvlJc w:val="left"/>
      <w:pPr>
        <w:ind w:left="1356" w:hanging="648"/>
      </w:pPr>
    </w:lvl>
    <w:lvl w:ilvl="4">
      <w:start w:val="1"/>
      <w:numFmt w:val="decimal"/>
      <w:lvlText w:val="%1.%2.%3.%4.%5."/>
      <w:lvlJc w:val="left"/>
      <w:pPr>
        <w:ind w:left="2232" w:hanging="792"/>
      </w:pPr>
    </w:lvl>
    <w:lvl w:ilvl="5">
      <w:start w:val="1"/>
      <w:numFmt w:val="decimal"/>
      <w:lvlText w:val="%1.%2.%3.%4.%5.%6."/>
      <w:lvlJc w:val="left"/>
      <w:pPr>
        <w:ind w:left="2736" w:hanging="936"/>
      </w:pPr>
    </w:lvl>
    <w:lvl w:ilvl="6">
      <w:start w:val="1"/>
      <w:numFmt w:val="decimal"/>
      <w:lvlText w:val="%1.%2.%3.%4.%5.%6.%7."/>
      <w:lvlJc w:val="left"/>
      <w:pPr>
        <w:ind w:left="3240" w:hanging="1080"/>
      </w:pPr>
    </w:lvl>
    <w:lvl w:ilvl="7">
      <w:start w:val="1"/>
      <w:numFmt w:val="decimal"/>
      <w:lvlText w:val="%1.%2.%3.%4.%5.%6.%7.%8."/>
      <w:lvlJc w:val="left"/>
      <w:pPr>
        <w:ind w:left="3744" w:hanging="1224"/>
      </w:pPr>
    </w:lvl>
    <w:lvl w:ilvl="8">
      <w:start w:val="1"/>
      <w:numFmt w:val="decimal"/>
      <w:lvlText w:val="%1.%2.%3.%4.%5.%6.%7.%8.%9."/>
      <w:lvlJc w:val="left"/>
      <w:pPr>
        <w:ind w:left="4320" w:hanging="1440"/>
      </w:pPr>
    </w:lvl>
  </w:abstractNum>
  <w:abstractNum w:abstractNumId="28" w15:restartNumberingAfterBreak="0">
    <w:nsid w:val="66673884"/>
    <w:multiLevelType w:val="hybridMultilevel"/>
    <w:tmpl w:val="0B921F62"/>
    <w:lvl w:ilvl="0" w:tplc="659C8C10">
      <w:start w:val="1"/>
      <w:numFmt w:val="decimal"/>
      <w:lvlText w:val="%1."/>
      <w:lvlJc w:val="left"/>
      <w:pPr>
        <w:ind w:left="1080" w:hanging="360"/>
      </w:pPr>
      <w:rPr>
        <w:rFonts w:hint="default"/>
        <w:b/>
        <w:bCs/>
        <w:i w:val="0"/>
        <w:iCs/>
      </w:rPr>
    </w:lvl>
    <w:lvl w:ilvl="1" w:tplc="FFFFFFFF">
      <w:start w:val="1"/>
      <w:numFmt w:val="lowerLetter"/>
      <w:lvlText w:val="%2."/>
      <w:lvlJc w:val="left"/>
      <w:pPr>
        <w:ind w:left="1800" w:hanging="360"/>
      </w:pPr>
    </w:lvl>
    <w:lvl w:ilvl="2" w:tplc="FFFFFFFF" w:tentative="1">
      <w:start w:val="1"/>
      <w:numFmt w:val="lowerRoman"/>
      <w:lvlText w:val="%3."/>
      <w:lvlJc w:val="right"/>
      <w:pPr>
        <w:ind w:left="2520" w:hanging="180"/>
      </w:pPr>
    </w:lvl>
    <w:lvl w:ilvl="3" w:tplc="FFFFFFFF" w:tentative="1">
      <w:start w:val="1"/>
      <w:numFmt w:val="decimal"/>
      <w:lvlText w:val="%4."/>
      <w:lvlJc w:val="left"/>
      <w:pPr>
        <w:ind w:left="3240" w:hanging="360"/>
      </w:pPr>
    </w:lvl>
    <w:lvl w:ilvl="4" w:tplc="FFFFFFFF" w:tentative="1">
      <w:start w:val="1"/>
      <w:numFmt w:val="lowerLetter"/>
      <w:lvlText w:val="%5."/>
      <w:lvlJc w:val="left"/>
      <w:pPr>
        <w:ind w:left="3960" w:hanging="360"/>
      </w:pPr>
    </w:lvl>
    <w:lvl w:ilvl="5" w:tplc="FFFFFFFF" w:tentative="1">
      <w:start w:val="1"/>
      <w:numFmt w:val="lowerRoman"/>
      <w:lvlText w:val="%6."/>
      <w:lvlJc w:val="right"/>
      <w:pPr>
        <w:ind w:left="4680" w:hanging="180"/>
      </w:pPr>
    </w:lvl>
    <w:lvl w:ilvl="6" w:tplc="FFFFFFFF" w:tentative="1">
      <w:start w:val="1"/>
      <w:numFmt w:val="decimal"/>
      <w:lvlText w:val="%7."/>
      <w:lvlJc w:val="left"/>
      <w:pPr>
        <w:ind w:left="5400" w:hanging="360"/>
      </w:pPr>
    </w:lvl>
    <w:lvl w:ilvl="7" w:tplc="FFFFFFFF" w:tentative="1">
      <w:start w:val="1"/>
      <w:numFmt w:val="lowerLetter"/>
      <w:lvlText w:val="%8."/>
      <w:lvlJc w:val="left"/>
      <w:pPr>
        <w:ind w:left="6120" w:hanging="360"/>
      </w:pPr>
    </w:lvl>
    <w:lvl w:ilvl="8" w:tplc="FFFFFFFF" w:tentative="1">
      <w:start w:val="1"/>
      <w:numFmt w:val="lowerRoman"/>
      <w:lvlText w:val="%9."/>
      <w:lvlJc w:val="right"/>
      <w:pPr>
        <w:ind w:left="6840" w:hanging="180"/>
      </w:pPr>
    </w:lvl>
  </w:abstractNum>
  <w:abstractNum w:abstractNumId="29" w15:restartNumberingAfterBreak="0">
    <w:nsid w:val="69BF0593"/>
    <w:multiLevelType w:val="hybridMultilevel"/>
    <w:tmpl w:val="10643DD8"/>
    <w:lvl w:ilvl="0" w:tplc="0405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FCBC3AEC">
      <w:start w:val="1"/>
      <w:numFmt w:val="bullet"/>
      <w:pStyle w:val="PpP-odrky2rove"/>
      <w:lvlText w:val=""/>
      <w:lvlJc w:val="left"/>
      <w:pPr>
        <w:ind w:left="1440" w:hanging="360"/>
      </w:pPr>
      <w:rPr>
        <w:rFonts w:ascii="Symbol" w:hAnsi="Symbol" w:hint="default"/>
      </w:rPr>
    </w:lvl>
    <w:lvl w:ilvl="2" w:tplc="04050005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5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5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5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5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5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5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30" w15:restartNumberingAfterBreak="0">
    <w:nsid w:val="6A38440A"/>
    <w:multiLevelType w:val="hybridMultilevel"/>
    <w:tmpl w:val="68807F96"/>
    <w:lvl w:ilvl="0" w:tplc="0405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05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5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5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5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5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5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5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5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31" w15:restartNumberingAfterBreak="0">
    <w:nsid w:val="6B637618"/>
    <w:multiLevelType w:val="hybridMultilevel"/>
    <w:tmpl w:val="B0BA6A1E"/>
    <w:lvl w:ilvl="0" w:tplc="9076800A">
      <w:start w:val="1"/>
      <w:numFmt w:val="decimal"/>
      <w:lvlText w:val="%1)"/>
      <w:lvlJc w:val="left"/>
      <w:pPr>
        <w:ind w:left="720" w:hanging="360"/>
      </w:pPr>
    </w:lvl>
    <w:lvl w:ilvl="1" w:tplc="69A669E4">
      <w:start w:val="1"/>
      <w:numFmt w:val="decimal"/>
      <w:lvlText w:val="%2)"/>
      <w:lvlJc w:val="left"/>
      <w:pPr>
        <w:ind w:left="720" w:hanging="360"/>
      </w:pPr>
    </w:lvl>
    <w:lvl w:ilvl="2" w:tplc="E23A9032">
      <w:start w:val="1"/>
      <w:numFmt w:val="decimal"/>
      <w:lvlText w:val="%3)"/>
      <w:lvlJc w:val="left"/>
      <w:pPr>
        <w:ind w:left="720" w:hanging="360"/>
      </w:pPr>
    </w:lvl>
    <w:lvl w:ilvl="3" w:tplc="598E046C">
      <w:start w:val="1"/>
      <w:numFmt w:val="decimal"/>
      <w:lvlText w:val="%4)"/>
      <w:lvlJc w:val="left"/>
      <w:pPr>
        <w:ind w:left="720" w:hanging="360"/>
      </w:pPr>
    </w:lvl>
    <w:lvl w:ilvl="4" w:tplc="DD689810">
      <w:start w:val="1"/>
      <w:numFmt w:val="decimal"/>
      <w:lvlText w:val="%5)"/>
      <w:lvlJc w:val="left"/>
      <w:pPr>
        <w:ind w:left="720" w:hanging="360"/>
      </w:pPr>
    </w:lvl>
    <w:lvl w:ilvl="5" w:tplc="40B83E1C">
      <w:start w:val="1"/>
      <w:numFmt w:val="decimal"/>
      <w:lvlText w:val="%6)"/>
      <w:lvlJc w:val="left"/>
      <w:pPr>
        <w:ind w:left="720" w:hanging="360"/>
      </w:pPr>
    </w:lvl>
    <w:lvl w:ilvl="6" w:tplc="26480DEA">
      <w:start w:val="1"/>
      <w:numFmt w:val="decimal"/>
      <w:lvlText w:val="%7)"/>
      <w:lvlJc w:val="left"/>
      <w:pPr>
        <w:ind w:left="720" w:hanging="360"/>
      </w:pPr>
    </w:lvl>
    <w:lvl w:ilvl="7" w:tplc="28083858">
      <w:start w:val="1"/>
      <w:numFmt w:val="decimal"/>
      <w:lvlText w:val="%8)"/>
      <w:lvlJc w:val="left"/>
      <w:pPr>
        <w:ind w:left="720" w:hanging="360"/>
      </w:pPr>
    </w:lvl>
    <w:lvl w:ilvl="8" w:tplc="04CEA282">
      <w:start w:val="1"/>
      <w:numFmt w:val="decimal"/>
      <w:lvlText w:val="%9)"/>
      <w:lvlJc w:val="left"/>
      <w:pPr>
        <w:ind w:left="720" w:hanging="360"/>
      </w:pPr>
    </w:lvl>
  </w:abstractNum>
  <w:abstractNum w:abstractNumId="32" w15:restartNumberingAfterBreak="0">
    <w:nsid w:val="6C902621"/>
    <w:multiLevelType w:val="multilevel"/>
    <w:tmpl w:val="C03C420A"/>
    <w:styleLink w:val="Styl3"/>
    <w:lvl w:ilvl="0">
      <w:start w:val="1"/>
      <w:numFmt w:val="decimal"/>
      <w:lvlText w:val="%1."/>
      <w:lvlJc w:val="left"/>
      <w:pPr>
        <w:ind w:left="360" w:hanging="360"/>
      </w:pPr>
    </w:lvl>
    <w:lvl w:ilvl="1">
      <w:start w:val="1"/>
      <w:numFmt w:val="decimal"/>
      <w:lvlText w:val="%1.%2."/>
      <w:lvlJc w:val="left"/>
      <w:pPr>
        <w:ind w:left="792" w:hanging="432"/>
      </w:pPr>
    </w:lvl>
    <w:lvl w:ilvl="2">
      <w:start w:val="1"/>
      <w:numFmt w:val="decimal"/>
      <w:lvlText w:val="%1.%2.%3."/>
      <w:lvlJc w:val="left"/>
      <w:pPr>
        <w:ind w:left="1224" w:hanging="504"/>
      </w:pPr>
    </w:lvl>
    <w:lvl w:ilvl="3">
      <w:start w:val="1"/>
      <w:numFmt w:val="decimal"/>
      <w:lvlText w:val="%1.%2.%3.%4."/>
      <w:lvlJc w:val="left"/>
      <w:pPr>
        <w:ind w:left="648" w:hanging="648"/>
      </w:pPr>
    </w:lvl>
    <w:lvl w:ilvl="4">
      <w:start w:val="1"/>
      <w:numFmt w:val="decimal"/>
      <w:lvlText w:val="%1.%2.%3.%4.%5."/>
      <w:lvlJc w:val="left"/>
      <w:pPr>
        <w:ind w:left="2232" w:hanging="792"/>
      </w:pPr>
    </w:lvl>
    <w:lvl w:ilvl="5">
      <w:start w:val="1"/>
      <w:numFmt w:val="decimal"/>
      <w:lvlText w:val="%1.%2.%3.%4.%5.%6."/>
      <w:lvlJc w:val="left"/>
      <w:pPr>
        <w:ind w:left="2736" w:hanging="936"/>
      </w:pPr>
    </w:lvl>
    <w:lvl w:ilvl="6">
      <w:start w:val="1"/>
      <w:numFmt w:val="decimal"/>
      <w:lvlText w:val="%1.%2.%3.%4.%5.%6.%7."/>
      <w:lvlJc w:val="left"/>
      <w:pPr>
        <w:ind w:left="3240" w:hanging="1080"/>
      </w:pPr>
    </w:lvl>
    <w:lvl w:ilvl="7">
      <w:start w:val="1"/>
      <w:numFmt w:val="decimal"/>
      <w:lvlText w:val="%1.%2.%3.%4.%5.%6.%7.%8."/>
      <w:lvlJc w:val="left"/>
      <w:pPr>
        <w:ind w:left="3744" w:hanging="1224"/>
      </w:pPr>
    </w:lvl>
    <w:lvl w:ilvl="8">
      <w:start w:val="1"/>
      <w:numFmt w:val="decimal"/>
      <w:lvlText w:val="%1.%2.%3.%4.%5.%6.%7.%8.%9."/>
      <w:lvlJc w:val="left"/>
      <w:pPr>
        <w:ind w:left="4320" w:hanging="1440"/>
      </w:pPr>
    </w:lvl>
  </w:abstractNum>
  <w:abstractNum w:abstractNumId="33" w15:restartNumberingAfterBreak="0">
    <w:nsid w:val="6FB410AC"/>
    <w:multiLevelType w:val="hybridMultilevel"/>
    <w:tmpl w:val="B3DC8878"/>
    <w:name w:val="OM -  přílohy"/>
    <w:lvl w:ilvl="0" w:tplc="306018DC">
      <w:start w:val="1"/>
      <w:numFmt w:val="decimal"/>
      <w:lvlText w:val="%1."/>
      <w:lvlJc w:val="left"/>
      <w:pPr>
        <w:ind w:left="340" w:hanging="340"/>
      </w:pPr>
      <w:rPr>
        <w:rFonts w:hint="default"/>
      </w:rPr>
    </w:lvl>
    <w:lvl w:ilvl="1" w:tplc="04050019" w:tentative="1">
      <w:start w:val="1"/>
      <w:numFmt w:val="lowerLetter"/>
      <w:lvlText w:val="%2."/>
      <w:lvlJc w:val="left"/>
      <w:pPr>
        <w:ind w:left="1440" w:hanging="360"/>
      </w:pPr>
    </w:lvl>
    <w:lvl w:ilvl="2" w:tplc="0405001B" w:tentative="1">
      <w:start w:val="1"/>
      <w:numFmt w:val="lowerRoman"/>
      <w:lvlText w:val="%3."/>
      <w:lvlJc w:val="right"/>
      <w:pPr>
        <w:ind w:left="2160" w:hanging="180"/>
      </w:pPr>
    </w:lvl>
    <w:lvl w:ilvl="3" w:tplc="0405000F" w:tentative="1">
      <w:start w:val="1"/>
      <w:numFmt w:val="decimal"/>
      <w:lvlText w:val="%4."/>
      <w:lvlJc w:val="left"/>
      <w:pPr>
        <w:ind w:left="2880" w:hanging="360"/>
      </w:pPr>
    </w:lvl>
    <w:lvl w:ilvl="4" w:tplc="04050019" w:tentative="1">
      <w:start w:val="1"/>
      <w:numFmt w:val="lowerLetter"/>
      <w:lvlText w:val="%5."/>
      <w:lvlJc w:val="left"/>
      <w:pPr>
        <w:ind w:left="3600" w:hanging="360"/>
      </w:pPr>
    </w:lvl>
    <w:lvl w:ilvl="5" w:tplc="0405001B" w:tentative="1">
      <w:start w:val="1"/>
      <w:numFmt w:val="lowerRoman"/>
      <w:lvlText w:val="%6."/>
      <w:lvlJc w:val="right"/>
      <w:pPr>
        <w:ind w:left="4320" w:hanging="180"/>
      </w:pPr>
    </w:lvl>
    <w:lvl w:ilvl="6" w:tplc="0405000F" w:tentative="1">
      <w:start w:val="1"/>
      <w:numFmt w:val="decimal"/>
      <w:lvlText w:val="%7."/>
      <w:lvlJc w:val="left"/>
      <w:pPr>
        <w:ind w:left="5040" w:hanging="360"/>
      </w:pPr>
    </w:lvl>
    <w:lvl w:ilvl="7" w:tplc="04050019" w:tentative="1">
      <w:start w:val="1"/>
      <w:numFmt w:val="lowerLetter"/>
      <w:lvlText w:val="%8."/>
      <w:lvlJc w:val="left"/>
      <w:pPr>
        <w:ind w:left="5760" w:hanging="360"/>
      </w:pPr>
    </w:lvl>
    <w:lvl w:ilvl="8" w:tplc="0405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34" w15:restartNumberingAfterBreak="0">
    <w:nsid w:val="6FC77605"/>
    <w:multiLevelType w:val="hybridMultilevel"/>
    <w:tmpl w:val="8A88ED58"/>
    <w:lvl w:ilvl="0" w:tplc="FFFFFFFF">
      <w:start w:val="1"/>
      <w:numFmt w:val="lowerLetter"/>
      <w:lvlText w:val="%1)"/>
      <w:lvlJc w:val="left"/>
      <w:pPr>
        <w:ind w:left="1068" w:hanging="360"/>
      </w:pPr>
      <w:rPr>
        <w:rFonts w:hint="default"/>
        <w:b/>
        <w:bCs/>
      </w:rPr>
    </w:lvl>
    <w:lvl w:ilvl="1" w:tplc="FFFFFFFF">
      <w:start w:val="1"/>
      <w:numFmt w:val="lowerLetter"/>
      <w:lvlText w:val="%2."/>
      <w:lvlJc w:val="left"/>
      <w:pPr>
        <w:ind w:left="1788" w:hanging="360"/>
      </w:pPr>
    </w:lvl>
    <w:lvl w:ilvl="2" w:tplc="FFFFFFFF" w:tentative="1">
      <w:start w:val="1"/>
      <w:numFmt w:val="lowerRoman"/>
      <w:lvlText w:val="%3."/>
      <w:lvlJc w:val="right"/>
      <w:pPr>
        <w:ind w:left="2508" w:hanging="180"/>
      </w:pPr>
    </w:lvl>
    <w:lvl w:ilvl="3" w:tplc="FFFFFFFF" w:tentative="1">
      <w:start w:val="1"/>
      <w:numFmt w:val="decimal"/>
      <w:lvlText w:val="%4."/>
      <w:lvlJc w:val="left"/>
      <w:pPr>
        <w:ind w:left="3228" w:hanging="360"/>
      </w:pPr>
    </w:lvl>
    <w:lvl w:ilvl="4" w:tplc="FFFFFFFF" w:tentative="1">
      <w:start w:val="1"/>
      <w:numFmt w:val="lowerLetter"/>
      <w:lvlText w:val="%5."/>
      <w:lvlJc w:val="left"/>
      <w:pPr>
        <w:ind w:left="3948" w:hanging="360"/>
      </w:pPr>
    </w:lvl>
    <w:lvl w:ilvl="5" w:tplc="FFFFFFFF" w:tentative="1">
      <w:start w:val="1"/>
      <w:numFmt w:val="lowerRoman"/>
      <w:lvlText w:val="%6."/>
      <w:lvlJc w:val="right"/>
      <w:pPr>
        <w:ind w:left="4668" w:hanging="180"/>
      </w:pPr>
    </w:lvl>
    <w:lvl w:ilvl="6" w:tplc="FFFFFFFF" w:tentative="1">
      <w:start w:val="1"/>
      <w:numFmt w:val="decimal"/>
      <w:lvlText w:val="%7."/>
      <w:lvlJc w:val="left"/>
      <w:pPr>
        <w:ind w:left="5388" w:hanging="360"/>
      </w:pPr>
    </w:lvl>
    <w:lvl w:ilvl="7" w:tplc="FFFFFFFF" w:tentative="1">
      <w:start w:val="1"/>
      <w:numFmt w:val="lowerLetter"/>
      <w:lvlText w:val="%8."/>
      <w:lvlJc w:val="left"/>
      <w:pPr>
        <w:ind w:left="6108" w:hanging="360"/>
      </w:pPr>
    </w:lvl>
    <w:lvl w:ilvl="8" w:tplc="FFFFFFFF" w:tentative="1">
      <w:start w:val="1"/>
      <w:numFmt w:val="lowerRoman"/>
      <w:lvlText w:val="%9."/>
      <w:lvlJc w:val="right"/>
      <w:pPr>
        <w:ind w:left="6828" w:hanging="180"/>
      </w:pPr>
    </w:lvl>
  </w:abstractNum>
  <w:abstractNum w:abstractNumId="35" w15:restartNumberingAfterBreak="0">
    <w:nsid w:val="71790C7D"/>
    <w:multiLevelType w:val="hybridMultilevel"/>
    <w:tmpl w:val="52BA1F40"/>
    <w:lvl w:ilvl="0" w:tplc="C1E2B658">
      <w:start w:val="31"/>
      <w:numFmt w:val="bullet"/>
      <w:lvlText w:val="-"/>
      <w:lvlJc w:val="left"/>
      <w:pPr>
        <w:ind w:left="1080" w:hanging="360"/>
      </w:pPr>
      <w:rPr>
        <w:rFonts w:ascii="Calibri" w:eastAsia="Times New Roman" w:hAnsi="Calibri" w:hint="default"/>
      </w:rPr>
    </w:lvl>
    <w:lvl w:ilvl="1" w:tplc="1DA48F34">
      <w:start w:val="1"/>
      <w:numFmt w:val="bullet"/>
      <w:pStyle w:val="OM-odrky2rove"/>
      <w:lvlText w:val=""/>
      <w:lvlJc w:val="left"/>
      <w:pPr>
        <w:ind w:left="1800" w:hanging="360"/>
      </w:pPr>
      <w:rPr>
        <w:rFonts w:ascii="Symbol" w:hAnsi="Symbol" w:hint="default"/>
      </w:rPr>
    </w:lvl>
    <w:lvl w:ilvl="2" w:tplc="04050005">
      <w:start w:val="1"/>
      <w:numFmt w:val="bullet"/>
      <w:lvlText w:val=""/>
      <w:lvlJc w:val="left"/>
      <w:pPr>
        <w:ind w:left="2520" w:hanging="360"/>
      </w:pPr>
      <w:rPr>
        <w:rFonts w:ascii="Wingdings" w:hAnsi="Wingdings" w:hint="default"/>
      </w:rPr>
    </w:lvl>
    <w:lvl w:ilvl="3" w:tplc="04050001" w:tentative="1">
      <w:start w:val="1"/>
      <w:numFmt w:val="bullet"/>
      <w:lvlText w:val=""/>
      <w:lvlJc w:val="left"/>
      <w:pPr>
        <w:ind w:left="3240" w:hanging="360"/>
      </w:pPr>
      <w:rPr>
        <w:rFonts w:ascii="Symbol" w:hAnsi="Symbol" w:hint="default"/>
      </w:rPr>
    </w:lvl>
    <w:lvl w:ilvl="4" w:tplc="04050003" w:tentative="1">
      <w:start w:val="1"/>
      <w:numFmt w:val="bullet"/>
      <w:lvlText w:val="o"/>
      <w:lvlJc w:val="left"/>
      <w:pPr>
        <w:ind w:left="3960" w:hanging="360"/>
      </w:pPr>
      <w:rPr>
        <w:rFonts w:ascii="Courier New" w:hAnsi="Courier New" w:cs="Courier New" w:hint="default"/>
      </w:rPr>
    </w:lvl>
    <w:lvl w:ilvl="5" w:tplc="04050005" w:tentative="1">
      <w:start w:val="1"/>
      <w:numFmt w:val="bullet"/>
      <w:lvlText w:val=""/>
      <w:lvlJc w:val="left"/>
      <w:pPr>
        <w:ind w:left="4680" w:hanging="360"/>
      </w:pPr>
      <w:rPr>
        <w:rFonts w:ascii="Wingdings" w:hAnsi="Wingdings" w:hint="default"/>
      </w:rPr>
    </w:lvl>
    <w:lvl w:ilvl="6" w:tplc="04050001" w:tentative="1">
      <w:start w:val="1"/>
      <w:numFmt w:val="bullet"/>
      <w:lvlText w:val=""/>
      <w:lvlJc w:val="left"/>
      <w:pPr>
        <w:ind w:left="5400" w:hanging="360"/>
      </w:pPr>
      <w:rPr>
        <w:rFonts w:ascii="Symbol" w:hAnsi="Symbol" w:hint="default"/>
      </w:rPr>
    </w:lvl>
    <w:lvl w:ilvl="7" w:tplc="04050003" w:tentative="1">
      <w:start w:val="1"/>
      <w:numFmt w:val="bullet"/>
      <w:lvlText w:val="o"/>
      <w:lvlJc w:val="left"/>
      <w:pPr>
        <w:ind w:left="6120" w:hanging="360"/>
      </w:pPr>
      <w:rPr>
        <w:rFonts w:ascii="Courier New" w:hAnsi="Courier New" w:cs="Courier New" w:hint="default"/>
      </w:rPr>
    </w:lvl>
    <w:lvl w:ilvl="8" w:tplc="04050005" w:tentative="1">
      <w:start w:val="1"/>
      <w:numFmt w:val="bullet"/>
      <w:lvlText w:val=""/>
      <w:lvlJc w:val="left"/>
      <w:pPr>
        <w:ind w:left="6840" w:hanging="360"/>
      </w:pPr>
      <w:rPr>
        <w:rFonts w:ascii="Wingdings" w:hAnsi="Wingdings" w:hint="default"/>
      </w:rPr>
    </w:lvl>
  </w:abstractNum>
  <w:abstractNum w:abstractNumId="36" w15:restartNumberingAfterBreak="0">
    <w:nsid w:val="74135DCA"/>
    <w:multiLevelType w:val="hybridMultilevel"/>
    <w:tmpl w:val="08F28BFC"/>
    <w:lvl w:ilvl="0" w:tplc="D6122092">
      <w:start w:val="1"/>
      <w:numFmt w:val="decimal"/>
      <w:lvlText w:val="%1."/>
      <w:lvlJc w:val="left"/>
      <w:pPr>
        <w:ind w:left="1080" w:hanging="360"/>
      </w:pPr>
      <w:rPr>
        <w:rFonts w:hint="default"/>
        <w:b/>
        <w:bCs/>
        <w:i w:val="0"/>
        <w:iCs/>
      </w:rPr>
    </w:lvl>
    <w:lvl w:ilvl="1" w:tplc="04050019">
      <w:start w:val="1"/>
      <w:numFmt w:val="lowerLetter"/>
      <w:lvlText w:val="%2."/>
      <w:lvlJc w:val="left"/>
      <w:pPr>
        <w:ind w:left="1800" w:hanging="360"/>
      </w:pPr>
    </w:lvl>
    <w:lvl w:ilvl="2" w:tplc="0405001B" w:tentative="1">
      <w:start w:val="1"/>
      <w:numFmt w:val="lowerRoman"/>
      <w:lvlText w:val="%3."/>
      <w:lvlJc w:val="right"/>
      <w:pPr>
        <w:ind w:left="2520" w:hanging="180"/>
      </w:pPr>
    </w:lvl>
    <w:lvl w:ilvl="3" w:tplc="0405000F" w:tentative="1">
      <w:start w:val="1"/>
      <w:numFmt w:val="decimal"/>
      <w:lvlText w:val="%4."/>
      <w:lvlJc w:val="left"/>
      <w:pPr>
        <w:ind w:left="3240" w:hanging="360"/>
      </w:pPr>
    </w:lvl>
    <w:lvl w:ilvl="4" w:tplc="04050019" w:tentative="1">
      <w:start w:val="1"/>
      <w:numFmt w:val="lowerLetter"/>
      <w:lvlText w:val="%5."/>
      <w:lvlJc w:val="left"/>
      <w:pPr>
        <w:ind w:left="3960" w:hanging="360"/>
      </w:pPr>
    </w:lvl>
    <w:lvl w:ilvl="5" w:tplc="0405001B" w:tentative="1">
      <w:start w:val="1"/>
      <w:numFmt w:val="lowerRoman"/>
      <w:lvlText w:val="%6."/>
      <w:lvlJc w:val="right"/>
      <w:pPr>
        <w:ind w:left="4680" w:hanging="180"/>
      </w:pPr>
    </w:lvl>
    <w:lvl w:ilvl="6" w:tplc="0405000F" w:tentative="1">
      <w:start w:val="1"/>
      <w:numFmt w:val="decimal"/>
      <w:lvlText w:val="%7."/>
      <w:lvlJc w:val="left"/>
      <w:pPr>
        <w:ind w:left="5400" w:hanging="360"/>
      </w:pPr>
    </w:lvl>
    <w:lvl w:ilvl="7" w:tplc="04050019" w:tentative="1">
      <w:start w:val="1"/>
      <w:numFmt w:val="lowerLetter"/>
      <w:lvlText w:val="%8."/>
      <w:lvlJc w:val="left"/>
      <w:pPr>
        <w:ind w:left="6120" w:hanging="360"/>
      </w:pPr>
    </w:lvl>
    <w:lvl w:ilvl="8" w:tplc="0405001B" w:tentative="1">
      <w:start w:val="1"/>
      <w:numFmt w:val="lowerRoman"/>
      <w:lvlText w:val="%9."/>
      <w:lvlJc w:val="right"/>
      <w:pPr>
        <w:ind w:left="6840" w:hanging="180"/>
      </w:pPr>
    </w:lvl>
  </w:abstractNum>
  <w:abstractNum w:abstractNumId="37" w15:restartNumberingAfterBreak="0">
    <w:nsid w:val="79F15BEB"/>
    <w:multiLevelType w:val="multilevel"/>
    <w:tmpl w:val="6BF4C94C"/>
    <w:styleLink w:val="Styl10"/>
    <w:lvl w:ilvl="0">
      <w:start w:val="1"/>
      <w:numFmt w:val="decimal"/>
      <w:isLgl/>
      <w:suff w:val="space"/>
      <w:lvlText w:val="%1."/>
      <w:lvlJc w:val="left"/>
      <w:pPr>
        <w:ind w:left="0" w:firstLine="0"/>
      </w:pPr>
      <w:rPr>
        <w:rFonts w:ascii="Calibri" w:hAnsi="Calibri" w:hint="default"/>
        <w:b/>
        <w:bCs w:val="0"/>
        <w:i w:val="0"/>
        <w:iCs w:val="0"/>
        <w:caps w:val="0"/>
        <w:smallCaps w:val="0"/>
        <w:strike w:val="0"/>
        <w:dstrike w:val="0"/>
        <w:outline w:val="0"/>
        <w:shadow w:val="0"/>
        <w:emboss w:val="0"/>
        <w:imprint w:val="0"/>
        <w:noProof w:val="0"/>
        <w:vanish w:val="0"/>
        <w:color w:val="0D3271"/>
        <w:spacing w:val="0"/>
        <w:kern w:val="0"/>
        <w:position w:val="0"/>
        <w:sz w:val="28"/>
        <w:u w:val="none"/>
        <w:effect w:val="none"/>
        <w:vertAlign w:val="baseline"/>
        <w:em w:val="none"/>
        <w:specVanish w:val="0"/>
        <w14:glow w14:rad="0">
          <w14:srgbClr w14:val="000000"/>
        </w14:glow>
        <w14:shadow w14:blurRad="0" w14:dist="0" w14:dir="0" w14:sx="0" w14:sy="0" w14:kx="0" w14:ky="0" w14:algn="none">
          <w14:srgbClr w14:val="000000"/>
        </w14:shadow>
        <w14:reflection w14:blurRad="0" w14:stA="0" w14:stPos="0" w14:endA="0" w14:endPos="0" w14:dist="0" w14:dir="0" w14:fadeDir="0" w14:sx="0" w14:sy="0" w14:kx="0" w14:ky="0" w14:algn="none"/>
        <w14:textOutline w14:w="0" w14:cap="rnd" w14:cmpd="sng" w14:algn="ctr">
          <w14:noFill/>
          <w14:prstDash w14:val="solid"/>
          <w14:bevel/>
        </w14:textOutline>
        <w14:scene3d>
          <w14:camera w14:prst="orthographicFront"/>
          <w14:lightRig w14:rig="threePt" w14:dir="t">
            <w14:rot w14:lat="0" w14:lon="0" w14:rev="0"/>
          </w14:lightRig>
        </w14:scene3d>
        <w14:props3d w14:extrusionH="0" w14:contourW="0" w14:prstMaterial="none"/>
        <w14:ligatures w14:val="none"/>
        <w14:numForm w14:val="default"/>
        <w14:numSpacing w14:val="default"/>
        <w14:stylisticSets/>
        <w14:cntxtAlts w14:val="0"/>
      </w:rPr>
    </w:lvl>
    <w:lvl w:ilvl="1">
      <w:start w:val="1"/>
      <w:numFmt w:val="decimal"/>
      <w:isLgl/>
      <w:suff w:val="space"/>
      <w:lvlText w:val="%1.%2."/>
      <w:lvlJc w:val="left"/>
      <w:pPr>
        <w:ind w:left="0" w:firstLine="0"/>
      </w:pPr>
      <w:rPr>
        <w:rFonts w:ascii="Calibri" w:hAnsi="Calibri" w:hint="default"/>
        <w:b/>
        <w:i w:val="0"/>
        <w:color w:val="0D3271"/>
        <w:sz w:val="24"/>
      </w:rPr>
    </w:lvl>
    <w:lvl w:ilvl="2">
      <w:start w:val="1"/>
      <w:numFmt w:val="decimal"/>
      <w:isLgl/>
      <w:suff w:val="space"/>
      <w:lvlText w:val="%1.%2.%3."/>
      <w:lvlJc w:val="left"/>
      <w:pPr>
        <w:ind w:left="0" w:firstLine="0"/>
      </w:pPr>
      <w:rPr>
        <w:rFonts w:ascii="Calibri" w:hAnsi="Calibri" w:hint="default"/>
        <w:b/>
        <w:i w:val="0"/>
        <w:color w:val="0D3271"/>
        <w:sz w:val="22"/>
      </w:rPr>
    </w:lvl>
    <w:lvl w:ilvl="3">
      <w:start w:val="1"/>
      <w:numFmt w:val="decimal"/>
      <w:isLgl/>
      <w:suff w:val="space"/>
      <w:lvlText w:val="%1.%2.%3.%4."/>
      <w:lvlJc w:val="left"/>
      <w:pPr>
        <w:ind w:left="0" w:firstLine="0"/>
      </w:pPr>
      <w:rPr>
        <w:rFonts w:ascii="Calibri" w:hAnsi="Calibri" w:hint="default"/>
        <w:b/>
        <w:i w:val="0"/>
        <w:color w:val="0D3271"/>
        <w:sz w:val="22"/>
      </w:rPr>
    </w:lvl>
    <w:lvl w:ilvl="4">
      <w:start w:val="1"/>
      <w:numFmt w:val="decimal"/>
      <w:isLgl/>
      <w:suff w:val="space"/>
      <w:lvlText w:val="%1.%2.%3.%4.%5"/>
      <w:lvlJc w:val="left"/>
      <w:pPr>
        <w:ind w:left="567" w:hanging="567"/>
      </w:pPr>
      <w:rPr>
        <w:rFonts w:ascii="Calibri" w:hAnsi="Calibri" w:hint="default"/>
        <w:b w:val="0"/>
        <w:i w:val="0"/>
        <w:color w:val="0D3271"/>
        <w:sz w:val="22"/>
      </w:rPr>
    </w:lvl>
    <w:lvl w:ilvl="5">
      <w:start w:val="1"/>
      <w:numFmt w:val="decimal"/>
      <w:isLgl/>
      <w:lvlText w:val="%1.%2.%3.%4.%5.%6"/>
      <w:lvlJc w:val="left"/>
      <w:pPr>
        <w:ind w:left="567" w:hanging="567"/>
      </w:pPr>
      <w:rPr>
        <w:rFonts w:hint="default"/>
      </w:rPr>
    </w:lvl>
    <w:lvl w:ilvl="6">
      <w:start w:val="1"/>
      <w:numFmt w:val="decimal"/>
      <w:isLgl/>
      <w:lvlText w:val="%1.%2.%3.%4.%5.%6.%7"/>
      <w:lvlJc w:val="left"/>
      <w:pPr>
        <w:ind w:left="567" w:hanging="567"/>
      </w:pPr>
      <w:rPr>
        <w:rFonts w:hint="default"/>
      </w:rPr>
    </w:lvl>
    <w:lvl w:ilvl="7">
      <w:start w:val="1"/>
      <w:numFmt w:val="decimal"/>
      <w:isLgl/>
      <w:lvlText w:val="%1.%2.%3.%4.%5.%6.%7.%8"/>
      <w:lvlJc w:val="left"/>
      <w:pPr>
        <w:ind w:left="567" w:hanging="567"/>
      </w:pPr>
      <w:rPr>
        <w:rFonts w:hint="default"/>
      </w:rPr>
    </w:lvl>
    <w:lvl w:ilvl="8">
      <w:start w:val="1"/>
      <w:numFmt w:val="decimal"/>
      <w:isLgl/>
      <w:lvlText w:val="%1.%2.%3.%4.%5.%6.%7.%8.%9"/>
      <w:lvlJc w:val="left"/>
      <w:pPr>
        <w:ind w:left="567" w:hanging="567"/>
      </w:pPr>
      <w:rPr>
        <w:rFonts w:hint="default"/>
      </w:rPr>
    </w:lvl>
  </w:abstractNum>
  <w:abstractNum w:abstractNumId="38" w15:restartNumberingAfterBreak="0">
    <w:nsid w:val="7E6D6922"/>
    <w:multiLevelType w:val="hybridMultilevel"/>
    <w:tmpl w:val="E4369CEA"/>
    <w:lvl w:ilvl="0" w:tplc="D3C6CE26">
      <w:numFmt w:val="bullet"/>
      <w:pStyle w:val="MPtextsodrazkami"/>
      <w:lvlText w:val="-"/>
      <w:lvlJc w:val="left"/>
      <w:pPr>
        <w:ind w:left="720" w:hanging="360"/>
      </w:pPr>
      <w:rPr>
        <w:rFonts w:ascii="Arial" w:eastAsia="Times New Roman" w:hAnsi="Arial" w:hint="default"/>
      </w:rPr>
    </w:lvl>
    <w:lvl w:ilvl="1" w:tplc="04050003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50005">
      <w:start w:val="1"/>
      <w:numFmt w:val="bullet"/>
      <w:lvlText w:val=""/>
      <w:lvlJc w:val="left"/>
      <w:pPr>
        <w:ind w:left="2160" w:hanging="360"/>
      </w:pPr>
      <w:rPr>
        <w:rFonts w:ascii="Wingdings" w:hAnsi="Wingdings" w:cs="Wingdings" w:hint="default"/>
      </w:rPr>
    </w:lvl>
    <w:lvl w:ilvl="3" w:tplc="04050001">
      <w:start w:val="1"/>
      <w:numFmt w:val="bullet"/>
      <w:lvlText w:val=""/>
      <w:lvlJc w:val="left"/>
      <w:pPr>
        <w:ind w:left="2880" w:hanging="360"/>
      </w:pPr>
      <w:rPr>
        <w:rFonts w:ascii="Symbol" w:hAnsi="Symbol" w:cs="Symbol" w:hint="default"/>
      </w:rPr>
    </w:lvl>
    <w:lvl w:ilvl="4" w:tplc="04050003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50005">
      <w:start w:val="1"/>
      <w:numFmt w:val="bullet"/>
      <w:lvlText w:val=""/>
      <w:lvlJc w:val="left"/>
      <w:pPr>
        <w:ind w:left="4320" w:hanging="360"/>
      </w:pPr>
      <w:rPr>
        <w:rFonts w:ascii="Wingdings" w:hAnsi="Wingdings" w:cs="Wingdings" w:hint="default"/>
      </w:rPr>
    </w:lvl>
    <w:lvl w:ilvl="6" w:tplc="04050001">
      <w:start w:val="1"/>
      <w:numFmt w:val="bullet"/>
      <w:lvlText w:val=""/>
      <w:lvlJc w:val="left"/>
      <w:pPr>
        <w:ind w:left="5040" w:hanging="360"/>
      </w:pPr>
      <w:rPr>
        <w:rFonts w:ascii="Symbol" w:hAnsi="Symbol" w:cs="Symbol" w:hint="default"/>
      </w:rPr>
    </w:lvl>
    <w:lvl w:ilvl="7" w:tplc="04050003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50005">
      <w:start w:val="1"/>
      <w:numFmt w:val="bullet"/>
      <w:lvlText w:val=""/>
      <w:lvlJc w:val="left"/>
      <w:pPr>
        <w:ind w:left="6480" w:hanging="360"/>
      </w:pPr>
      <w:rPr>
        <w:rFonts w:ascii="Wingdings" w:hAnsi="Wingdings" w:cs="Wingdings" w:hint="default"/>
      </w:rPr>
    </w:lvl>
  </w:abstractNum>
  <w:abstractNum w:abstractNumId="39" w15:restartNumberingAfterBreak="0">
    <w:nsid w:val="7F9C58DB"/>
    <w:multiLevelType w:val="hybridMultilevel"/>
    <w:tmpl w:val="E7F6756C"/>
    <w:lvl w:ilvl="0" w:tplc="B852D532">
      <w:start w:val="1"/>
      <w:numFmt w:val="decimal"/>
      <w:pStyle w:val="Odstavec-innosti"/>
      <w:lvlText w:val="%1."/>
      <w:lvlJc w:val="left"/>
      <w:pPr>
        <w:ind w:left="360" w:hanging="360"/>
      </w:pPr>
      <w:rPr>
        <w:rFonts w:hint="default"/>
        <w:b w:val="0"/>
        <w:bCs w:val="0"/>
        <w:i w:val="0"/>
        <w:iCs w:val="0"/>
      </w:rPr>
    </w:lvl>
    <w:lvl w:ilvl="1" w:tplc="04050003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50005">
      <w:start w:val="1"/>
      <w:numFmt w:val="bullet"/>
      <w:lvlText w:val=""/>
      <w:lvlJc w:val="left"/>
      <w:pPr>
        <w:ind w:left="2160" w:hanging="360"/>
      </w:pPr>
      <w:rPr>
        <w:rFonts w:ascii="Wingdings" w:hAnsi="Wingdings" w:cs="Wingdings" w:hint="default"/>
      </w:rPr>
    </w:lvl>
    <w:lvl w:ilvl="3" w:tplc="04050001">
      <w:start w:val="1"/>
      <w:numFmt w:val="bullet"/>
      <w:lvlText w:val=""/>
      <w:lvlJc w:val="left"/>
      <w:pPr>
        <w:ind w:left="2880" w:hanging="360"/>
      </w:pPr>
      <w:rPr>
        <w:rFonts w:ascii="Symbol" w:hAnsi="Symbol" w:cs="Symbol" w:hint="default"/>
      </w:rPr>
    </w:lvl>
    <w:lvl w:ilvl="4" w:tplc="04050003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50005">
      <w:start w:val="1"/>
      <w:numFmt w:val="bullet"/>
      <w:lvlText w:val=""/>
      <w:lvlJc w:val="left"/>
      <w:pPr>
        <w:ind w:left="4320" w:hanging="360"/>
      </w:pPr>
      <w:rPr>
        <w:rFonts w:ascii="Wingdings" w:hAnsi="Wingdings" w:cs="Wingdings" w:hint="default"/>
      </w:rPr>
    </w:lvl>
    <w:lvl w:ilvl="6" w:tplc="04050001">
      <w:start w:val="1"/>
      <w:numFmt w:val="bullet"/>
      <w:lvlText w:val=""/>
      <w:lvlJc w:val="left"/>
      <w:pPr>
        <w:ind w:left="5040" w:hanging="360"/>
      </w:pPr>
      <w:rPr>
        <w:rFonts w:ascii="Symbol" w:hAnsi="Symbol" w:cs="Symbol" w:hint="default"/>
      </w:rPr>
    </w:lvl>
    <w:lvl w:ilvl="7" w:tplc="04050003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50005">
      <w:start w:val="1"/>
      <w:numFmt w:val="bullet"/>
      <w:lvlText w:val=""/>
      <w:lvlJc w:val="left"/>
      <w:pPr>
        <w:ind w:left="6480" w:hanging="360"/>
      </w:pPr>
      <w:rPr>
        <w:rFonts w:ascii="Wingdings" w:hAnsi="Wingdings" w:cs="Wingdings" w:hint="default"/>
      </w:rPr>
    </w:lvl>
  </w:abstractNum>
  <w:abstractNum w:abstractNumId="40" w15:restartNumberingAfterBreak="0">
    <w:nsid w:val="7FE7177C"/>
    <w:multiLevelType w:val="hybridMultilevel"/>
    <w:tmpl w:val="99109432"/>
    <w:lvl w:ilvl="0" w:tplc="4F5AA362">
      <w:start w:val="13"/>
      <w:numFmt w:val="bullet"/>
      <w:lvlText w:val="-"/>
      <w:lvlJc w:val="left"/>
      <w:pPr>
        <w:ind w:left="720" w:hanging="360"/>
      </w:pPr>
      <w:rPr>
        <w:rFonts w:ascii="Aptos" w:eastAsia="Aptos" w:hAnsi="Aptos" w:cs="Times New Roman" w:hint="default"/>
      </w:rPr>
    </w:lvl>
    <w:lvl w:ilvl="1" w:tplc="04050003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50005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5000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50003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50005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5000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50003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50005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41" w15:restartNumberingAfterBreak="0">
    <w:nsid w:val="7FE71C69"/>
    <w:multiLevelType w:val="hybridMultilevel"/>
    <w:tmpl w:val="14204CA4"/>
    <w:lvl w:ilvl="0" w:tplc="FFFFFFFF">
      <w:start w:val="1"/>
      <w:numFmt w:val="decimal"/>
      <w:lvlText w:val="%1."/>
      <w:lvlJc w:val="left"/>
      <w:pPr>
        <w:ind w:left="1080" w:hanging="360"/>
      </w:pPr>
      <w:rPr>
        <w:rFonts w:hint="default"/>
        <w:b/>
        <w:bCs/>
        <w:i w:val="0"/>
        <w:iCs/>
      </w:rPr>
    </w:lvl>
    <w:lvl w:ilvl="1" w:tplc="FFFFFFFF">
      <w:start w:val="1"/>
      <w:numFmt w:val="lowerLetter"/>
      <w:lvlText w:val="%2."/>
      <w:lvlJc w:val="left"/>
      <w:pPr>
        <w:ind w:left="1800" w:hanging="360"/>
      </w:pPr>
    </w:lvl>
    <w:lvl w:ilvl="2" w:tplc="FFFFFFFF" w:tentative="1">
      <w:start w:val="1"/>
      <w:numFmt w:val="lowerRoman"/>
      <w:lvlText w:val="%3."/>
      <w:lvlJc w:val="right"/>
      <w:pPr>
        <w:ind w:left="2520" w:hanging="180"/>
      </w:pPr>
    </w:lvl>
    <w:lvl w:ilvl="3" w:tplc="FFFFFFFF" w:tentative="1">
      <w:start w:val="1"/>
      <w:numFmt w:val="decimal"/>
      <w:lvlText w:val="%4."/>
      <w:lvlJc w:val="left"/>
      <w:pPr>
        <w:ind w:left="3240" w:hanging="360"/>
      </w:pPr>
    </w:lvl>
    <w:lvl w:ilvl="4" w:tplc="FFFFFFFF" w:tentative="1">
      <w:start w:val="1"/>
      <w:numFmt w:val="lowerLetter"/>
      <w:lvlText w:val="%5."/>
      <w:lvlJc w:val="left"/>
      <w:pPr>
        <w:ind w:left="3960" w:hanging="360"/>
      </w:pPr>
    </w:lvl>
    <w:lvl w:ilvl="5" w:tplc="FFFFFFFF" w:tentative="1">
      <w:start w:val="1"/>
      <w:numFmt w:val="lowerRoman"/>
      <w:lvlText w:val="%6."/>
      <w:lvlJc w:val="right"/>
      <w:pPr>
        <w:ind w:left="4680" w:hanging="180"/>
      </w:pPr>
    </w:lvl>
    <w:lvl w:ilvl="6" w:tplc="FFFFFFFF" w:tentative="1">
      <w:start w:val="1"/>
      <w:numFmt w:val="decimal"/>
      <w:lvlText w:val="%7."/>
      <w:lvlJc w:val="left"/>
      <w:pPr>
        <w:ind w:left="5400" w:hanging="360"/>
      </w:pPr>
    </w:lvl>
    <w:lvl w:ilvl="7" w:tplc="FFFFFFFF" w:tentative="1">
      <w:start w:val="1"/>
      <w:numFmt w:val="lowerLetter"/>
      <w:lvlText w:val="%8."/>
      <w:lvlJc w:val="left"/>
      <w:pPr>
        <w:ind w:left="6120" w:hanging="360"/>
      </w:pPr>
    </w:lvl>
    <w:lvl w:ilvl="8" w:tplc="FFFFFFFF" w:tentative="1">
      <w:start w:val="1"/>
      <w:numFmt w:val="lowerRoman"/>
      <w:lvlText w:val="%9."/>
      <w:lvlJc w:val="right"/>
      <w:pPr>
        <w:ind w:left="6840" w:hanging="180"/>
      </w:pPr>
    </w:lvl>
  </w:abstractNum>
  <w:num w:numId="1" w16cid:durableId="1988971832">
    <w:abstractNumId w:val="14"/>
  </w:num>
  <w:num w:numId="2" w16cid:durableId="595134187">
    <w:abstractNumId w:val="2"/>
  </w:num>
  <w:num w:numId="3" w16cid:durableId="419524318">
    <w:abstractNumId w:val="32"/>
  </w:num>
  <w:num w:numId="4" w16cid:durableId="1809592155">
    <w:abstractNumId w:val="27"/>
  </w:num>
  <w:num w:numId="5" w16cid:durableId="1028335137">
    <w:abstractNumId w:val="4"/>
  </w:num>
  <w:num w:numId="6" w16cid:durableId="1695617680">
    <w:abstractNumId w:val="38"/>
  </w:num>
  <w:num w:numId="7" w16cid:durableId="697849415">
    <w:abstractNumId w:val="39"/>
    <w:lvlOverride w:ilvl="0">
      <w:startOverride w:val="1"/>
    </w:lvlOverride>
  </w:num>
  <w:num w:numId="8" w16cid:durableId="1354763431">
    <w:abstractNumId w:val="7"/>
  </w:num>
  <w:num w:numId="9" w16cid:durableId="622689132">
    <w:abstractNumId w:val="15"/>
  </w:num>
  <w:num w:numId="10" w16cid:durableId="1215965155">
    <w:abstractNumId w:val="35"/>
  </w:num>
  <w:num w:numId="11" w16cid:durableId="1727098083">
    <w:abstractNumId w:val="19"/>
  </w:num>
  <w:num w:numId="12" w16cid:durableId="2123500531">
    <w:abstractNumId w:val="29"/>
  </w:num>
  <w:num w:numId="13" w16cid:durableId="260994898">
    <w:abstractNumId w:val="1"/>
  </w:num>
  <w:num w:numId="14" w16cid:durableId="1756782112">
    <w:abstractNumId w:val="23"/>
  </w:num>
  <w:num w:numId="15" w16cid:durableId="1935935906">
    <w:abstractNumId w:val="20"/>
  </w:num>
  <w:num w:numId="16" w16cid:durableId="1169516597">
    <w:abstractNumId w:val="17"/>
  </w:num>
  <w:num w:numId="17" w16cid:durableId="232082694">
    <w:abstractNumId w:val="24"/>
  </w:num>
  <w:num w:numId="18" w16cid:durableId="440682356">
    <w:abstractNumId w:val="9"/>
    <w:lvlOverride w:ilvl="0">
      <w:startOverride w:val="1"/>
    </w:lvlOverride>
    <w:lvlOverride w:ilvl="1">
      <w:startOverride w:val="1"/>
    </w:lvlOverride>
    <w:lvlOverride w:ilvl="2">
      <w:startOverride w:val="1"/>
    </w:lvlOverride>
    <w:lvlOverride w:ilvl="3">
      <w:startOverride w:val="1"/>
    </w:lvlOverride>
    <w:lvlOverride w:ilvl="4">
      <w:startOverride w:val="1"/>
    </w:lvlOverride>
    <w:lvlOverride w:ilvl="5">
      <w:startOverride w:val="1"/>
    </w:lvlOverride>
    <w:lvlOverride w:ilvl="6">
      <w:startOverride w:val="1"/>
    </w:lvlOverride>
    <w:lvlOverride w:ilvl="7">
      <w:startOverride w:val="1"/>
    </w:lvlOverride>
    <w:lvlOverride w:ilvl="8">
      <w:startOverride w:val="1"/>
    </w:lvlOverride>
  </w:num>
  <w:num w:numId="19" w16cid:durableId="959578871">
    <w:abstractNumId w:val="30"/>
  </w:num>
  <w:num w:numId="20" w16cid:durableId="1717582281">
    <w:abstractNumId w:val="25"/>
  </w:num>
  <w:num w:numId="21" w16cid:durableId="1804810107">
    <w:abstractNumId w:val="36"/>
  </w:num>
  <w:num w:numId="22" w16cid:durableId="566648696">
    <w:abstractNumId w:val="37"/>
  </w:num>
  <w:num w:numId="23" w16cid:durableId="172571465">
    <w:abstractNumId w:val="25"/>
    <w:lvlOverride w:ilvl="0">
      <w:startOverride w:val="5"/>
    </w:lvlOverride>
    <w:lvlOverride w:ilvl="1">
      <w:startOverride w:val="1"/>
    </w:lvlOverride>
  </w:num>
  <w:num w:numId="24" w16cid:durableId="734546457">
    <w:abstractNumId w:val="25"/>
  </w:num>
  <w:num w:numId="25" w16cid:durableId="917833251">
    <w:abstractNumId w:val="22"/>
  </w:num>
  <w:num w:numId="26" w16cid:durableId="203640051">
    <w:abstractNumId w:val="40"/>
  </w:num>
  <w:num w:numId="27" w16cid:durableId="2054228323">
    <w:abstractNumId w:val="31"/>
  </w:num>
  <w:num w:numId="28" w16cid:durableId="1256401220">
    <w:abstractNumId w:val="21"/>
  </w:num>
  <w:num w:numId="29" w16cid:durableId="764350839">
    <w:abstractNumId w:val="5"/>
  </w:num>
  <w:num w:numId="30" w16cid:durableId="201093697">
    <w:abstractNumId w:val="0"/>
  </w:num>
  <w:num w:numId="31" w16cid:durableId="1114901315">
    <w:abstractNumId w:val="11"/>
  </w:num>
  <w:num w:numId="32" w16cid:durableId="753861534">
    <w:abstractNumId w:val="25"/>
    <w:lvlOverride w:ilvl="0">
      <w:startOverride w:val="5"/>
    </w:lvlOverride>
    <w:lvlOverride w:ilvl="1">
      <w:startOverride w:val="1"/>
    </w:lvlOverride>
    <w:lvlOverride w:ilvl="2">
      <w:startOverride w:val="1"/>
    </w:lvlOverride>
    <w:lvlOverride w:ilvl="3">
      <w:startOverride w:val="1"/>
    </w:lvlOverride>
    <w:lvlOverride w:ilvl="4">
      <w:startOverride w:val="1"/>
    </w:lvlOverride>
    <w:lvlOverride w:ilvl="5">
      <w:startOverride w:val="1"/>
    </w:lvlOverride>
    <w:lvlOverride w:ilvl="6">
      <w:startOverride w:val="1"/>
    </w:lvlOverride>
    <w:lvlOverride w:ilvl="7">
      <w:startOverride w:val="1"/>
    </w:lvlOverride>
    <w:lvlOverride w:ilvl="8">
      <w:startOverride w:val="1"/>
    </w:lvlOverride>
  </w:num>
  <w:num w:numId="33" w16cid:durableId="1260066707">
    <w:abstractNumId w:val="25"/>
    <w:lvlOverride w:ilvl="0">
      <w:startOverride w:val="3"/>
    </w:lvlOverride>
    <w:lvlOverride w:ilvl="1">
      <w:startOverride w:val="1"/>
    </w:lvlOverride>
    <w:lvlOverride w:ilvl="2">
      <w:startOverride w:val="1"/>
    </w:lvlOverride>
    <w:lvlOverride w:ilvl="3">
      <w:startOverride w:val="1"/>
    </w:lvlOverride>
    <w:lvlOverride w:ilvl="4">
      <w:startOverride w:val="1"/>
    </w:lvlOverride>
    <w:lvlOverride w:ilvl="5">
      <w:startOverride w:val="1"/>
    </w:lvlOverride>
    <w:lvlOverride w:ilvl="6">
      <w:startOverride w:val="1"/>
    </w:lvlOverride>
    <w:lvlOverride w:ilvl="7">
      <w:startOverride w:val="1"/>
    </w:lvlOverride>
    <w:lvlOverride w:ilvl="8">
      <w:startOverride w:val="1"/>
    </w:lvlOverride>
  </w:num>
  <w:num w:numId="34" w16cid:durableId="2123960882">
    <w:abstractNumId w:val="18"/>
  </w:num>
  <w:num w:numId="35" w16cid:durableId="2109231318">
    <w:abstractNumId w:val="12"/>
  </w:num>
  <w:num w:numId="36" w16cid:durableId="595868946">
    <w:abstractNumId w:val="41"/>
  </w:num>
  <w:num w:numId="37" w16cid:durableId="1356538018">
    <w:abstractNumId w:val="28"/>
  </w:num>
  <w:num w:numId="38" w16cid:durableId="782266270">
    <w:abstractNumId w:val="8"/>
  </w:num>
  <w:num w:numId="39" w16cid:durableId="1286110007">
    <w:abstractNumId w:val="6"/>
  </w:num>
  <w:num w:numId="40" w16cid:durableId="1788885179">
    <w:abstractNumId w:val="10"/>
  </w:num>
  <w:num w:numId="41" w16cid:durableId="2001620826">
    <w:abstractNumId w:val="34"/>
  </w:num>
  <w:num w:numId="42" w16cid:durableId="1729262907">
    <w:abstractNumId w:val="3"/>
  </w:num>
  <w:num w:numId="43" w16cid:durableId="173035250">
    <w:abstractNumId w:val="13"/>
  </w:num>
  <w:num w:numId="44" w16cid:durableId="1949701312">
    <w:abstractNumId w:val="26"/>
  </w:num>
  <w:num w:numId="45" w16cid:durableId="2074354753">
    <w:abstractNumId w:val="16"/>
  </w:num>
  <w:numIdMacAtCleanup w:val="24"/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zoom w:percent="100"/>
  <w:hideSpellingErrors/>
  <w:hideGrammaticalErrors/>
  <w:defaultTabStop w:val="708"/>
  <w:hyphenationZone w:val="425"/>
  <w:characterSpacingControl w:val="doNotCompress"/>
  <w:hdrShapeDefaults>
    <o:shapedefaults v:ext="edit" spidmax="2050"/>
  </w:hdrShapeDefaults>
  <w:footnotePr>
    <w:footnote w:id="-1"/>
    <w:footnote w:id="0"/>
    <w:footnote w:id="1"/>
  </w:footnotePr>
  <w:endnotePr>
    <w:endnote w:id="-1"/>
    <w:endnote w:id="0"/>
    <w:endnote w:id="1"/>
  </w:endnotePr>
  <w:compat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1"/>
  </w:compat>
  <w:rsids>
    <w:rsidRoot w:val="00E44482"/>
    <w:rsid w:val="000007B9"/>
    <w:rsid w:val="000009C6"/>
    <w:rsid w:val="00000AB7"/>
    <w:rsid w:val="00000DA6"/>
    <w:rsid w:val="00001048"/>
    <w:rsid w:val="00001261"/>
    <w:rsid w:val="00001DE0"/>
    <w:rsid w:val="00001E7E"/>
    <w:rsid w:val="00002127"/>
    <w:rsid w:val="0000213B"/>
    <w:rsid w:val="00002337"/>
    <w:rsid w:val="000026B4"/>
    <w:rsid w:val="00002940"/>
    <w:rsid w:val="00002ED1"/>
    <w:rsid w:val="00003011"/>
    <w:rsid w:val="00003248"/>
    <w:rsid w:val="0000329E"/>
    <w:rsid w:val="000032A4"/>
    <w:rsid w:val="000032ED"/>
    <w:rsid w:val="000034B8"/>
    <w:rsid w:val="0000369F"/>
    <w:rsid w:val="000038CE"/>
    <w:rsid w:val="00003BF3"/>
    <w:rsid w:val="00003DC5"/>
    <w:rsid w:val="00003F68"/>
    <w:rsid w:val="00004087"/>
    <w:rsid w:val="00004434"/>
    <w:rsid w:val="00004794"/>
    <w:rsid w:val="00004827"/>
    <w:rsid w:val="00005474"/>
    <w:rsid w:val="0000566A"/>
    <w:rsid w:val="000056D1"/>
    <w:rsid w:val="00005ADA"/>
    <w:rsid w:val="00005BF8"/>
    <w:rsid w:val="00005E09"/>
    <w:rsid w:val="00005E46"/>
    <w:rsid w:val="00006288"/>
    <w:rsid w:val="00006453"/>
    <w:rsid w:val="00006586"/>
    <w:rsid w:val="00006623"/>
    <w:rsid w:val="00006857"/>
    <w:rsid w:val="00006BEC"/>
    <w:rsid w:val="00006E7B"/>
    <w:rsid w:val="00007756"/>
    <w:rsid w:val="000078B6"/>
    <w:rsid w:val="0000798C"/>
    <w:rsid w:val="00007BF3"/>
    <w:rsid w:val="00010043"/>
    <w:rsid w:val="000100DD"/>
    <w:rsid w:val="000102C1"/>
    <w:rsid w:val="0001045A"/>
    <w:rsid w:val="000106E9"/>
    <w:rsid w:val="00010920"/>
    <w:rsid w:val="00010CCD"/>
    <w:rsid w:val="00010D05"/>
    <w:rsid w:val="00010DE6"/>
    <w:rsid w:val="00010FFA"/>
    <w:rsid w:val="0001149F"/>
    <w:rsid w:val="0001153F"/>
    <w:rsid w:val="0001180B"/>
    <w:rsid w:val="00011B31"/>
    <w:rsid w:val="00011D46"/>
    <w:rsid w:val="000123D0"/>
    <w:rsid w:val="00012666"/>
    <w:rsid w:val="00013532"/>
    <w:rsid w:val="000135F6"/>
    <w:rsid w:val="00013632"/>
    <w:rsid w:val="00013945"/>
    <w:rsid w:val="00013AE4"/>
    <w:rsid w:val="00013C5B"/>
    <w:rsid w:val="00013C92"/>
    <w:rsid w:val="00013D84"/>
    <w:rsid w:val="00013E99"/>
    <w:rsid w:val="000142A4"/>
    <w:rsid w:val="000142D2"/>
    <w:rsid w:val="00014757"/>
    <w:rsid w:val="00014765"/>
    <w:rsid w:val="00014896"/>
    <w:rsid w:val="00014936"/>
    <w:rsid w:val="00014B25"/>
    <w:rsid w:val="00014D7F"/>
    <w:rsid w:val="000152B8"/>
    <w:rsid w:val="00015374"/>
    <w:rsid w:val="000153C7"/>
    <w:rsid w:val="00015F0F"/>
    <w:rsid w:val="0001613D"/>
    <w:rsid w:val="0001618E"/>
    <w:rsid w:val="00016659"/>
    <w:rsid w:val="000170C6"/>
    <w:rsid w:val="000171B0"/>
    <w:rsid w:val="000174E3"/>
    <w:rsid w:val="00017618"/>
    <w:rsid w:val="0001764E"/>
    <w:rsid w:val="000178A4"/>
    <w:rsid w:val="000179E4"/>
    <w:rsid w:val="00017A01"/>
    <w:rsid w:val="00017DF4"/>
    <w:rsid w:val="00020022"/>
    <w:rsid w:val="000201D7"/>
    <w:rsid w:val="0002034A"/>
    <w:rsid w:val="00020532"/>
    <w:rsid w:val="00020F60"/>
    <w:rsid w:val="00020FBD"/>
    <w:rsid w:val="00021220"/>
    <w:rsid w:val="000217CD"/>
    <w:rsid w:val="00021923"/>
    <w:rsid w:val="000219A7"/>
    <w:rsid w:val="00021A4A"/>
    <w:rsid w:val="00021AEA"/>
    <w:rsid w:val="00021BE4"/>
    <w:rsid w:val="00021D0F"/>
    <w:rsid w:val="00021DE1"/>
    <w:rsid w:val="00021FA5"/>
    <w:rsid w:val="00022007"/>
    <w:rsid w:val="0002223D"/>
    <w:rsid w:val="00022484"/>
    <w:rsid w:val="0002252C"/>
    <w:rsid w:val="000229EE"/>
    <w:rsid w:val="00022E76"/>
    <w:rsid w:val="00023034"/>
    <w:rsid w:val="0002306E"/>
    <w:rsid w:val="000230FF"/>
    <w:rsid w:val="00023222"/>
    <w:rsid w:val="00023782"/>
    <w:rsid w:val="0002383E"/>
    <w:rsid w:val="000238FD"/>
    <w:rsid w:val="00023AD4"/>
    <w:rsid w:val="000240B5"/>
    <w:rsid w:val="0002410D"/>
    <w:rsid w:val="00024129"/>
    <w:rsid w:val="00024446"/>
    <w:rsid w:val="00024771"/>
    <w:rsid w:val="000247CD"/>
    <w:rsid w:val="000247D8"/>
    <w:rsid w:val="000250B6"/>
    <w:rsid w:val="00025A98"/>
    <w:rsid w:val="00025C84"/>
    <w:rsid w:val="00025D27"/>
    <w:rsid w:val="00025EA4"/>
    <w:rsid w:val="000263A0"/>
    <w:rsid w:val="0002642D"/>
    <w:rsid w:val="000265DB"/>
    <w:rsid w:val="000265F6"/>
    <w:rsid w:val="00026A93"/>
    <w:rsid w:val="00026D86"/>
    <w:rsid w:val="00026F02"/>
    <w:rsid w:val="00026FA6"/>
    <w:rsid w:val="000270C0"/>
    <w:rsid w:val="000275CC"/>
    <w:rsid w:val="000275E5"/>
    <w:rsid w:val="00030070"/>
    <w:rsid w:val="00030343"/>
    <w:rsid w:val="00031240"/>
    <w:rsid w:val="000315C0"/>
    <w:rsid w:val="00031689"/>
    <w:rsid w:val="00031710"/>
    <w:rsid w:val="00031CBA"/>
    <w:rsid w:val="00031F9F"/>
    <w:rsid w:val="00032450"/>
    <w:rsid w:val="0003258B"/>
    <w:rsid w:val="000325C5"/>
    <w:rsid w:val="000327D9"/>
    <w:rsid w:val="00032933"/>
    <w:rsid w:val="00032B93"/>
    <w:rsid w:val="00032D77"/>
    <w:rsid w:val="00032F67"/>
    <w:rsid w:val="0003313D"/>
    <w:rsid w:val="000331FB"/>
    <w:rsid w:val="000335D6"/>
    <w:rsid w:val="0003387B"/>
    <w:rsid w:val="0003387D"/>
    <w:rsid w:val="00033988"/>
    <w:rsid w:val="00033BE4"/>
    <w:rsid w:val="00033BFB"/>
    <w:rsid w:val="00033F98"/>
    <w:rsid w:val="00033F99"/>
    <w:rsid w:val="000342F7"/>
    <w:rsid w:val="000344D2"/>
    <w:rsid w:val="000346F8"/>
    <w:rsid w:val="0003498E"/>
    <w:rsid w:val="00034A20"/>
    <w:rsid w:val="00034B6D"/>
    <w:rsid w:val="00034FEF"/>
    <w:rsid w:val="000352A4"/>
    <w:rsid w:val="00035544"/>
    <w:rsid w:val="000358DF"/>
    <w:rsid w:val="00035C4B"/>
    <w:rsid w:val="00035E0D"/>
    <w:rsid w:val="000360B8"/>
    <w:rsid w:val="0003645E"/>
    <w:rsid w:val="000373C6"/>
    <w:rsid w:val="00037532"/>
    <w:rsid w:val="000375DA"/>
    <w:rsid w:val="000377C8"/>
    <w:rsid w:val="00037A17"/>
    <w:rsid w:val="00037ED1"/>
    <w:rsid w:val="00040044"/>
    <w:rsid w:val="0004048F"/>
    <w:rsid w:val="00040505"/>
    <w:rsid w:val="000411B2"/>
    <w:rsid w:val="00041357"/>
    <w:rsid w:val="00041793"/>
    <w:rsid w:val="00041866"/>
    <w:rsid w:val="00041CEB"/>
    <w:rsid w:val="00041D9F"/>
    <w:rsid w:val="00041E51"/>
    <w:rsid w:val="000420E4"/>
    <w:rsid w:val="000429E7"/>
    <w:rsid w:val="00042C59"/>
    <w:rsid w:val="00042EA0"/>
    <w:rsid w:val="00043703"/>
    <w:rsid w:val="0004389C"/>
    <w:rsid w:val="00043E60"/>
    <w:rsid w:val="00043F07"/>
    <w:rsid w:val="00044003"/>
    <w:rsid w:val="00044315"/>
    <w:rsid w:val="0004441E"/>
    <w:rsid w:val="000452E7"/>
    <w:rsid w:val="00045559"/>
    <w:rsid w:val="00045AF4"/>
    <w:rsid w:val="00045D82"/>
    <w:rsid w:val="0004658D"/>
    <w:rsid w:val="0004659A"/>
    <w:rsid w:val="000467A0"/>
    <w:rsid w:val="000468D5"/>
    <w:rsid w:val="00046ED3"/>
    <w:rsid w:val="00046F1E"/>
    <w:rsid w:val="0004769B"/>
    <w:rsid w:val="00047A70"/>
    <w:rsid w:val="00047B39"/>
    <w:rsid w:val="00047D0E"/>
    <w:rsid w:val="00050434"/>
    <w:rsid w:val="00050576"/>
    <w:rsid w:val="00050636"/>
    <w:rsid w:val="00050ED2"/>
    <w:rsid w:val="00050F9C"/>
    <w:rsid w:val="00051683"/>
    <w:rsid w:val="000516B8"/>
    <w:rsid w:val="00051BDD"/>
    <w:rsid w:val="00052041"/>
    <w:rsid w:val="0005227A"/>
    <w:rsid w:val="0005244E"/>
    <w:rsid w:val="00052499"/>
    <w:rsid w:val="000526C1"/>
    <w:rsid w:val="000528CE"/>
    <w:rsid w:val="00052908"/>
    <w:rsid w:val="00052DFE"/>
    <w:rsid w:val="00052E52"/>
    <w:rsid w:val="00052F01"/>
    <w:rsid w:val="00053ABF"/>
    <w:rsid w:val="00053CAD"/>
    <w:rsid w:val="000540AC"/>
    <w:rsid w:val="000540E5"/>
    <w:rsid w:val="000543ED"/>
    <w:rsid w:val="000547DC"/>
    <w:rsid w:val="00054A6D"/>
    <w:rsid w:val="00054CAA"/>
    <w:rsid w:val="00055448"/>
    <w:rsid w:val="00055549"/>
    <w:rsid w:val="000555EB"/>
    <w:rsid w:val="0005575A"/>
    <w:rsid w:val="00055EFF"/>
    <w:rsid w:val="0005618F"/>
    <w:rsid w:val="0005632F"/>
    <w:rsid w:val="000564EE"/>
    <w:rsid w:val="00056728"/>
    <w:rsid w:val="00056E7B"/>
    <w:rsid w:val="00057445"/>
    <w:rsid w:val="000575A2"/>
    <w:rsid w:val="00057666"/>
    <w:rsid w:val="0005791C"/>
    <w:rsid w:val="00057F5C"/>
    <w:rsid w:val="00060137"/>
    <w:rsid w:val="000608DB"/>
    <w:rsid w:val="000608FF"/>
    <w:rsid w:val="00060CA6"/>
    <w:rsid w:val="00060FAD"/>
    <w:rsid w:val="000612CF"/>
    <w:rsid w:val="00061339"/>
    <w:rsid w:val="00061AD3"/>
    <w:rsid w:val="00061B2E"/>
    <w:rsid w:val="00061C0F"/>
    <w:rsid w:val="00061C97"/>
    <w:rsid w:val="00061F42"/>
    <w:rsid w:val="00061FBC"/>
    <w:rsid w:val="00062087"/>
    <w:rsid w:val="00062116"/>
    <w:rsid w:val="0006225F"/>
    <w:rsid w:val="000623EA"/>
    <w:rsid w:val="00062976"/>
    <w:rsid w:val="00062D1A"/>
    <w:rsid w:val="00063230"/>
    <w:rsid w:val="0006323F"/>
    <w:rsid w:val="000632B9"/>
    <w:rsid w:val="000636F5"/>
    <w:rsid w:val="00063C28"/>
    <w:rsid w:val="0006413E"/>
    <w:rsid w:val="00064225"/>
    <w:rsid w:val="000644B6"/>
    <w:rsid w:val="000647D7"/>
    <w:rsid w:val="00064DBB"/>
    <w:rsid w:val="00064FF7"/>
    <w:rsid w:val="00065080"/>
    <w:rsid w:val="0006560C"/>
    <w:rsid w:val="00065811"/>
    <w:rsid w:val="000659CD"/>
    <w:rsid w:val="000659DB"/>
    <w:rsid w:val="000660D9"/>
    <w:rsid w:val="0006699D"/>
    <w:rsid w:val="000669E6"/>
    <w:rsid w:val="00066A2A"/>
    <w:rsid w:val="00066A97"/>
    <w:rsid w:val="00066AE4"/>
    <w:rsid w:val="00066D1C"/>
    <w:rsid w:val="00066DF6"/>
    <w:rsid w:val="00066E4E"/>
    <w:rsid w:val="00066F62"/>
    <w:rsid w:val="00066F64"/>
    <w:rsid w:val="000670F3"/>
    <w:rsid w:val="000671A5"/>
    <w:rsid w:val="00067884"/>
    <w:rsid w:val="000678DF"/>
    <w:rsid w:val="000701BB"/>
    <w:rsid w:val="0007031F"/>
    <w:rsid w:val="000703B7"/>
    <w:rsid w:val="000704BD"/>
    <w:rsid w:val="000705E4"/>
    <w:rsid w:val="00070600"/>
    <w:rsid w:val="000706FE"/>
    <w:rsid w:val="0007079A"/>
    <w:rsid w:val="00070956"/>
    <w:rsid w:val="00070BD2"/>
    <w:rsid w:val="00070FD1"/>
    <w:rsid w:val="00071232"/>
    <w:rsid w:val="00071295"/>
    <w:rsid w:val="0007130C"/>
    <w:rsid w:val="000714C2"/>
    <w:rsid w:val="000714FA"/>
    <w:rsid w:val="000715E6"/>
    <w:rsid w:val="00071611"/>
    <w:rsid w:val="000716E2"/>
    <w:rsid w:val="00071747"/>
    <w:rsid w:val="000719AD"/>
    <w:rsid w:val="00071C3C"/>
    <w:rsid w:val="0007281D"/>
    <w:rsid w:val="000728C3"/>
    <w:rsid w:val="00072E9C"/>
    <w:rsid w:val="00072EDA"/>
    <w:rsid w:val="00072FD3"/>
    <w:rsid w:val="000732A6"/>
    <w:rsid w:val="00073647"/>
    <w:rsid w:val="00073F2C"/>
    <w:rsid w:val="00073F70"/>
    <w:rsid w:val="000740C7"/>
    <w:rsid w:val="00074112"/>
    <w:rsid w:val="00074560"/>
    <w:rsid w:val="0007474E"/>
    <w:rsid w:val="00074A13"/>
    <w:rsid w:val="00074F72"/>
    <w:rsid w:val="00075048"/>
    <w:rsid w:val="00075145"/>
    <w:rsid w:val="00075BD0"/>
    <w:rsid w:val="00075D6D"/>
    <w:rsid w:val="0007621D"/>
    <w:rsid w:val="000765F7"/>
    <w:rsid w:val="00076A0E"/>
    <w:rsid w:val="00076A2E"/>
    <w:rsid w:val="00077298"/>
    <w:rsid w:val="00077B22"/>
    <w:rsid w:val="00077C1A"/>
    <w:rsid w:val="000800D5"/>
    <w:rsid w:val="00080696"/>
    <w:rsid w:val="00080A0A"/>
    <w:rsid w:val="00080A24"/>
    <w:rsid w:val="00080AE4"/>
    <w:rsid w:val="00080CA6"/>
    <w:rsid w:val="00080E3A"/>
    <w:rsid w:val="00081329"/>
    <w:rsid w:val="0008135B"/>
    <w:rsid w:val="0008168D"/>
    <w:rsid w:val="000816F0"/>
    <w:rsid w:val="000818EB"/>
    <w:rsid w:val="00081F7F"/>
    <w:rsid w:val="00082037"/>
    <w:rsid w:val="0008216B"/>
    <w:rsid w:val="0008256D"/>
    <w:rsid w:val="000826A9"/>
    <w:rsid w:val="00082B2C"/>
    <w:rsid w:val="00083357"/>
    <w:rsid w:val="000840A6"/>
    <w:rsid w:val="00084169"/>
    <w:rsid w:val="00084671"/>
    <w:rsid w:val="0008489A"/>
    <w:rsid w:val="0008490B"/>
    <w:rsid w:val="00084D40"/>
    <w:rsid w:val="00084D94"/>
    <w:rsid w:val="00084F69"/>
    <w:rsid w:val="00085847"/>
    <w:rsid w:val="000859AB"/>
    <w:rsid w:val="00086025"/>
    <w:rsid w:val="000862AC"/>
    <w:rsid w:val="00086438"/>
    <w:rsid w:val="000867F9"/>
    <w:rsid w:val="000868F7"/>
    <w:rsid w:val="00086C56"/>
    <w:rsid w:val="00086FFB"/>
    <w:rsid w:val="00087229"/>
    <w:rsid w:val="00087323"/>
    <w:rsid w:val="00087565"/>
    <w:rsid w:val="00087A70"/>
    <w:rsid w:val="00087AC1"/>
    <w:rsid w:val="00087E6A"/>
    <w:rsid w:val="000902F7"/>
    <w:rsid w:val="0009075F"/>
    <w:rsid w:val="00090876"/>
    <w:rsid w:val="00090FEF"/>
    <w:rsid w:val="00091365"/>
    <w:rsid w:val="000913CF"/>
    <w:rsid w:val="00091A2E"/>
    <w:rsid w:val="00091CE0"/>
    <w:rsid w:val="0009214C"/>
    <w:rsid w:val="000924D2"/>
    <w:rsid w:val="0009252E"/>
    <w:rsid w:val="0009252F"/>
    <w:rsid w:val="000925C9"/>
    <w:rsid w:val="00092A04"/>
    <w:rsid w:val="00092BE4"/>
    <w:rsid w:val="00092C30"/>
    <w:rsid w:val="00092D40"/>
    <w:rsid w:val="00092F4F"/>
    <w:rsid w:val="00092FD1"/>
    <w:rsid w:val="0009318D"/>
    <w:rsid w:val="00093751"/>
    <w:rsid w:val="00093A80"/>
    <w:rsid w:val="00093E21"/>
    <w:rsid w:val="000940DC"/>
    <w:rsid w:val="000941E9"/>
    <w:rsid w:val="0009447E"/>
    <w:rsid w:val="000944BB"/>
    <w:rsid w:val="00094A31"/>
    <w:rsid w:val="00094AD2"/>
    <w:rsid w:val="00094F78"/>
    <w:rsid w:val="00094F87"/>
    <w:rsid w:val="00095240"/>
    <w:rsid w:val="000961CB"/>
    <w:rsid w:val="000964E6"/>
    <w:rsid w:val="000969D0"/>
    <w:rsid w:val="00096C36"/>
    <w:rsid w:val="00096CC6"/>
    <w:rsid w:val="00096E21"/>
    <w:rsid w:val="00096F82"/>
    <w:rsid w:val="00097116"/>
    <w:rsid w:val="00097371"/>
    <w:rsid w:val="0009740B"/>
    <w:rsid w:val="000974B7"/>
    <w:rsid w:val="00097601"/>
    <w:rsid w:val="000977CD"/>
    <w:rsid w:val="00097804"/>
    <w:rsid w:val="00097AD5"/>
    <w:rsid w:val="00097B8C"/>
    <w:rsid w:val="00097D96"/>
    <w:rsid w:val="00097E2B"/>
    <w:rsid w:val="00097FB1"/>
    <w:rsid w:val="000A01D9"/>
    <w:rsid w:val="000A0404"/>
    <w:rsid w:val="000A07FC"/>
    <w:rsid w:val="000A08FB"/>
    <w:rsid w:val="000A09B6"/>
    <w:rsid w:val="000A0A98"/>
    <w:rsid w:val="000A0F89"/>
    <w:rsid w:val="000A1053"/>
    <w:rsid w:val="000A1241"/>
    <w:rsid w:val="000A12D6"/>
    <w:rsid w:val="000A16F6"/>
    <w:rsid w:val="000A1DA4"/>
    <w:rsid w:val="000A1E52"/>
    <w:rsid w:val="000A207C"/>
    <w:rsid w:val="000A235C"/>
    <w:rsid w:val="000A24E3"/>
    <w:rsid w:val="000A24F1"/>
    <w:rsid w:val="000A29C0"/>
    <w:rsid w:val="000A2AB5"/>
    <w:rsid w:val="000A2F73"/>
    <w:rsid w:val="000A2FA0"/>
    <w:rsid w:val="000A36C3"/>
    <w:rsid w:val="000A390E"/>
    <w:rsid w:val="000A3DD1"/>
    <w:rsid w:val="000A3FBA"/>
    <w:rsid w:val="000A4085"/>
    <w:rsid w:val="000A40A3"/>
    <w:rsid w:val="000A4130"/>
    <w:rsid w:val="000A417E"/>
    <w:rsid w:val="000A4459"/>
    <w:rsid w:val="000A4485"/>
    <w:rsid w:val="000A4798"/>
    <w:rsid w:val="000A4A4E"/>
    <w:rsid w:val="000A4DCC"/>
    <w:rsid w:val="000A4DEA"/>
    <w:rsid w:val="000A5012"/>
    <w:rsid w:val="000A552B"/>
    <w:rsid w:val="000A59FC"/>
    <w:rsid w:val="000A5C52"/>
    <w:rsid w:val="000A60E8"/>
    <w:rsid w:val="000A6C6D"/>
    <w:rsid w:val="000A6F57"/>
    <w:rsid w:val="000A70A8"/>
    <w:rsid w:val="000A70D2"/>
    <w:rsid w:val="000A71F8"/>
    <w:rsid w:val="000A7379"/>
    <w:rsid w:val="000A7638"/>
    <w:rsid w:val="000A77A5"/>
    <w:rsid w:val="000A79A5"/>
    <w:rsid w:val="000A7B96"/>
    <w:rsid w:val="000A7C46"/>
    <w:rsid w:val="000A7F71"/>
    <w:rsid w:val="000B0299"/>
    <w:rsid w:val="000B04C7"/>
    <w:rsid w:val="000B06A8"/>
    <w:rsid w:val="000B06E0"/>
    <w:rsid w:val="000B0B57"/>
    <w:rsid w:val="000B0C5D"/>
    <w:rsid w:val="000B1267"/>
    <w:rsid w:val="000B1491"/>
    <w:rsid w:val="000B1794"/>
    <w:rsid w:val="000B1B64"/>
    <w:rsid w:val="000B1D41"/>
    <w:rsid w:val="000B1D67"/>
    <w:rsid w:val="000B1DDF"/>
    <w:rsid w:val="000B1F13"/>
    <w:rsid w:val="000B1FB2"/>
    <w:rsid w:val="000B205D"/>
    <w:rsid w:val="000B23A7"/>
    <w:rsid w:val="000B2756"/>
    <w:rsid w:val="000B2BB5"/>
    <w:rsid w:val="000B2BF3"/>
    <w:rsid w:val="000B2F1E"/>
    <w:rsid w:val="000B30AA"/>
    <w:rsid w:val="000B323C"/>
    <w:rsid w:val="000B3275"/>
    <w:rsid w:val="000B3697"/>
    <w:rsid w:val="000B3CDF"/>
    <w:rsid w:val="000B411C"/>
    <w:rsid w:val="000B45D7"/>
    <w:rsid w:val="000B4605"/>
    <w:rsid w:val="000B4AE6"/>
    <w:rsid w:val="000B4FF4"/>
    <w:rsid w:val="000B5315"/>
    <w:rsid w:val="000B5446"/>
    <w:rsid w:val="000B5771"/>
    <w:rsid w:val="000B60F7"/>
    <w:rsid w:val="000B655B"/>
    <w:rsid w:val="000B66E4"/>
    <w:rsid w:val="000B6B0A"/>
    <w:rsid w:val="000B6C85"/>
    <w:rsid w:val="000B6F1F"/>
    <w:rsid w:val="000B78E9"/>
    <w:rsid w:val="000B7DD9"/>
    <w:rsid w:val="000C0051"/>
    <w:rsid w:val="000C0131"/>
    <w:rsid w:val="000C0190"/>
    <w:rsid w:val="000C0354"/>
    <w:rsid w:val="000C0693"/>
    <w:rsid w:val="000C07AA"/>
    <w:rsid w:val="000C0B25"/>
    <w:rsid w:val="000C0FF8"/>
    <w:rsid w:val="000C16A1"/>
    <w:rsid w:val="000C19BB"/>
    <w:rsid w:val="000C1B42"/>
    <w:rsid w:val="000C1DEB"/>
    <w:rsid w:val="000C1DFD"/>
    <w:rsid w:val="000C1EDC"/>
    <w:rsid w:val="000C2374"/>
    <w:rsid w:val="000C2582"/>
    <w:rsid w:val="000C297C"/>
    <w:rsid w:val="000C2BA8"/>
    <w:rsid w:val="000C2BD3"/>
    <w:rsid w:val="000C2F16"/>
    <w:rsid w:val="000C2F3F"/>
    <w:rsid w:val="000C30C8"/>
    <w:rsid w:val="000C3473"/>
    <w:rsid w:val="000C3922"/>
    <w:rsid w:val="000C3AE4"/>
    <w:rsid w:val="000C3D11"/>
    <w:rsid w:val="000C3EFB"/>
    <w:rsid w:val="000C3F9E"/>
    <w:rsid w:val="000C44B3"/>
    <w:rsid w:val="000C4711"/>
    <w:rsid w:val="000C4AF4"/>
    <w:rsid w:val="000C4D39"/>
    <w:rsid w:val="000C4FD7"/>
    <w:rsid w:val="000C527B"/>
    <w:rsid w:val="000C55CA"/>
    <w:rsid w:val="000C59B3"/>
    <w:rsid w:val="000C5AA4"/>
    <w:rsid w:val="000C5BAF"/>
    <w:rsid w:val="000C5D76"/>
    <w:rsid w:val="000C5F67"/>
    <w:rsid w:val="000C5FD0"/>
    <w:rsid w:val="000C6282"/>
    <w:rsid w:val="000C640E"/>
    <w:rsid w:val="000C6D8F"/>
    <w:rsid w:val="000C7109"/>
    <w:rsid w:val="000C7261"/>
    <w:rsid w:val="000C741C"/>
    <w:rsid w:val="000C77CF"/>
    <w:rsid w:val="000C78BC"/>
    <w:rsid w:val="000C7A7D"/>
    <w:rsid w:val="000C7F89"/>
    <w:rsid w:val="000D03CA"/>
    <w:rsid w:val="000D0585"/>
    <w:rsid w:val="000D07A3"/>
    <w:rsid w:val="000D083B"/>
    <w:rsid w:val="000D0986"/>
    <w:rsid w:val="000D0AF9"/>
    <w:rsid w:val="000D0B02"/>
    <w:rsid w:val="000D0C0B"/>
    <w:rsid w:val="000D0FA9"/>
    <w:rsid w:val="000D1930"/>
    <w:rsid w:val="000D1A25"/>
    <w:rsid w:val="000D1AB6"/>
    <w:rsid w:val="000D1AFD"/>
    <w:rsid w:val="000D1C12"/>
    <w:rsid w:val="000D1F8A"/>
    <w:rsid w:val="000D27D6"/>
    <w:rsid w:val="000D291B"/>
    <w:rsid w:val="000D298D"/>
    <w:rsid w:val="000D2BE6"/>
    <w:rsid w:val="000D2C3B"/>
    <w:rsid w:val="000D2DF4"/>
    <w:rsid w:val="000D3153"/>
    <w:rsid w:val="000D338A"/>
    <w:rsid w:val="000D345D"/>
    <w:rsid w:val="000D3772"/>
    <w:rsid w:val="000D3934"/>
    <w:rsid w:val="000D3FBF"/>
    <w:rsid w:val="000D3FE9"/>
    <w:rsid w:val="000D414A"/>
    <w:rsid w:val="000D45DD"/>
    <w:rsid w:val="000D4649"/>
    <w:rsid w:val="000D481D"/>
    <w:rsid w:val="000D4D83"/>
    <w:rsid w:val="000D53BB"/>
    <w:rsid w:val="000D5440"/>
    <w:rsid w:val="000D5612"/>
    <w:rsid w:val="000D5D6E"/>
    <w:rsid w:val="000D5E94"/>
    <w:rsid w:val="000D612B"/>
    <w:rsid w:val="000D64BB"/>
    <w:rsid w:val="000D69A6"/>
    <w:rsid w:val="000D6AFD"/>
    <w:rsid w:val="000D7301"/>
    <w:rsid w:val="000D7332"/>
    <w:rsid w:val="000D73B5"/>
    <w:rsid w:val="000D76D9"/>
    <w:rsid w:val="000D772D"/>
    <w:rsid w:val="000D7CEB"/>
    <w:rsid w:val="000E00B6"/>
    <w:rsid w:val="000E0203"/>
    <w:rsid w:val="000E0745"/>
    <w:rsid w:val="000E08B2"/>
    <w:rsid w:val="000E0A02"/>
    <w:rsid w:val="000E0A11"/>
    <w:rsid w:val="000E1929"/>
    <w:rsid w:val="000E1ADC"/>
    <w:rsid w:val="000E1B51"/>
    <w:rsid w:val="000E1D21"/>
    <w:rsid w:val="000E1EEE"/>
    <w:rsid w:val="000E1F7F"/>
    <w:rsid w:val="000E246D"/>
    <w:rsid w:val="000E2652"/>
    <w:rsid w:val="000E2933"/>
    <w:rsid w:val="000E29E1"/>
    <w:rsid w:val="000E2A17"/>
    <w:rsid w:val="000E2C7C"/>
    <w:rsid w:val="000E2E89"/>
    <w:rsid w:val="000E333C"/>
    <w:rsid w:val="000E356A"/>
    <w:rsid w:val="000E35DE"/>
    <w:rsid w:val="000E35EB"/>
    <w:rsid w:val="000E36CB"/>
    <w:rsid w:val="000E3AC4"/>
    <w:rsid w:val="000E46BC"/>
    <w:rsid w:val="000E4DBF"/>
    <w:rsid w:val="000E4DF8"/>
    <w:rsid w:val="000E51FC"/>
    <w:rsid w:val="000E531B"/>
    <w:rsid w:val="000E53FF"/>
    <w:rsid w:val="000E6306"/>
    <w:rsid w:val="000E63E9"/>
    <w:rsid w:val="000E652B"/>
    <w:rsid w:val="000E6891"/>
    <w:rsid w:val="000E69E8"/>
    <w:rsid w:val="000E6A7C"/>
    <w:rsid w:val="000E6C01"/>
    <w:rsid w:val="000E7059"/>
    <w:rsid w:val="000E713D"/>
    <w:rsid w:val="000E720D"/>
    <w:rsid w:val="000E7252"/>
    <w:rsid w:val="000E74FE"/>
    <w:rsid w:val="000E7654"/>
    <w:rsid w:val="000E774E"/>
    <w:rsid w:val="000E7C10"/>
    <w:rsid w:val="000E7EA7"/>
    <w:rsid w:val="000F006B"/>
    <w:rsid w:val="000F00C8"/>
    <w:rsid w:val="000F0648"/>
    <w:rsid w:val="000F0649"/>
    <w:rsid w:val="000F0ADC"/>
    <w:rsid w:val="000F103C"/>
    <w:rsid w:val="000F1294"/>
    <w:rsid w:val="000F14AC"/>
    <w:rsid w:val="000F16A7"/>
    <w:rsid w:val="000F1912"/>
    <w:rsid w:val="000F1EA9"/>
    <w:rsid w:val="000F1ECD"/>
    <w:rsid w:val="000F1F8C"/>
    <w:rsid w:val="000F1FD7"/>
    <w:rsid w:val="000F2596"/>
    <w:rsid w:val="000F29B3"/>
    <w:rsid w:val="000F2A1C"/>
    <w:rsid w:val="000F2E40"/>
    <w:rsid w:val="000F2F7B"/>
    <w:rsid w:val="000F34CA"/>
    <w:rsid w:val="000F3634"/>
    <w:rsid w:val="000F364F"/>
    <w:rsid w:val="000F3950"/>
    <w:rsid w:val="000F3A0E"/>
    <w:rsid w:val="000F3B9D"/>
    <w:rsid w:val="000F448B"/>
    <w:rsid w:val="000F484D"/>
    <w:rsid w:val="000F4A2D"/>
    <w:rsid w:val="000F51E4"/>
    <w:rsid w:val="000F56B9"/>
    <w:rsid w:val="000F573C"/>
    <w:rsid w:val="000F57D8"/>
    <w:rsid w:val="000F63A8"/>
    <w:rsid w:val="000F6671"/>
    <w:rsid w:val="000F67E7"/>
    <w:rsid w:val="000F6BE6"/>
    <w:rsid w:val="000F6C5E"/>
    <w:rsid w:val="000F6F59"/>
    <w:rsid w:val="000F702F"/>
    <w:rsid w:val="000F7218"/>
    <w:rsid w:val="000F741E"/>
    <w:rsid w:val="000F77BD"/>
    <w:rsid w:val="000F7BF2"/>
    <w:rsid w:val="000F7DC3"/>
    <w:rsid w:val="000F7DC6"/>
    <w:rsid w:val="000F7E13"/>
    <w:rsid w:val="001000D8"/>
    <w:rsid w:val="00100165"/>
    <w:rsid w:val="00100859"/>
    <w:rsid w:val="00100935"/>
    <w:rsid w:val="0010095A"/>
    <w:rsid w:val="00100C0B"/>
    <w:rsid w:val="00100C67"/>
    <w:rsid w:val="00100DF0"/>
    <w:rsid w:val="001011F9"/>
    <w:rsid w:val="00101217"/>
    <w:rsid w:val="0010142D"/>
    <w:rsid w:val="001014DC"/>
    <w:rsid w:val="00101748"/>
    <w:rsid w:val="00101929"/>
    <w:rsid w:val="00101BF3"/>
    <w:rsid w:val="001020AA"/>
    <w:rsid w:val="0010287E"/>
    <w:rsid w:val="00102909"/>
    <w:rsid w:val="00102944"/>
    <w:rsid w:val="00102984"/>
    <w:rsid w:val="001029AC"/>
    <w:rsid w:val="00102C87"/>
    <w:rsid w:val="001038C5"/>
    <w:rsid w:val="00103BF8"/>
    <w:rsid w:val="00103C32"/>
    <w:rsid w:val="001041D9"/>
    <w:rsid w:val="00104639"/>
    <w:rsid w:val="00104701"/>
    <w:rsid w:val="00104771"/>
    <w:rsid w:val="001048D9"/>
    <w:rsid w:val="00105122"/>
    <w:rsid w:val="001051E9"/>
    <w:rsid w:val="001062C5"/>
    <w:rsid w:val="00106385"/>
    <w:rsid w:val="001064DC"/>
    <w:rsid w:val="001066A3"/>
    <w:rsid w:val="0010695D"/>
    <w:rsid w:val="00106D08"/>
    <w:rsid w:val="00106D65"/>
    <w:rsid w:val="00106FB4"/>
    <w:rsid w:val="00106FEE"/>
    <w:rsid w:val="00107098"/>
    <w:rsid w:val="001070EA"/>
    <w:rsid w:val="00107DB9"/>
    <w:rsid w:val="001105BD"/>
    <w:rsid w:val="001109F2"/>
    <w:rsid w:val="00110A28"/>
    <w:rsid w:val="00110AE1"/>
    <w:rsid w:val="00110B86"/>
    <w:rsid w:val="00110F1C"/>
    <w:rsid w:val="00111025"/>
    <w:rsid w:val="00111189"/>
    <w:rsid w:val="001114E4"/>
    <w:rsid w:val="0011184C"/>
    <w:rsid w:val="001118C9"/>
    <w:rsid w:val="0011199D"/>
    <w:rsid w:val="00111C69"/>
    <w:rsid w:val="00111D89"/>
    <w:rsid w:val="00112122"/>
    <w:rsid w:val="00112315"/>
    <w:rsid w:val="0011231E"/>
    <w:rsid w:val="001123C3"/>
    <w:rsid w:val="00112DF3"/>
    <w:rsid w:val="00113037"/>
    <w:rsid w:val="0011385D"/>
    <w:rsid w:val="001139CB"/>
    <w:rsid w:val="001139D0"/>
    <w:rsid w:val="00113A98"/>
    <w:rsid w:val="0011406F"/>
    <w:rsid w:val="0011407A"/>
    <w:rsid w:val="00114240"/>
    <w:rsid w:val="00114411"/>
    <w:rsid w:val="00114445"/>
    <w:rsid w:val="0011448E"/>
    <w:rsid w:val="0011452F"/>
    <w:rsid w:val="0011465C"/>
    <w:rsid w:val="00114755"/>
    <w:rsid w:val="0011483A"/>
    <w:rsid w:val="00114BC8"/>
    <w:rsid w:val="00114D69"/>
    <w:rsid w:val="001150DD"/>
    <w:rsid w:val="001152A3"/>
    <w:rsid w:val="00115982"/>
    <w:rsid w:val="00115C91"/>
    <w:rsid w:val="00115DC2"/>
    <w:rsid w:val="00116594"/>
    <w:rsid w:val="001165AF"/>
    <w:rsid w:val="001165C4"/>
    <w:rsid w:val="00116892"/>
    <w:rsid w:val="00116974"/>
    <w:rsid w:val="00116AB5"/>
    <w:rsid w:val="00116FFD"/>
    <w:rsid w:val="001171AB"/>
    <w:rsid w:val="00117383"/>
    <w:rsid w:val="001173C3"/>
    <w:rsid w:val="00117A81"/>
    <w:rsid w:val="00117ACB"/>
    <w:rsid w:val="00117BFD"/>
    <w:rsid w:val="0012040C"/>
    <w:rsid w:val="0012050D"/>
    <w:rsid w:val="0012060F"/>
    <w:rsid w:val="00120995"/>
    <w:rsid w:val="001209F3"/>
    <w:rsid w:val="00120F54"/>
    <w:rsid w:val="001213D9"/>
    <w:rsid w:val="001215D2"/>
    <w:rsid w:val="00121601"/>
    <w:rsid w:val="0012187D"/>
    <w:rsid w:val="00121C7D"/>
    <w:rsid w:val="00121D10"/>
    <w:rsid w:val="00121E96"/>
    <w:rsid w:val="001220A6"/>
    <w:rsid w:val="001221CC"/>
    <w:rsid w:val="001226D4"/>
    <w:rsid w:val="001227C9"/>
    <w:rsid w:val="00122E5D"/>
    <w:rsid w:val="00123147"/>
    <w:rsid w:val="0012314A"/>
    <w:rsid w:val="00123258"/>
    <w:rsid w:val="001234AA"/>
    <w:rsid w:val="001238BB"/>
    <w:rsid w:val="00123A9F"/>
    <w:rsid w:val="00123B15"/>
    <w:rsid w:val="00123CE1"/>
    <w:rsid w:val="00124B46"/>
    <w:rsid w:val="001250B9"/>
    <w:rsid w:val="00125133"/>
    <w:rsid w:val="00125583"/>
    <w:rsid w:val="00125D30"/>
    <w:rsid w:val="00125E9F"/>
    <w:rsid w:val="00125EEB"/>
    <w:rsid w:val="0012631E"/>
    <w:rsid w:val="00126364"/>
    <w:rsid w:val="00126637"/>
    <w:rsid w:val="001266EC"/>
    <w:rsid w:val="0012684F"/>
    <w:rsid w:val="0012693B"/>
    <w:rsid w:val="00126C5B"/>
    <w:rsid w:val="00127311"/>
    <w:rsid w:val="001276AE"/>
    <w:rsid w:val="0012770A"/>
    <w:rsid w:val="00127F70"/>
    <w:rsid w:val="001302D1"/>
    <w:rsid w:val="001306CB"/>
    <w:rsid w:val="00130E01"/>
    <w:rsid w:val="00130F18"/>
    <w:rsid w:val="001311E6"/>
    <w:rsid w:val="001315A8"/>
    <w:rsid w:val="001318AC"/>
    <w:rsid w:val="001318E2"/>
    <w:rsid w:val="00131B8C"/>
    <w:rsid w:val="00131F52"/>
    <w:rsid w:val="0013213C"/>
    <w:rsid w:val="00132427"/>
    <w:rsid w:val="0013244D"/>
    <w:rsid w:val="001324AD"/>
    <w:rsid w:val="001325EA"/>
    <w:rsid w:val="001329AB"/>
    <w:rsid w:val="00132CB7"/>
    <w:rsid w:val="0013317C"/>
    <w:rsid w:val="001331A3"/>
    <w:rsid w:val="001333C7"/>
    <w:rsid w:val="0013393F"/>
    <w:rsid w:val="001339A8"/>
    <w:rsid w:val="00133AA7"/>
    <w:rsid w:val="00133E70"/>
    <w:rsid w:val="00134185"/>
    <w:rsid w:val="001346BF"/>
    <w:rsid w:val="0013497F"/>
    <w:rsid w:val="001349F3"/>
    <w:rsid w:val="00134C01"/>
    <w:rsid w:val="00134DA9"/>
    <w:rsid w:val="001351BB"/>
    <w:rsid w:val="001351ED"/>
    <w:rsid w:val="00135585"/>
    <w:rsid w:val="00135BCF"/>
    <w:rsid w:val="00135BE8"/>
    <w:rsid w:val="00135CAF"/>
    <w:rsid w:val="00135FBD"/>
    <w:rsid w:val="00136051"/>
    <w:rsid w:val="001361F9"/>
    <w:rsid w:val="00136661"/>
    <w:rsid w:val="00136725"/>
    <w:rsid w:val="00136DC4"/>
    <w:rsid w:val="00136E15"/>
    <w:rsid w:val="00136FFF"/>
    <w:rsid w:val="00137146"/>
    <w:rsid w:val="001372FF"/>
    <w:rsid w:val="00137764"/>
    <w:rsid w:val="001378BF"/>
    <w:rsid w:val="001401D8"/>
    <w:rsid w:val="00140825"/>
    <w:rsid w:val="00140D50"/>
    <w:rsid w:val="001412DF"/>
    <w:rsid w:val="00141409"/>
    <w:rsid w:val="001417EE"/>
    <w:rsid w:val="00141926"/>
    <w:rsid w:val="00141AC9"/>
    <w:rsid w:val="00141AE5"/>
    <w:rsid w:val="00141D9C"/>
    <w:rsid w:val="00141DC7"/>
    <w:rsid w:val="00141FCD"/>
    <w:rsid w:val="00142200"/>
    <w:rsid w:val="0014254A"/>
    <w:rsid w:val="00142677"/>
    <w:rsid w:val="0014295F"/>
    <w:rsid w:val="00142D06"/>
    <w:rsid w:val="00142D5B"/>
    <w:rsid w:val="00143254"/>
    <w:rsid w:val="001432C6"/>
    <w:rsid w:val="001435AC"/>
    <w:rsid w:val="0014384E"/>
    <w:rsid w:val="00143A5D"/>
    <w:rsid w:val="00143A74"/>
    <w:rsid w:val="00143E53"/>
    <w:rsid w:val="001441FD"/>
    <w:rsid w:val="0014423A"/>
    <w:rsid w:val="00144317"/>
    <w:rsid w:val="0014464F"/>
    <w:rsid w:val="00144767"/>
    <w:rsid w:val="00144ED7"/>
    <w:rsid w:val="001452D2"/>
    <w:rsid w:val="00145329"/>
    <w:rsid w:val="001453C1"/>
    <w:rsid w:val="001459E8"/>
    <w:rsid w:val="001460E2"/>
    <w:rsid w:val="00146136"/>
    <w:rsid w:val="00146639"/>
    <w:rsid w:val="00146BBD"/>
    <w:rsid w:val="00146D84"/>
    <w:rsid w:val="00146EED"/>
    <w:rsid w:val="00147841"/>
    <w:rsid w:val="00147895"/>
    <w:rsid w:val="001479DD"/>
    <w:rsid w:val="00147C65"/>
    <w:rsid w:val="00147E64"/>
    <w:rsid w:val="00147E99"/>
    <w:rsid w:val="001502A5"/>
    <w:rsid w:val="0015033B"/>
    <w:rsid w:val="0015050D"/>
    <w:rsid w:val="00150D2A"/>
    <w:rsid w:val="001511B7"/>
    <w:rsid w:val="001512E5"/>
    <w:rsid w:val="00151361"/>
    <w:rsid w:val="00151521"/>
    <w:rsid w:val="00151557"/>
    <w:rsid w:val="001516C8"/>
    <w:rsid w:val="00151758"/>
    <w:rsid w:val="00151BF4"/>
    <w:rsid w:val="00151E57"/>
    <w:rsid w:val="0015223A"/>
    <w:rsid w:val="001523A4"/>
    <w:rsid w:val="00152AC7"/>
    <w:rsid w:val="00152D17"/>
    <w:rsid w:val="00153378"/>
    <w:rsid w:val="00153543"/>
    <w:rsid w:val="0015370A"/>
    <w:rsid w:val="001537DA"/>
    <w:rsid w:val="001540DE"/>
    <w:rsid w:val="0015427D"/>
    <w:rsid w:val="00154626"/>
    <w:rsid w:val="00154630"/>
    <w:rsid w:val="0015492A"/>
    <w:rsid w:val="00155099"/>
    <w:rsid w:val="001551B1"/>
    <w:rsid w:val="001554BD"/>
    <w:rsid w:val="00155635"/>
    <w:rsid w:val="001556BB"/>
    <w:rsid w:val="00155A5F"/>
    <w:rsid w:val="00155FA5"/>
    <w:rsid w:val="0015603B"/>
    <w:rsid w:val="0015612D"/>
    <w:rsid w:val="00156308"/>
    <w:rsid w:val="001566F3"/>
    <w:rsid w:val="00156C07"/>
    <w:rsid w:val="00157016"/>
    <w:rsid w:val="00157491"/>
    <w:rsid w:val="001576FD"/>
    <w:rsid w:val="00157764"/>
    <w:rsid w:val="00157AA9"/>
    <w:rsid w:val="00157AC4"/>
    <w:rsid w:val="00157B3F"/>
    <w:rsid w:val="00157CB3"/>
    <w:rsid w:val="00157DF3"/>
    <w:rsid w:val="00157FB1"/>
    <w:rsid w:val="00160028"/>
    <w:rsid w:val="0016027C"/>
    <w:rsid w:val="00160400"/>
    <w:rsid w:val="001604B3"/>
    <w:rsid w:val="001605B1"/>
    <w:rsid w:val="00160B9C"/>
    <w:rsid w:val="00160C71"/>
    <w:rsid w:val="001611FA"/>
    <w:rsid w:val="00161335"/>
    <w:rsid w:val="00161623"/>
    <w:rsid w:val="001619EB"/>
    <w:rsid w:val="00161AEA"/>
    <w:rsid w:val="00161AF2"/>
    <w:rsid w:val="00161B11"/>
    <w:rsid w:val="00161B4F"/>
    <w:rsid w:val="001621BB"/>
    <w:rsid w:val="001623BE"/>
    <w:rsid w:val="001626CE"/>
    <w:rsid w:val="0016273D"/>
    <w:rsid w:val="00162927"/>
    <w:rsid w:val="00162951"/>
    <w:rsid w:val="00163066"/>
    <w:rsid w:val="00163DE9"/>
    <w:rsid w:val="00163EEA"/>
    <w:rsid w:val="00164138"/>
    <w:rsid w:val="0016426F"/>
    <w:rsid w:val="00164446"/>
    <w:rsid w:val="00164604"/>
    <w:rsid w:val="00164AB1"/>
    <w:rsid w:val="00164DC8"/>
    <w:rsid w:val="00164EAD"/>
    <w:rsid w:val="001652D5"/>
    <w:rsid w:val="00165529"/>
    <w:rsid w:val="001659FA"/>
    <w:rsid w:val="00165AAA"/>
    <w:rsid w:val="00165C34"/>
    <w:rsid w:val="0016658D"/>
    <w:rsid w:val="001666BB"/>
    <w:rsid w:val="001667AA"/>
    <w:rsid w:val="00166D47"/>
    <w:rsid w:val="00166D68"/>
    <w:rsid w:val="00166EF3"/>
    <w:rsid w:val="00167389"/>
    <w:rsid w:val="0016771C"/>
    <w:rsid w:val="0016774E"/>
    <w:rsid w:val="00167B83"/>
    <w:rsid w:val="00167C26"/>
    <w:rsid w:val="001700B9"/>
    <w:rsid w:val="001702B6"/>
    <w:rsid w:val="001705B8"/>
    <w:rsid w:val="001706DD"/>
    <w:rsid w:val="001709CE"/>
    <w:rsid w:val="0017103C"/>
    <w:rsid w:val="001710D8"/>
    <w:rsid w:val="0017147B"/>
    <w:rsid w:val="0017195C"/>
    <w:rsid w:val="00171DEF"/>
    <w:rsid w:val="00171F05"/>
    <w:rsid w:val="00171FDF"/>
    <w:rsid w:val="00172929"/>
    <w:rsid w:val="00173041"/>
    <w:rsid w:val="00173347"/>
    <w:rsid w:val="001733A6"/>
    <w:rsid w:val="001734A2"/>
    <w:rsid w:val="00173616"/>
    <w:rsid w:val="0017364D"/>
    <w:rsid w:val="0017369C"/>
    <w:rsid w:val="00173C34"/>
    <w:rsid w:val="00173E26"/>
    <w:rsid w:val="00173E3B"/>
    <w:rsid w:val="00174AAB"/>
    <w:rsid w:val="00174C9F"/>
    <w:rsid w:val="00174D4B"/>
    <w:rsid w:val="00174DD8"/>
    <w:rsid w:val="0017560D"/>
    <w:rsid w:val="00175A3C"/>
    <w:rsid w:val="00175B4E"/>
    <w:rsid w:val="00175EA9"/>
    <w:rsid w:val="00175EF9"/>
    <w:rsid w:val="00175FE5"/>
    <w:rsid w:val="00176D78"/>
    <w:rsid w:val="00176DE4"/>
    <w:rsid w:val="001770C1"/>
    <w:rsid w:val="0017770A"/>
    <w:rsid w:val="00177C63"/>
    <w:rsid w:val="00180106"/>
    <w:rsid w:val="0018061A"/>
    <w:rsid w:val="00180740"/>
    <w:rsid w:val="0018074C"/>
    <w:rsid w:val="00180CAF"/>
    <w:rsid w:val="001810EF"/>
    <w:rsid w:val="00181104"/>
    <w:rsid w:val="0018116F"/>
    <w:rsid w:val="0018195D"/>
    <w:rsid w:val="00181FDC"/>
    <w:rsid w:val="00182027"/>
    <w:rsid w:val="00182213"/>
    <w:rsid w:val="00182B7D"/>
    <w:rsid w:val="00182E78"/>
    <w:rsid w:val="00182F9A"/>
    <w:rsid w:val="00183200"/>
    <w:rsid w:val="0018324D"/>
    <w:rsid w:val="00183342"/>
    <w:rsid w:val="00183770"/>
    <w:rsid w:val="0018379B"/>
    <w:rsid w:val="001837E1"/>
    <w:rsid w:val="001839E0"/>
    <w:rsid w:val="00184F84"/>
    <w:rsid w:val="00185229"/>
    <w:rsid w:val="00185470"/>
    <w:rsid w:val="001855BA"/>
    <w:rsid w:val="00185965"/>
    <w:rsid w:val="001859C3"/>
    <w:rsid w:val="00185C94"/>
    <w:rsid w:val="00185E96"/>
    <w:rsid w:val="00185FDD"/>
    <w:rsid w:val="00186197"/>
    <w:rsid w:val="0018638B"/>
    <w:rsid w:val="00186407"/>
    <w:rsid w:val="001864F1"/>
    <w:rsid w:val="00186561"/>
    <w:rsid w:val="00186845"/>
    <w:rsid w:val="00186A4C"/>
    <w:rsid w:val="00186E7A"/>
    <w:rsid w:val="00186EB8"/>
    <w:rsid w:val="001872BA"/>
    <w:rsid w:val="0018747D"/>
    <w:rsid w:val="001875B2"/>
    <w:rsid w:val="0018765C"/>
    <w:rsid w:val="00187F1A"/>
    <w:rsid w:val="001900EA"/>
    <w:rsid w:val="001904CC"/>
    <w:rsid w:val="0019083F"/>
    <w:rsid w:val="001910F7"/>
    <w:rsid w:val="001917B9"/>
    <w:rsid w:val="001917DA"/>
    <w:rsid w:val="00191C28"/>
    <w:rsid w:val="00191FC4"/>
    <w:rsid w:val="0019239D"/>
    <w:rsid w:val="00192A21"/>
    <w:rsid w:val="00192BF8"/>
    <w:rsid w:val="00192DA0"/>
    <w:rsid w:val="0019363B"/>
    <w:rsid w:val="001939A5"/>
    <w:rsid w:val="00193C5C"/>
    <w:rsid w:val="00194042"/>
    <w:rsid w:val="001941FF"/>
    <w:rsid w:val="001948B3"/>
    <w:rsid w:val="00194C9D"/>
    <w:rsid w:val="0019501F"/>
    <w:rsid w:val="001950F6"/>
    <w:rsid w:val="001952C9"/>
    <w:rsid w:val="001956A6"/>
    <w:rsid w:val="001957D4"/>
    <w:rsid w:val="001958F9"/>
    <w:rsid w:val="00195F22"/>
    <w:rsid w:val="00196066"/>
    <w:rsid w:val="001961CD"/>
    <w:rsid w:val="00196B3D"/>
    <w:rsid w:val="00196CCF"/>
    <w:rsid w:val="00196E28"/>
    <w:rsid w:val="001975EC"/>
    <w:rsid w:val="0019761C"/>
    <w:rsid w:val="001976E4"/>
    <w:rsid w:val="00197866"/>
    <w:rsid w:val="00197B44"/>
    <w:rsid w:val="00197F00"/>
    <w:rsid w:val="001A03C6"/>
    <w:rsid w:val="001A0435"/>
    <w:rsid w:val="001A0A8F"/>
    <w:rsid w:val="001A0ED9"/>
    <w:rsid w:val="001A0FDE"/>
    <w:rsid w:val="001A103F"/>
    <w:rsid w:val="001A104D"/>
    <w:rsid w:val="001A14D9"/>
    <w:rsid w:val="001A154E"/>
    <w:rsid w:val="001A1AF1"/>
    <w:rsid w:val="001A1DE3"/>
    <w:rsid w:val="001A1DEB"/>
    <w:rsid w:val="001A1F10"/>
    <w:rsid w:val="001A1FB4"/>
    <w:rsid w:val="001A256F"/>
    <w:rsid w:val="001A277C"/>
    <w:rsid w:val="001A2CE2"/>
    <w:rsid w:val="001A30FC"/>
    <w:rsid w:val="001A341D"/>
    <w:rsid w:val="001A473A"/>
    <w:rsid w:val="001A47F7"/>
    <w:rsid w:val="001A4B7C"/>
    <w:rsid w:val="001A4DAF"/>
    <w:rsid w:val="001A4F38"/>
    <w:rsid w:val="001A4FA0"/>
    <w:rsid w:val="001A507A"/>
    <w:rsid w:val="001A5555"/>
    <w:rsid w:val="001A5897"/>
    <w:rsid w:val="001A5E3B"/>
    <w:rsid w:val="001A5FFC"/>
    <w:rsid w:val="001A609F"/>
    <w:rsid w:val="001A7337"/>
    <w:rsid w:val="001A76F3"/>
    <w:rsid w:val="001A79B9"/>
    <w:rsid w:val="001A79C7"/>
    <w:rsid w:val="001B0379"/>
    <w:rsid w:val="001B080D"/>
    <w:rsid w:val="001B0A92"/>
    <w:rsid w:val="001B0B5E"/>
    <w:rsid w:val="001B0B81"/>
    <w:rsid w:val="001B0C6B"/>
    <w:rsid w:val="001B0D44"/>
    <w:rsid w:val="001B0E51"/>
    <w:rsid w:val="001B0FEB"/>
    <w:rsid w:val="001B108E"/>
    <w:rsid w:val="001B1117"/>
    <w:rsid w:val="001B15B7"/>
    <w:rsid w:val="001B173C"/>
    <w:rsid w:val="001B1B2B"/>
    <w:rsid w:val="001B1E35"/>
    <w:rsid w:val="001B1E72"/>
    <w:rsid w:val="001B2833"/>
    <w:rsid w:val="001B289F"/>
    <w:rsid w:val="001B2A1C"/>
    <w:rsid w:val="001B2AD1"/>
    <w:rsid w:val="001B2C4F"/>
    <w:rsid w:val="001B3030"/>
    <w:rsid w:val="001B327E"/>
    <w:rsid w:val="001B38F1"/>
    <w:rsid w:val="001B3AAB"/>
    <w:rsid w:val="001B3D3C"/>
    <w:rsid w:val="001B4178"/>
    <w:rsid w:val="001B4189"/>
    <w:rsid w:val="001B420F"/>
    <w:rsid w:val="001B47B0"/>
    <w:rsid w:val="001B4D6A"/>
    <w:rsid w:val="001B51A1"/>
    <w:rsid w:val="001B52D8"/>
    <w:rsid w:val="001B5448"/>
    <w:rsid w:val="001B5508"/>
    <w:rsid w:val="001B5671"/>
    <w:rsid w:val="001B5D21"/>
    <w:rsid w:val="001B5E9B"/>
    <w:rsid w:val="001B658F"/>
    <w:rsid w:val="001B65C5"/>
    <w:rsid w:val="001B681C"/>
    <w:rsid w:val="001B68DD"/>
    <w:rsid w:val="001B7011"/>
    <w:rsid w:val="001B7064"/>
    <w:rsid w:val="001B7089"/>
    <w:rsid w:val="001B7733"/>
    <w:rsid w:val="001B7CCC"/>
    <w:rsid w:val="001B7DDD"/>
    <w:rsid w:val="001C0149"/>
    <w:rsid w:val="001C03C5"/>
    <w:rsid w:val="001C043A"/>
    <w:rsid w:val="001C07B4"/>
    <w:rsid w:val="001C08D9"/>
    <w:rsid w:val="001C093C"/>
    <w:rsid w:val="001C0A1D"/>
    <w:rsid w:val="001C11C9"/>
    <w:rsid w:val="001C11EC"/>
    <w:rsid w:val="001C133B"/>
    <w:rsid w:val="001C14E3"/>
    <w:rsid w:val="001C1D11"/>
    <w:rsid w:val="001C1D50"/>
    <w:rsid w:val="001C1E82"/>
    <w:rsid w:val="001C2056"/>
    <w:rsid w:val="001C2185"/>
    <w:rsid w:val="001C2238"/>
    <w:rsid w:val="001C230B"/>
    <w:rsid w:val="001C244E"/>
    <w:rsid w:val="001C24CC"/>
    <w:rsid w:val="001C264F"/>
    <w:rsid w:val="001C2712"/>
    <w:rsid w:val="001C2AAF"/>
    <w:rsid w:val="001C2BD5"/>
    <w:rsid w:val="001C2E6C"/>
    <w:rsid w:val="001C2ECE"/>
    <w:rsid w:val="001C32E1"/>
    <w:rsid w:val="001C3367"/>
    <w:rsid w:val="001C3966"/>
    <w:rsid w:val="001C3E6E"/>
    <w:rsid w:val="001C42C2"/>
    <w:rsid w:val="001C4300"/>
    <w:rsid w:val="001C44B2"/>
    <w:rsid w:val="001C455C"/>
    <w:rsid w:val="001C45AE"/>
    <w:rsid w:val="001C5031"/>
    <w:rsid w:val="001C51D4"/>
    <w:rsid w:val="001C5500"/>
    <w:rsid w:val="001C564C"/>
    <w:rsid w:val="001C5F01"/>
    <w:rsid w:val="001C5F54"/>
    <w:rsid w:val="001C60E2"/>
    <w:rsid w:val="001C631F"/>
    <w:rsid w:val="001C6522"/>
    <w:rsid w:val="001C6B82"/>
    <w:rsid w:val="001C6B88"/>
    <w:rsid w:val="001C6F3A"/>
    <w:rsid w:val="001C77F0"/>
    <w:rsid w:val="001C78B5"/>
    <w:rsid w:val="001C7CC1"/>
    <w:rsid w:val="001C7E8C"/>
    <w:rsid w:val="001D0070"/>
    <w:rsid w:val="001D09AB"/>
    <w:rsid w:val="001D0CFE"/>
    <w:rsid w:val="001D0DC4"/>
    <w:rsid w:val="001D0FE0"/>
    <w:rsid w:val="001D1294"/>
    <w:rsid w:val="001D1905"/>
    <w:rsid w:val="001D1912"/>
    <w:rsid w:val="001D1AD0"/>
    <w:rsid w:val="001D1B6A"/>
    <w:rsid w:val="001D2086"/>
    <w:rsid w:val="001D20ED"/>
    <w:rsid w:val="001D24E1"/>
    <w:rsid w:val="001D269D"/>
    <w:rsid w:val="001D28F0"/>
    <w:rsid w:val="001D2B5B"/>
    <w:rsid w:val="001D36D8"/>
    <w:rsid w:val="001D3A0E"/>
    <w:rsid w:val="001D3C00"/>
    <w:rsid w:val="001D3E6D"/>
    <w:rsid w:val="001D424E"/>
    <w:rsid w:val="001D460B"/>
    <w:rsid w:val="001D476D"/>
    <w:rsid w:val="001D47BC"/>
    <w:rsid w:val="001D4DAD"/>
    <w:rsid w:val="001D4FC8"/>
    <w:rsid w:val="001D5745"/>
    <w:rsid w:val="001D5BE9"/>
    <w:rsid w:val="001D5DA9"/>
    <w:rsid w:val="001D5FF0"/>
    <w:rsid w:val="001D5FFC"/>
    <w:rsid w:val="001D60DB"/>
    <w:rsid w:val="001D6576"/>
    <w:rsid w:val="001D6612"/>
    <w:rsid w:val="001D674D"/>
    <w:rsid w:val="001D6B59"/>
    <w:rsid w:val="001D6DF7"/>
    <w:rsid w:val="001D6E08"/>
    <w:rsid w:val="001D6FF4"/>
    <w:rsid w:val="001D7125"/>
    <w:rsid w:val="001D7654"/>
    <w:rsid w:val="001D769C"/>
    <w:rsid w:val="001D76A6"/>
    <w:rsid w:val="001D779C"/>
    <w:rsid w:val="001D7978"/>
    <w:rsid w:val="001D79C3"/>
    <w:rsid w:val="001D79DE"/>
    <w:rsid w:val="001D7A80"/>
    <w:rsid w:val="001D7E12"/>
    <w:rsid w:val="001E0389"/>
    <w:rsid w:val="001E04A4"/>
    <w:rsid w:val="001E04A9"/>
    <w:rsid w:val="001E057D"/>
    <w:rsid w:val="001E0650"/>
    <w:rsid w:val="001E1063"/>
    <w:rsid w:val="001E17B4"/>
    <w:rsid w:val="001E17C7"/>
    <w:rsid w:val="001E1BC7"/>
    <w:rsid w:val="001E1BD0"/>
    <w:rsid w:val="001E1BE4"/>
    <w:rsid w:val="001E1DC2"/>
    <w:rsid w:val="001E21E9"/>
    <w:rsid w:val="001E25EE"/>
    <w:rsid w:val="001E2BA9"/>
    <w:rsid w:val="001E2BEF"/>
    <w:rsid w:val="001E3B67"/>
    <w:rsid w:val="001E3BBB"/>
    <w:rsid w:val="001E3DCB"/>
    <w:rsid w:val="001E4021"/>
    <w:rsid w:val="001E40DA"/>
    <w:rsid w:val="001E44D0"/>
    <w:rsid w:val="001E4642"/>
    <w:rsid w:val="001E46AA"/>
    <w:rsid w:val="001E47E7"/>
    <w:rsid w:val="001E4985"/>
    <w:rsid w:val="001E4C80"/>
    <w:rsid w:val="001E4DF0"/>
    <w:rsid w:val="001E4ED3"/>
    <w:rsid w:val="001E551E"/>
    <w:rsid w:val="001E5CAE"/>
    <w:rsid w:val="001E5CC1"/>
    <w:rsid w:val="001E5DE1"/>
    <w:rsid w:val="001E617B"/>
    <w:rsid w:val="001E695B"/>
    <w:rsid w:val="001E6B17"/>
    <w:rsid w:val="001E6B37"/>
    <w:rsid w:val="001E7497"/>
    <w:rsid w:val="001E7530"/>
    <w:rsid w:val="001E7A99"/>
    <w:rsid w:val="001E7CB3"/>
    <w:rsid w:val="001F038B"/>
    <w:rsid w:val="001F03C9"/>
    <w:rsid w:val="001F04BA"/>
    <w:rsid w:val="001F0B13"/>
    <w:rsid w:val="001F1186"/>
    <w:rsid w:val="001F15E7"/>
    <w:rsid w:val="001F1985"/>
    <w:rsid w:val="001F19CC"/>
    <w:rsid w:val="001F1C32"/>
    <w:rsid w:val="001F1C99"/>
    <w:rsid w:val="001F228C"/>
    <w:rsid w:val="001F22BC"/>
    <w:rsid w:val="001F2388"/>
    <w:rsid w:val="001F2806"/>
    <w:rsid w:val="001F2AC6"/>
    <w:rsid w:val="001F2CDC"/>
    <w:rsid w:val="001F2CF4"/>
    <w:rsid w:val="001F2E4B"/>
    <w:rsid w:val="001F2EF0"/>
    <w:rsid w:val="001F313F"/>
    <w:rsid w:val="001F3490"/>
    <w:rsid w:val="001F36F3"/>
    <w:rsid w:val="001F398A"/>
    <w:rsid w:val="001F3CD2"/>
    <w:rsid w:val="001F41E2"/>
    <w:rsid w:val="001F4A2A"/>
    <w:rsid w:val="001F4E38"/>
    <w:rsid w:val="001F501E"/>
    <w:rsid w:val="001F546D"/>
    <w:rsid w:val="001F5753"/>
    <w:rsid w:val="001F578D"/>
    <w:rsid w:val="001F5AEE"/>
    <w:rsid w:val="001F62F9"/>
    <w:rsid w:val="001F654B"/>
    <w:rsid w:val="001F69B2"/>
    <w:rsid w:val="001F6B68"/>
    <w:rsid w:val="001F6D14"/>
    <w:rsid w:val="001F715C"/>
    <w:rsid w:val="001F75B6"/>
    <w:rsid w:val="001F7959"/>
    <w:rsid w:val="001F7D97"/>
    <w:rsid w:val="001F7E46"/>
    <w:rsid w:val="001F7F5D"/>
    <w:rsid w:val="001F7FE6"/>
    <w:rsid w:val="00200537"/>
    <w:rsid w:val="002005FB"/>
    <w:rsid w:val="002009B2"/>
    <w:rsid w:val="00200AE7"/>
    <w:rsid w:val="00200F6A"/>
    <w:rsid w:val="0020111B"/>
    <w:rsid w:val="00201187"/>
    <w:rsid w:val="00201C25"/>
    <w:rsid w:val="0020217B"/>
    <w:rsid w:val="00202379"/>
    <w:rsid w:val="0020285C"/>
    <w:rsid w:val="00202E97"/>
    <w:rsid w:val="00203273"/>
    <w:rsid w:val="00203BE2"/>
    <w:rsid w:val="00203C9A"/>
    <w:rsid w:val="00203E79"/>
    <w:rsid w:val="002041BF"/>
    <w:rsid w:val="002047B7"/>
    <w:rsid w:val="002047E9"/>
    <w:rsid w:val="00204C52"/>
    <w:rsid w:val="00204EC9"/>
    <w:rsid w:val="002050B7"/>
    <w:rsid w:val="0020522C"/>
    <w:rsid w:val="0020551F"/>
    <w:rsid w:val="00205572"/>
    <w:rsid w:val="002056FF"/>
    <w:rsid w:val="00205CB1"/>
    <w:rsid w:val="002061C9"/>
    <w:rsid w:val="002063F2"/>
    <w:rsid w:val="002067A7"/>
    <w:rsid w:val="0020691B"/>
    <w:rsid w:val="00206CA7"/>
    <w:rsid w:val="00206EF0"/>
    <w:rsid w:val="002071E1"/>
    <w:rsid w:val="00207317"/>
    <w:rsid w:val="0020734E"/>
    <w:rsid w:val="00207402"/>
    <w:rsid w:val="002075DA"/>
    <w:rsid w:val="00207840"/>
    <w:rsid w:val="00210045"/>
    <w:rsid w:val="002104F9"/>
    <w:rsid w:val="00210515"/>
    <w:rsid w:val="002109EF"/>
    <w:rsid w:val="00210F45"/>
    <w:rsid w:val="0021102E"/>
    <w:rsid w:val="00211168"/>
    <w:rsid w:val="0021154F"/>
    <w:rsid w:val="00211A89"/>
    <w:rsid w:val="00211AE9"/>
    <w:rsid w:val="00211BEC"/>
    <w:rsid w:val="002121B5"/>
    <w:rsid w:val="0021234C"/>
    <w:rsid w:val="00212618"/>
    <w:rsid w:val="00212773"/>
    <w:rsid w:val="00212AFF"/>
    <w:rsid w:val="00213286"/>
    <w:rsid w:val="0021363C"/>
    <w:rsid w:val="00213892"/>
    <w:rsid w:val="0021391A"/>
    <w:rsid w:val="00213AAF"/>
    <w:rsid w:val="00213CC3"/>
    <w:rsid w:val="00213E8B"/>
    <w:rsid w:val="00213F41"/>
    <w:rsid w:val="00213FE4"/>
    <w:rsid w:val="002140BC"/>
    <w:rsid w:val="0021421D"/>
    <w:rsid w:val="00214945"/>
    <w:rsid w:val="00214FE5"/>
    <w:rsid w:val="00215341"/>
    <w:rsid w:val="002157D7"/>
    <w:rsid w:val="002158E9"/>
    <w:rsid w:val="00215A5E"/>
    <w:rsid w:val="0021667D"/>
    <w:rsid w:val="002166EB"/>
    <w:rsid w:val="00216704"/>
    <w:rsid w:val="0021689D"/>
    <w:rsid w:val="00216B73"/>
    <w:rsid w:val="002172F8"/>
    <w:rsid w:val="00217BDC"/>
    <w:rsid w:val="00217DBC"/>
    <w:rsid w:val="00217F95"/>
    <w:rsid w:val="0022041E"/>
    <w:rsid w:val="00220DAD"/>
    <w:rsid w:val="00220E02"/>
    <w:rsid w:val="00220E6F"/>
    <w:rsid w:val="00221116"/>
    <w:rsid w:val="00221537"/>
    <w:rsid w:val="002217D1"/>
    <w:rsid w:val="00221E91"/>
    <w:rsid w:val="00221F44"/>
    <w:rsid w:val="00222044"/>
    <w:rsid w:val="002224E3"/>
    <w:rsid w:val="00222738"/>
    <w:rsid w:val="00222B54"/>
    <w:rsid w:val="00222C48"/>
    <w:rsid w:val="002233DF"/>
    <w:rsid w:val="00223791"/>
    <w:rsid w:val="00223C9E"/>
    <w:rsid w:val="00224179"/>
    <w:rsid w:val="002241BB"/>
    <w:rsid w:val="00224560"/>
    <w:rsid w:val="0022489C"/>
    <w:rsid w:val="00224ADE"/>
    <w:rsid w:val="00224BD4"/>
    <w:rsid w:val="00225060"/>
    <w:rsid w:val="002252C8"/>
    <w:rsid w:val="00225503"/>
    <w:rsid w:val="00225586"/>
    <w:rsid w:val="002255FE"/>
    <w:rsid w:val="00225924"/>
    <w:rsid w:val="0022595D"/>
    <w:rsid w:val="002260B8"/>
    <w:rsid w:val="002265BC"/>
    <w:rsid w:val="00226732"/>
    <w:rsid w:val="00226810"/>
    <w:rsid w:val="00226930"/>
    <w:rsid w:val="00226D0F"/>
    <w:rsid w:val="00227104"/>
    <w:rsid w:val="002272DC"/>
    <w:rsid w:val="00227328"/>
    <w:rsid w:val="002273A9"/>
    <w:rsid w:val="00227F04"/>
    <w:rsid w:val="00227F4F"/>
    <w:rsid w:val="002300F5"/>
    <w:rsid w:val="00230241"/>
    <w:rsid w:val="00230352"/>
    <w:rsid w:val="00230505"/>
    <w:rsid w:val="00230574"/>
    <w:rsid w:val="0023108F"/>
    <w:rsid w:val="002310C2"/>
    <w:rsid w:val="0023137E"/>
    <w:rsid w:val="002315D9"/>
    <w:rsid w:val="002316CB"/>
    <w:rsid w:val="002318AF"/>
    <w:rsid w:val="00231DA1"/>
    <w:rsid w:val="00232003"/>
    <w:rsid w:val="002321DC"/>
    <w:rsid w:val="00232286"/>
    <w:rsid w:val="002323F2"/>
    <w:rsid w:val="00232443"/>
    <w:rsid w:val="0023252C"/>
    <w:rsid w:val="00232F8F"/>
    <w:rsid w:val="00232FE5"/>
    <w:rsid w:val="002330CF"/>
    <w:rsid w:val="0023311A"/>
    <w:rsid w:val="002332A8"/>
    <w:rsid w:val="002333E9"/>
    <w:rsid w:val="00233442"/>
    <w:rsid w:val="00233CC9"/>
    <w:rsid w:val="00233F42"/>
    <w:rsid w:val="00234010"/>
    <w:rsid w:val="00234337"/>
    <w:rsid w:val="00234984"/>
    <w:rsid w:val="00234AD2"/>
    <w:rsid w:val="00234CDA"/>
    <w:rsid w:val="00234D6F"/>
    <w:rsid w:val="00235004"/>
    <w:rsid w:val="00235217"/>
    <w:rsid w:val="002355E6"/>
    <w:rsid w:val="00235D11"/>
    <w:rsid w:val="00235DF9"/>
    <w:rsid w:val="0023683F"/>
    <w:rsid w:val="00236BC3"/>
    <w:rsid w:val="00237182"/>
    <w:rsid w:val="0023735E"/>
    <w:rsid w:val="0023737F"/>
    <w:rsid w:val="00237428"/>
    <w:rsid w:val="00237526"/>
    <w:rsid w:val="00237637"/>
    <w:rsid w:val="00237C3B"/>
    <w:rsid w:val="00237CC5"/>
    <w:rsid w:val="00237EB1"/>
    <w:rsid w:val="00237EEB"/>
    <w:rsid w:val="00240322"/>
    <w:rsid w:val="00240379"/>
    <w:rsid w:val="002404A6"/>
    <w:rsid w:val="00240BFA"/>
    <w:rsid w:val="00240DFC"/>
    <w:rsid w:val="00240E84"/>
    <w:rsid w:val="00240F1A"/>
    <w:rsid w:val="00240F3E"/>
    <w:rsid w:val="0024112A"/>
    <w:rsid w:val="00241744"/>
    <w:rsid w:val="00241829"/>
    <w:rsid w:val="00241965"/>
    <w:rsid w:val="00241B4E"/>
    <w:rsid w:val="00241DAB"/>
    <w:rsid w:val="00241F80"/>
    <w:rsid w:val="00242067"/>
    <w:rsid w:val="002420BA"/>
    <w:rsid w:val="0024230A"/>
    <w:rsid w:val="002425D5"/>
    <w:rsid w:val="00242A64"/>
    <w:rsid w:val="00242DCD"/>
    <w:rsid w:val="002432EC"/>
    <w:rsid w:val="00243651"/>
    <w:rsid w:val="002439CB"/>
    <w:rsid w:val="00243B28"/>
    <w:rsid w:val="00243B5C"/>
    <w:rsid w:val="00243BF3"/>
    <w:rsid w:val="002440A4"/>
    <w:rsid w:val="0024468D"/>
    <w:rsid w:val="002446CF"/>
    <w:rsid w:val="00245078"/>
    <w:rsid w:val="00245727"/>
    <w:rsid w:val="00245852"/>
    <w:rsid w:val="00245A63"/>
    <w:rsid w:val="00245D8F"/>
    <w:rsid w:val="00245DB7"/>
    <w:rsid w:val="00245E8E"/>
    <w:rsid w:val="002460B3"/>
    <w:rsid w:val="002460DA"/>
    <w:rsid w:val="00246468"/>
    <w:rsid w:val="002466AE"/>
    <w:rsid w:val="00246A38"/>
    <w:rsid w:val="00246B2F"/>
    <w:rsid w:val="00246C8A"/>
    <w:rsid w:val="00247D76"/>
    <w:rsid w:val="00247FEF"/>
    <w:rsid w:val="00250350"/>
    <w:rsid w:val="00250450"/>
    <w:rsid w:val="0025105C"/>
    <w:rsid w:val="00251653"/>
    <w:rsid w:val="002516F3"/>
    <w:rsid w:val="00251D35"/>
    <w:rsid w:val="00251E76"/>
    <w:rsid w:val="00251F68"/>
    <w:rsid w:val="00252238"/>
    <w:rsid w:val="00252394"/>
    <w:rsid w:val="00252830"/>
    <w:rsid w:val="00252B3A"/>
    <w:rsid w:val="00252C3A"/>
    <w:rsid w:val="00252CAB"/>
    <w:rsid w:val="00252EAD"/>
    <w:rsid w:val="00253502"/>
    <w:rsid w:val="0025350F"/>
    <w:rsid w:val="00253615"/>
    <w:rsid w:val="0025369F"/>
    <w:rsid w:val="00253757"/>
    <w:rsid w:val="002543E1"/>
    <w:rsid w:val="00254437"/>
    <w:rsid w:val="00254494"/>
    <w:rsid w:val="002549BD"/>
    <w:rsid w:val="00254F16"/>
    <w:rsid w:val="00254F86"/>
    <w:rsid w:val="0025519D"/>
    <w:rsid w:val="00255AE1"/>
    <w:rsid w:val="00255E5D"/>
    <w:rsid w:val="00256C4D"/>
    <w:rsid w:val="00256C67"/>
    <w:rsid w:val="00256E47"/>
    <w:rsid w:val="00256E96"/>
    <w:rsid w:val="00257397"/>
    <w:rsid w:val="00257849"/>
    <w:rsid w:val="00257970"/>
    <w:rsid w:val="00257DC6"/>
    <w:rsid w:val="0026002D"/>
    <w:rsid w:val="00260149"/>
    <w:rsid w:val="00260169"/>
    <w:rsid w:val="002601AA"/>
    <w:rsid w:val="00260548"/>
    <w:rsid w:val="00260827"/>
    <w:rsid w:val="00260A31"/>
    <w:rsid w:val="00260BD2"/>
    <w:rsid w:val="00260BF4"/>
    <w:rsid w:val="002612CE"/>
    <w:rsid w:val="002612EA"/>
    <w:rsid w:val="0026137A"/>
    <w:rsid w:val="002614D2"/>
    <w:rsid w:val="002618AC"/>
    <w:rsid w:val="002618AF"/>
    <w:rsid w:val="00261B69"/>
    <w:rsid w:val="00261BD2"/>
    <w:rsid w:val="00261C91"/>
    <w:rsid w:val="0026285F"/>
    <w:rsid w:val="00262BC2"/>
    <w:rsid w:val="00262F38"/>
    <w:rsid w:val="00262FFD"/>
    <w:rsid w:val="0026374D"/>
    <w:rsid w:val="00264110"/>
    <w:rsid w:val="00264133"/>
    <w:rsid w:val="002641A4"/>
    <w:rsid w:val="00264599"/>
    <w:rsid w:val="002645CE"/>
    <w:rsid w:val="0026460D"/>
    <w:rsid w:val="002653FE"/>
    <w:rsid w:val="0026542F"/>
    <w:rsid w:val="00265532"/>
    <w:rsid w:val="00266087"/>
    <w:rsid w:val="002661F7"/>
    <w:rsid w:val="00266541"/>
    <w:rsid w:val="00266B6D"/>
    <w:rsid w:val="00266FF6"/>
    <w:rsid w:val="00267304"/>
    <w:rsid w:val="002673C9"/>
    <w:rsid w:val="002677E7"/>
    <w:rsid w:val="00267CCF"/>
    <w:rsid w:val="0027016A"/>
    <w:rsid w:val="00270180"/>
    <w:rsid w:val="00270268"/>
    <w:rsid w:val="00270284"/>
    <w:rsid w:val="00270770"/>
    <w:rsid w:val="00270781"/>
    <w:rsid w:val="002707CD"/>
    <w:rsid w:val="00270889"/>
    <w:rsid w:val="00270BFB"/>
    <w:rsid w:val="00271311"/>
    <w:rsid w:val="00271377"/>
    <w:rsid w:val="00271436"/>
    <w:rsid w:val="00271C69"/>
    <w:rsid w:val="00271D82"/>
    <w:rsid w:val="00271DFD"/>
    <w:rsid w:val="00271EA5"/>
    <w:rsid w:val="002722D9"/>
    <w:rsid w:val="0027233D"/>
    <w:rsid w:val="002727B2"/>
    <w:rsid w:val="00272A5C"/>
    <w:rsid w:val="0027306C"/>
    <w:rsid w:val="0027307E"/>
    <w:rsid w:val="002731CF"/>
    <w:rsid w:val="0027337F"/>
    <w:rsid w:val="00273A61"/>
    <w:rsid w:val="00273CB4"/>
    <w:rsid w:val="0027400C"/>
    <w:rsid w:val="00274204"/>
    <w:rsid w:val="0027435F"/>
    <w:rsid w:val="002744D0"/>
    <w:rsid w:val="00274618"/>
    <w:rsid w:val="00274621"/>
    <w:rsid w:val="00274725"/>
    <w:rsid w:val="00274930"/>
    <w:rsid w:val="00274CF4"/>
    <w:rsid w:val="00275168"/>
    <w:rsid w:val="002751FD"/>
    <w:rsid w:val="002752FC"/>
    <w:rsid w:val="00275346"/>
    <w:rsid w:val="0027540B"/>
    <w:rsid w:val="002757A8"/>
    <w:rsid w:val="0027595B"/>
    <w:rsid w:val="002759FB"/>
    <w:rsid w:val="00275A56"/>
    <w:rsid w:val="00275DAC"/>
    <w:rsid w:val="00276345"/>
    <w:rsid w:val="0027669C"/>
    <w:rsid w:val="00276809"/>
    <w:rsid w:val="00276A77"/>
    <w:rsid w:val="00276B14"/>
    <w:rsid w:val="00276BCB"/>
    <w:rsid w:val="00276C19"/>
    <w:rsid w:val="00276DC9"/>
    <w:rsid w:val="002771B1"/>
    <w:rsid w:val="0027722F"/>
    <w:rsid w:val="00277294"/>
    <w:rsid w:val="00277B71"/>
    <w:rsid w:val="00277EB5"/>
    <w:rsid w:val="0028024D"/>
    <w:rsid w:val="002806B8"/>
    <w:rsid w:val="00280B1B"/>
    <w:rsid w:val="0028115F"/>
    <w:rsid w:val="0028137F"/>
    <w:rsid w:val="002815EE"/>
    <w:rsid w:val="0028161B"/>
    <w:rsid w:val="0028176A"/>
    <w:rsid w:val="00281B08"/>
    <w:rsid w:val="00281E6C"/>
    <w:rsid w:val="00281FEE"/>
    <w:rsid w:val="0028230E"/>
    <w:rsid w:val="00282A5E"/>
    <w:rsid w:val="00282B11"/>
    <w:rsid w:val="00282CE7"/>
    <w:rsid w:val="002832B7"/>
    <w:rsid w:val="002834FA"/>
    <w:rsid w:val="002838A4"/>
    <w:rsid w:val="00283C26"/>
    <w:rsid w:val="00283F59"/>
    <w:rsid w:val="002841B1"/>
    <w:rsid w:val="002847EA"/>
    <w:rsid w:val="00284843"/>
    <w:rsid w:val="0028485A"/>
    <w:rsid w:val="00284B79"/>
    <w:rsid w:val="00284E1F"/>
    <w:rsid w:val="002850AC"/>
    <w:rsid w:val="00285896"/>
    <w:rsid w:val="00285A48"/>
    <w:rsid w:val="0028624C"/>
    <w:rsid w:val="002863DB"/>
    <w:rsid w:val="002871E9"/>
    <w:rsid w:val="00287769"/>
    <w:rsid w:val="00287AE3"/>
    <w:rsid w:val="00287E19"/>
    <w:rsid w:val="002900C7"/>
    <w:rsid w:val="00290391"/>
    <w:rsid w:val="002903DC"/>
    <w:rsid w:val="00290BA9"/>
    <w:rsid w:val="00290E14"/>
    <w:rsid w:val="002914F9"/>
    <w:rsid w:val="00291E45"/>
    <w:rsid w:val="00292174"/>
    <w:rsid w:val="00292206"/>
    <w:rsid w:val="00292CA4"/>
    <w:rsid w:val="00292E3E"/>
    <w:rsid w:val="0029320E"/>
    <w:rsid w:val="0029337E"/>
    <w:rsid w:val="002937F1"/>
    <w:rsid w:val="00293F6E"/>
    <w:rsid w:val="00293FEB"/>
    <w:rsid w:val="002940EC"/>
    <w:rsid w:val="002942AA"/>
    <w:rsid w:val="00294347"/>
    <w:rsid w:val="002943D6"/>
    <w:rsid w:val="0029516E"/>
    <w:rsid w:val="002951F4"/>
    <w:rsid w:val="00295296"/>
    <w:rsid w:val="002953D0"/>
    <w:rsid w:val="0029547F"/>
    <w:rsid w:val="002959EF"/>
    <w:rsid w:val="00295AA2"/>
    <w:rsid w:val="00296363"/>
    <w:rsid w:val="002968B0"/>
    <w:rsid w:val="00296C94"/>
    <w:rsid w:val="00296E17"/>
    <w:rsid w:val="002970B4"/>
    <w:rsid w:val="00297112"/>
    <w:rsid w:val="00297193"/>
    <w:rsid w:val="00297665"/>
    <w:rsid w:val="00297C03"/>
    <w:rsid w:val="00297F14"/>
    <w:rsid w:val="002A018C"/>
    <w:rsid w:val="002A025A"/>
    <w:rsid w:val="002A0340"/>
    <w:rsid w:val="002A0700"/>
    <w:rsid w:val="002A0840"/>
    <w:rsid w:val="002A09F0"/>
    <w:rsid w:val="002A0B99"/>
    <w:rsid w:val="002A0FC4"/>
    <w:rsid w:val="002A1288"/>
    <w:rsid w:val="002A1478"/>
    <w:rsid w:val="002A1785"/>
    <w:rsid w:val="002A1DE5"/>
    <w:rsid w:val="002A2198"/>
    <w:rsid w:val="002A22AE"/>
    <w:rsid w:val="002A29A6"/>
    <w:rsid w:val="002A2AB1"/>
    <w:rsid w:val="002A2FF9"/>
    <w:rsid w:val="002A312C"/>
    <w:rsid w:val="002A359E"/>
    <w:rsid w:val="002A3712"/>
    <w:rsid w:val="002A373A"/>
    <w:rsid w:val="002A38D3"/>
    <w:rsid w:val="002A38EA"/>
    <w:rsid w:val="002A39BA"/>
    <w:rsid w:val="002A3AD2"/>
    <w:rsid w:val="002A3EED"/>
    <w:rsid w:val="002A4055"/>
    <w:rsid w:val="002A46B4"/>
    <w:rsid w:val="002A49A3"/>
    <w:rsid w:val="002A4B24"/>
    <w:rsid w:val="002A5574"/>
    <w:rsid w:val="002A56BA"/>
    <w:rsid w:val="002A571D"/>
    <w:rsid w:val="002A576A"/>
    <w:rsid w:val="002A5977"/>
    <w:rsid w:val="002A5E97"/>
    <w:rsid w:val="002A61DE"/>
    <w:rsid w:val="002A6312"/>
    <w:rsid w:val="002A69DF"/>
    <w:rsid w:val="002A6ACF"/>
    <w:rsid w:val="002A73EC"/>
    <w:rsid w:val="002A75AD"/>
    <w:rsid w:val="002A7839"/>
    <w:rsid w:val="002A7A49"/>
    <w:rsid w:val="002B0025"/>
    <w:rsid w:val="002B0437"/>
    <w:rsid w:val="002B056F"/>
    <w:rsid w:val="002B08DE"/>
    <w:rsid w:val="002B0AB5"/>
    <w:rsid w:val="002B0D68"/>
    <w:rsid w:val="002B0E5C"/>
    <w:rsid w:val="002B102C"/>
    <w:rsid w:val="002B1121"/>
    <w:rsid w:val="002B1DD0"/>
    <w:rsid w:val="002B1E0F"/>
    <w:rsid w:val="002B1E8D"/>
    <w:rsid w:val="002B244A"/>
    <w:rsid w:val="002B2A3D"/>
    <w:rsid w:val="002B2A43"/>
    <w:rsid w:val="002B2C16"/>
    <w:rsid w:val="002B2E50"/>
    <w:rsid w:val="002B3178"/>
    <w:rsid w:val="002B3613"/>
    <w:rsid w:val="002B3912"/>
    <w:rsid w:val="002B3B7A"/>
    <w:rsid w:val="002B44E2"/>
    <w:rsid w:val="002B4746"/>
    <w:rsid w:val="002B480F"/>
    <w:rsid w:val="002B4BC4"/>
    <w:rsid w:val="002B4C37"/>
    <w:rsid w:val="002B4E3D"/>
    <w:rsid w:val="002B4E8A"/>
    <w:rsid w:val="002B51AA"/>
    <w:rsid w:val="002B5744"/>
    <w:rsid w:val="002B5ACB"/>
    <w:rsid w:val="002B5C1E"/>
    <w:rsid w:val="002B5F1A"/>
    <w:rsid w:val="002B611F"/>
    <w:rsid w:val="002B6123"/>
    <w:rsid w:val="002B6136"/>
    <w:rsid w:val="002B671E"/>
    <w:rsid w:val="002B69DA"/>
    <w:rsid w:val="002B6E6A"/>
    <w:rsid w:val="002B70D4"/>
    <w:rsid w:val="002B7227"/>
    <w:rsid w:val="002B74D2"/>
    <w:rsid w:val="002B754E"/>
    <w:rsid w:val="002B7710"/>
    <w:rsid w:val="002B7759"/>
    <w:rsid w:val="002B79DF"/>
    <w:rsid w:val="002B7A71"/>
    <w:rsid w:val="002B7C99"/>
    <w:rsid w:val="002C01CF"/>
    <w:rsid w:val="002C0743"/>
    <w:rsid w:val="002C0902"/>
    <w:rsid w:val="002C0B05"/>
    <w:rsid w:val="002C0CD4"/>
    <w:rsid w:val="002C0DAA"/>
    <w:rsid w:val="002C0E24"/>
    <w:rsid w:val="002C1006"/>
    <w:rsid w:val="002C1288"/>
    <w:rsid w:val="002C13B2"/>
    <w:rsid w:val="002C1A58"/>
    <w:rsid w:val="002C1E12"/>
    <w:rsid w:val="002C244C"/>
    <w:rsid w:val="002C246E"/>
    <w:rsid w:val="002C25A2"/>
    <w:rsid w:val="002C2AD1"/>
    <w:rsid w:val="002C2CA3"/>
    <w:rsid w:val="002C3141"/>
    <w:rsid w:val="002C31FA"/>
    <w:rsid w:val="002C33AB"/>
    <w:rsid w:val="002C36A9"/>
    <w:rsid w:val="002C3DEF"/>
    <w:rsid w:val="002C4EEB"/>
    <w:rsid w:val="002C50A3"/>
    <w:rsid w:val="002C51BE"/>
    <w:rsid w:val="002C552E"/>
    <w:rsid w:val="002C5E35"/>
    <w:rsid w:val="002C659D"/>
    <w:rsid w:val="002C66F7"/>
    <w:rsid w:val="002C694A"/>
    <w:rsid w:val="002C6AE8"/>
    <w:rsid w:val="002C6D2E"/>
    <w:rsid w:val="002C70AE"/>
    <w:rsid w:val="002C7324"/>
    <w:rsid w:val="002C7425"/>
    <w:rsid w:val="002C749F"/>
    <w:rsid w:val="002C765C"/>
    <w:rsid w:val="002C7FEA"/>
    <w:rsid w:val="002C7FF7"/>
    <w:rsid w:val="002D00DC"/>
    <w:rsid w:val="002D01A2"/>
    <w:rsid w:val="002D0440"/>
    <w:rsid w:val="002D0721"/>
    <w:rsid w:val="002D075B"/>
    <w:rsid w:val="002D09BD"/>
    <w:rsid w:val="002D0AD2"/>
    <w:rsid w:val="002D0B85"/>
    <w:rsid w:val="002D0DE0"/>
    <w:rsid w:val="002D0FE8"/>
    <w:rsid w:val="002D10E5"/>
    <w:rsid w:val="002D1163"/>
    <w:rsid w:val="002D1490"/>
    <w:rsid w:val="002D15AB"/>
    <w:rsid w:val="002D1C7C"/>
    <w:rsid w:val="002D2061"/>
    <w:rsid w:val="002D224D"/>
    <w:rsid w:val="002D24B1"/>
    <w:rsid w:val="002D258A"/>
    <w:rsid w:val="002D2B0E"/>
    <w:rsid w:val="002D2D80"/>
    <w:rsid w:val="002D2DA5"/>
    <w:rsid w:val="002D3057"/>
    <w:rsid w:val="002D30C9"/>
    <w:rsid w:val="002D3438"/>
    <w:rsid w:val="002D389A"/>
    <w:rsid w:val="002D3CB6"/>
    <w:rsid w:val="002D3CE5"/>
    <w:rsid w:val="002D3DA5"/>
    <w:rsid w:val="002D3EAC"/>
    <w:rsid w:val="002D4117"/>
    <w:rsid w:val="002D44C7"/>
    <w:rsid w:val="002D4565"/>
    <w:rsid w:val="002D4873"/>
    <w:rsid w:val="002D4A48"/>
    <w:rsid w:val="002D4C5F"/>
    <w:rsid w:val="002D5B6D"/>
    <w:rsid w:val="002D5C54"/>
    <w:rsid w:val="002D5D70"/>
    <w:rsid w:val="002D5E97"/>
    <w:rsid w:val="002D6086"/>
    <w:rsid w:val="002D63EC"/>
    <w:rsid w:val="002D6468"/>
    <w:rsid w:val="002D6929"/>
    <w:rsid w:val="002D6C5D"/>
    <w:rsid w:val="002D6E79"/>
    <w:rsid w:val="002D6E82"/>
    <w:rsid w:val="002D6FFD"/>
    <w:rsid w:val="002D7230"/>
    <w:rsid w:val="002D752F"/>
    <w:rsid w:val="002D77D5"/>
    <w:rsid w:val="002D7863"/>
    <w:rsid w:val="002D7940"/>
    <w:rsid w:val="002D79D3"/>
    <w:rsid w:val="002D7BE7"/>
    <w:rsid w:val="002D7C09"/>
    <w:rsid w:val="002E0088"/>
    <w:rsid w:val="002E023B"/>
    <w:rsid w:val="002E06AF"/>
    <w:rsid w:val="002E0CE6"/>
    <w:rsid w:val="002E0D21"/>
    <w:rsid w:val="002E0F1D"/>
    <w:rsid w:val="002E0FED"/>
    <w:rsid w:val="002E118B"/>
    <w:rsid w:val="002E185B"/>
    <w:rsid w:val="002E1D35"/>
    <w:rsid w:val="002E22F2"/>
    <w:rsid w:val="002E2469"/>
    <w:rsid w:val="002E26DC"/>
    <w:rsid w:val="002E325D"/>
    <w:rsid w:val="002E34C1"/>
    <w:rsid w:val="002E359B"/>
    <w:rsid w:val="002E365D"/>
    <w:rsid w:val="002E3662"/>
    <w:rsid w:val="002E3C45"/>
    <w:rsid w:val="002E3C70"/>
    <w:rsid w:val="002E3E16"/>
    <w:rsid w:val="002E3F5B"/>
    <w:rsid w:val="002E426E"/>
    <w:rsid w:val="002E430B"/>
    <w:rsid w:val="002E43CE"/>
    <w:rsid w:val="002E4418"/>
    <w:rsid w:val="002E45E7"/>
    <w:rsid w:val="002E47E4"/>
    <w:rsid w:val="002E485B"/>
    <w:rsid w:val="002E4B5A"/>
    <w:rsid w:val="002E4DEF"/>
    <w:rsid w:val="002E5117"/>
    <w:rsid w:val="002E548C"/>
    <w:rsid w:val="002E5681"/>
    <w:rsid w:val="002E58A2"/>
    <w:rsid w:val="002E5ACB"/>
    <w:rsid w:val="002E5AF3"/>
    <w:rsid w:val="002E5C18"/>
    <w:rsid w:val="002E612A"/>
    <w:rsid w:val="002E6197"/>
    <w:rsid w:val="002E620F"/>
    <w:rsid w:val="002E6C92"/>
    <w:rsid w:val="002E6CB4"/>
    <w:rsid w:val="002E6F68"/>
    <w:rsid w:val="002E7011"/>
    <w:rsid w:val="002E76D2"/>
    <w:rsid w:val="002F0069"/>
    <w:rsid w:val="002F0164"/>
    <w:rsid w:val="002F0187"/>
    <w:rsid w:val="002F0648"/>
    <w:rsid w:val="002F073F"/>
    <w:rsid w:val="002F07BC"/>
    <w:rsid w:val="002F081F"/>
    <w:rsid w:val="002F08AD"/>
    <w:rsid w:val="002F1158"/>
    <w:rsid w:val="002F135A"/>
    <w:rsid w:val="002F14ED"/>
    <w:rsid w:val="002F1EEF"/>
    <w:rsid w:val="002F257D"/>
    <w:rsid w:val="002F2ABF"/>
    <w:rsid w:val="002F2B3F"/>
    <w:rsid w:val="002F2DC0"/>
    <w:rsid w:val="002F2ED0"/>
    <w:rsid w:val="002F3234"/>
    <w:rsid w:val="002F32BA"/>
    <w:rsid w:val="002F3444"/>
    <w:rsid w:val="002F34DC"/>
    <w:rsid w:val="002F3610"/>
    <w:rsid w:val="002F39B2"/>
    <w:rsid w:val="002F3A7B"/>
    <w:rsid w:val="002F3F9B"/>
    <w:rsid w:val="002F3FD6"/>
    <w:rsid w:val="002F4043"/>
    <w:rsid w:val="002F408A"/>
    <w:rsid w:val="002F4643"/>
    <w:rsid w:val="002F4876"/>
    <w:rsid w:val="002F49DB"/>
    <w:rsid w:val="002F4D5A"/>
    <w:rsid w:val="002F522B"/>
    <w:rsid w:val="002F5489"/>
    <w:rsid w:val="002F565F"/>
    <w:rsid w:val="002F59CB"/>
    <w:rsid w:val="002F5A5E"/>
    <w:rsid w:val="002F5A68"/>
    <w:rsid w:val="002F5FD7"/>
    <w:rsid w:val="002F6079"/>
    <w:rsid w:val="002F6318"/>
    <w:rsid w:val="002F64CB"/>
    <w:rsid w:val="002F6557"/>
    <w:rsid w:val="002F6ED4"/>
    <w:rsid w:val="002F6F57"/>
    <w:rsid w:val="002F6F6E"/>
    <w:rsid w:val="002F72D6"/>
    <w:rsid w:val="002F73DB"/>
    <w:rsid w:val="002F7435"/>
    <w:rsid w:val="002F791C"/>
    <w:rsid w:val="002F7E5F"/>
    <w:rsid w:val="00300070"/>
    <w:rsid w:val="00300169"/>
    <w:rsid w:val="003006E6"/>
    <w:rsid w:val="00300C94"/>
    <w:rsid w:val="00300CD3"/>
    <w:rsid w:val="00300E0C"/>
    <w:rsid w:val="00301124"/>
    <w:rsid w:val="00301876"/>
    <w:rsid w:val="00301940"/>
    <w:rsid w:val="00301D3D"/>
    <w:rsid w:val="00301E1B"/>
    <w:rsid w:val="0030245F"/>
    <w:rsid w:val="0030291F"/>
    <w:rsid w:val="00302CD1"/>
    <w:rsid w:val="00302CDF"/>
    <w:rsid w:val="00302DD9"/>
    <w:rsid w:val="00303135"/>
    <w:rsid w:val="003033D9"/>
    <w:rsid w:val="003033E4"/>
    <w:rsid w:val="003035E5"/>
    <w:rsid w:val="00303F10"/>
    <w:rsid w:val="003042F3"/>
    <w:rsid w:val="003044CD"/>
    <w:rsid w:val="00304B29"/>
    <w:rsid w:val="00304B87"/>
    <w:rsid w:val="00304F3A"/>
    <w:rsid w:val="0030530F"/>
    <w:rsid w:val="00305C5B"/>
    <w:rsid w:val="00305C79"/>
    <w:rsid w:val="003063EF"/>
    <w:rsid w:val="003064AD"/>
    <w:rsid w:val="00306775"/>
    <w:rsid w:val="003067EE"/>
    <w:rsid w:val="00306808"/>
    <w:rsid w:val="003069CB"/>
    <w:rsid w:val="00307422"/>
    <w:rsid w:val="00307452"/>
    <w:rsid w:val="0030759F"/>
    <w:rsid w:val="0030764D"/>
    <w:rsid w:val="0030773E"/>
    <w:rsid w:val="00310752"/>
    <w:rsid w:val="00310B17"/>
    <w:rsid w:val="00310BB1"/>
    <w:rsid w:val="003110BD"/>
    <w:rsid w:val="003118B3"/>
    <w:rsid w:val="00311A77"/>
    <w:rsid w:val="00311B5C"/>
    <w:rsid w:val="00311FBC"/>
    <w:rsid w:val="00312051"/>
    <w:rsid w:val="003122C9"/>
    <w:rsid w:val="003123B3"/>
    <w:rsid w:val="0031270F"/>
    <w:rsid w:val="003128BE"/>
    <w:rsid w:val="00313079"/>
    <w:rsid w:val="003130ED"/>
    <w:rsid w:val="00313655"/>
    <w:rsid w:val="00313710"/>
    <w:rsid w:val="0031382E"/>
    <w:rsid w:val="003138F4"/>
    <w:rsid w:val="0031391C"/>
    <w:rsid w:val="00313A8F"/>
    <w:rsid w:val="00313B57"/>
    <w:rsid w:val="00313DC1"/>
    <w:rsid w:val="00313F7D"/>
    <w:rsid w:val="003141DF"/>
    <w:rsid w:val="003145C6"/>
    <w:rsid w:val="00314717"/>
    <w:rsid w:val="00314754"/>
    <w:rsid w:val="00314974"/>
    <w:rsid w:val="003149AF"/>
    <w:rsid w:val="00314A8B"/>
    <w:rsid w:val="00314AAF"/>
    <w:rsid w:val="00314AD4"/>
    <w:rsid w:val="00314B00"/>
    <w:rsid w:val="00314F4E"/>
    <w:rsid w:val="00315021"/>
    <w:rsid w:val="00315314"/>
    <w:rsid w:val="00315401"/>
    <w:rsid w:val="00315699"/>
    <w:rsid w:val="00315842"/>
    <w:rsid w:val="00315883"/>
    <w:rsid w:val="00315887"/>
    <w:rsid w:val="003162A9"/>
    <w:rsid w:val="00316363"/>
    <w:rsid w:val="003164F4"/>
    <w:rsid w:val="00316725"/>
    <w:rsid w:val="0031687F"/>
    <w:rsid w:val="00316B3F"/>
    <w:rsid w:val="003174B2"/>
    <w:rsid w:val="00317B07"/>
    <w:rsid w:val="00317CE1"/>
    <w:rsid w:val="00317FEA"/>
    <w:rsid w:val="0032042C"/>
    <w:rsid w:val="003204DB"/>
    <w:rsid w:val="0032054D"/>
    <w:rsid w:val="00320D1C"/>
    <w:rsid w:val="00320DA0"/>
    <w:rsid w:val="0032134F"/>
    <w:rsid w:val="0032157B"/>
    <w:rsid w:val="0032189B"/>
    <w:rsid w:val="00321D25"/>
    <w:rsid w:val="003220A8"/>
    <w:rsid w:val="00322330"/>
    <w:rsid w:val="00322A55"/>
    <w:rsid w:val="00322D0D"/>
    <w:rsid w:val="00322F9E"/>
    <w:rsid w:val="00323274"/>
    <w:rsid w:val="00323309"/>
    <w:rsid w:val="00323459"/>
    <w:rsid w:val="00323B0F"/>
    <w:rsid w:val="00323BE5"/>
    <w:rsid w:val="00323DC8"/>
    <w:rsid w:val="00323DFB"/>
    <w:rsid w:val="0032405E"/>
    <w:rsid w:val="00324DB3"/>
    <w:rsid w:val="003250F1"/>
    <w:rsid w:val="003252A5"/>
    <w:rsid w:val="003252CA"/>
    <w:rsid w:val="00325547"/>
    <w:rsid w:val="00325A8B"/>
    <w:rsid w:val="00325B46"/>
    <w:rsid w:val="00325C29"/>
    <w:rsid w:val="00325F20"/>
    <w:rsid w:val="00326510"/>
    <w:rsid w:val="00326559"/>
    <w:rsid w:val="00326AC4"/>
    <w:rsid w:val="00326B29"/>
    <w:rsid w:val="00326DFA"/>
    <w:rsid w:val="0032700D"/>
    <w:rsid w:val="003270B7"/>
    <w:rsid w:val="0032717F"/>
    <w:rsid w:val="003275BF"/>
    <w:rsid w:val="00327837"/>
    <w:rsid w:val="00327842"/>
    <w:rsid w:val="003279B1"/>
    <w:rsid w:val="00327A79"/>
    <w:rsid w:val="00327C0F"/>
    <w:rsid w:val="00327E4B"/>
    <w:rsid w:val="00330124"/>
    <w:rsid w:val="00330DB4"/>
    <w:rsid w:val="0033180A"/>
    <w:rsid w:val="00331AEE"/>
    <w:rsid w:val="00331E08"/>
    <w:rsid w:val="00331F34"/>
    <w:rsid w:val="00332140"/>
    <w:rsid w:val="00332B12"/>
    <w:rsid w:val="00333486"/>
    <w:rsid w:val="003337C5"/>
    <w:rsid w:val="00333866"/>
    <w:rsid w:val="003338F6"/>
    <w:rsid w:val="00333BDE"/>
    <w:rsid w:val="0033455C"/>
    <w:rsid w:val="003349C7"/>
    <w:rsid w:val="00334D39"/>
    <w:rsid w:val="00334F67"/>
    <w:rsid w:val="003352F5"/>
    <w:rsid w:val="00335330"/>
    <w:rsid w:val="00335741"/>
    <w:rsid w:val="003359E4"/>
    <w:rsid w:val="00335ADE"/>
    <w:rsid w:val="00335B70"/>
    <w:rsid w:val="00335D79"/>
    <w:rsid w:val="00335F99"/>
    <w:rsid w:val="003361D4"/>
    <w:rsid w:val="003361FC"/>
    <w:rsid w:val="0033631C"/>
    <w:rsid w:val="003365B6"/>
    <w:rsid w:val="003366D8"/>
    <w:rsid w:val="003368F1"/>
    <w:rsid w:val="00336BAE"/>
    <w:rsid w:val="00337629"/>
    <w:rsid w:val="00340018"/>
    <w:rsid w:val="003403AC"/>
    <w:rsid w:val="0034094F"/>
    <w:rsid w:val="00340A0A"/>
    <w:rsid w:val="00340A7A"/>
    <w:rsid w:val="00340CA1"/>
    <w:rsid w:val="00340F62"/>
    <w:rsid w:val="00341292"/>
    <w:rsid w:val="00341502"/>
    <w:rsid w:val="00341A42"/>
    <w:rsid w:val="00341B29"/>
    <w:rsid w:val="00341CBE"/>
    <w:rsid w:val="00341F10"/>
    <w:rsid w:val="00341FF5"/>
    <w:rsid w:val="00342015"/>
    <w:rsid w:val="00342061"/>
    <w:rsid w:val="003423C9"/>
    <w:rsid w:val="003423D8"/>
    <w:rsid w:val="003428D0"/>
    <w:rsid w:val="00342A2E"/>
    <w:rsid w:val="0034378D"/>
    <w:rsid w:val="0034383B"/>
    <w:rsid w:val="00343876"/>
    <w:rsid w:val="00343DBA"/>
    <w:rsid w:val="00343ED8"/>
    <w:rsid w:val="00343F3E"/>
    <w:rsid w:val="00343F46"/>
    <w:rsid w:val="003440A9"/>
    <w:rsid w:val="00344105"/>
    <w:rsid w:val="00344284"/>
    <w:rsid w:val="003442F7"/>
    <w:rsid w:val="00344328"/>
    <w:rsid w:val="00344662"/>
    <w:rsid w:val="00344728"/>
    <w:rsid w:val="00344816"/>
    <w:rsid w:val="00344D3F"/>
    <w:rsid w:val="00344EFB"/>
    <w:rsid w:val="00345161"/>
    <w:rsid w:val="00345635"/>
    <w:rsid w:val="0034566B"/>
    <w:rsid w:val="00345873"/>
    <w:rsid w:val="003459D9"/>
    <w:rsid w:val="00345C5B"/>
    <w:rsid w:val="00345CD3"/>
    <w:rsid w:val="0034614D"/>
    <w:rsid w:val="0034656B"/>
    <w:rsid w:val="003465F4"/>
    <w:rsid w:val="0034667D"/>
    <w:rsid w:val="00346EF3"/>
    <w:rsid w:val="0034723E"/>
    <w:rsid w:val="00347277"/>
    <w:rsid w:val="003475E0"/>
    <w:rsid w:val="00347A6F"/>
    <w:rsid w:val="00347E07"/>
    <w:rsid w:val="003502A5"/>
    <w:rsid w:val="003503E8"/>
    <w:rsid w:val="003505BD"/>
    <w:rsid w:val="00350617"/>
    <w:rsid w:val="003506BC"/>
    <w:rsid w:val="0035092F"/>
    <w:rsid w:val="003518CD"/>
    <w:rsid w:val="0035194B"/>
    <w:rsid w:val="00351AA5"/>
    <w:rsid w:val="00351AB7"/>
    <w:rsid w:val="00351EA1"/>
    <w:rsid w:val="00351F9F"/>
    <w:rsid w:val="0035202D"/>
    <w:rsid w:val="00352443"/>
    <w:rsid w:val="00352625"/>
    <w:rsid w:val="0035267B"/>
    <w:rsid w:val="00352A10"/>
    <w:rsid w:val="00352FAB"/>
    <w:rsid w:val="0035319A"/>
    <w:rsid w:val="0035371A"/>
    <w:rsid w:val="00353A6E"/>
    <w:rsid w:val="00353C4E"/>
    <w:rsid w:val="00354024"/>
    <w:rsid w:val="00354422"/>
    <w:rsid w:val="0035454C"/>
    <w:rsid w:val="0035463B"/>
    <w:rsid w:val="0035465C"/>
    <w:rsid w:val="00354788"/>
    <w:rsid w:val="00354952"/>
    <w:rsid w:val="00354DEB"/>
    <w:rsid w:val="00355266"/>
    <w:rsid w:val="00355377"/>
    <w:rsid w:val="00355ED8"/>
    <w:rsid w:val="0035636B"/>
    <w:rsid w:val="003564E8"/>
    <w:rsid w:val="00356837"/>
    <w:rsid w:val="00356A09"/>
    <w:rsid w:val="00356EC4"/>
    <w:rsid w:val="00356F1C"/>
    <w:rsid w:val="0035733D"/>
    <w:rsid w:val="003573D0"/>
    <w:rsid w:val="00357413"/>
    <w:rsid w:val="0035747A"/>
    <w:rsid w:val="0036001E"/>
    <w:rsid w:val="00360373"/>
    <w:rsid w:val="00360661"/>
    <w:rsid w:val="00360D4E"/>
    <w:rsid w:val="00360DA3"/>
    <w:rsid w:val="00360EB9"/>
    <w:rsid w:val="0036136F"/>
    <w:rsid w:val="003614AF"/>
    <w:rsid w:val="00361509"/>
    <w:rsid w:val="0036153F"/>
    <w:rsid w:val="003616DD"/>
    <w:rsid w:val="003619D4"/>
    <w:rsid w:val="00361D07"/>
    <w:rsid w:val="00361F17"/>
    <w:rsid w:val="00361F33"/>
    <w:rsid w:val="00362145"/>
    <w:rsid w:val="0036226C"/>
    <w:rsid w:val="003624A8"/>
    <w:rsid w:val="00362780"/>
    <w:rsid w:val="00362BE6"/>
    <w:rsid w:val="00362E00"/>
    <w:rsid w:val="00363047"/>
    <w:rsid w:val="003648AF"/>
    <w:rsid w:val="00364962"/>
    <w:rsid w:val="00364C22"/>
    <w:rsid w:val="0036561A"/>
    <w:rsid w:val="003657AB"/>
    <w:rsid w:val="003658BE"/>
    <w:rsid w:val="00366174"/>
    <w:rsid w:val="0036652D"/>
    <w:rsid w:val="003666F3"/>
    <w:rsid w:val="00366A6E"/>
    <w:rsid w:val="00366AE8"/>
    <w:rsid w:val="00366BAB"/>
    <w:rsid w:val="00367572"/>
    <w:rsid w:val="00367753"/>
    <w:rsid w:val="003678B2"/>
    <w:rsid w:val="003679EF"/>
    <w:rsid w:val="00367B2D"/>
    <w:rsid w:val="003700EA"/>
    <w:rsid w:val="003709F2"/>
    <w:rsid w:val="00370C7C"/>
    <w:rsid w:val="00370DA1"/>
    <w:rsid w:val="00370EC6"/>
    <w:rsid w:val="003715D6"/>
    <w:rsid w:val="00371C60"/>
    <w:rsid w:val="0037211E"/>
    <w:rsid w:val="00372169"/>
    <w:rsid w:val="003721B1"/>
    <w:rsid w:val="003722D0"/>
    <w:rsid w:val="003723E1"/>
    <w:rsid w:val="003723F1"/>
    <w:rsid w:val="00372580"/>
    <w:rsid w:val="00372769"/>
    <w:rsid w:val="00372818"/>
    <w:rsid w:val="00372D5C"/>
    <w:rsid w:val="00372E33"/>
    <w:rsid w:val="00372F7C"/>
    <w:rsid w:val="00373199"/>
    <w:rsid w:val="00373334"/>
    <w:rsid w:val="003733FF"/>
    <w:rsid w:val="00373614"/>
    <w:rsid w:val="00373F58"/>
    <w:rsid w:val="00374026"/>
    <w:rsid w:val="00374249"/>
    <w:rsid w:val="003742DD"/>
    <w:rsid w:val="00374721"/>
    <w:rsid w:val="0037499C"/>
    <w:rsid w:val="00374DE0"/>
    <w:rsid w:val="00375971"/>
    <w:rsid w:val="00375C88"/>
    <w:rsid w:val="003760D5"/>
    <w:rsid w:val="003763AF"/>
    <w:rsid w:val="00376A64"/>
    <w:rsid w:val="00376E6D"/>
    <w:rsid w:val="003771FC"/>
    <w:rsid w:val="00377924"/>
    <w:rsid w:val="00377963"/>
    <w:rsid w:val="00377B92"/>
    <w:rsid w:val="00377CF0"/>
    <w:rsid w:val="00377E97"/>
    <w:rsid w:val="00377F76"/>
    <w:rsid w:val="003800D3"/>
    <w:rsid w:val="0038021B"/>
    <w:rsid w:val="00380348"/>
    <w:rsid w:val="00380372"/>
    <w:rsid w:val="0038068E"/>
    <w:rsid w:val="00381272"/>
    <w:rsid w:val="003818D0"/>
    <w:rsid w:val="00381A2E"/>
    <w:rsid w:val="00382091"/>
    <w:rsid w:val="00382207"/>
    <w:rsid w:val="003826F9"/>
    <w:rsid w:val="0038275D"/>
    <w:rsid w:val="003827D4"/>
    <w:rsid w:val="00382E6B"/>
    <w:rsid w:val="00382F35"/>
    <w:rsid w:val="003830C6"/>
    <w:rsid w:val="003831C7"/>
    <w:rsid w:val="0038350B"/>
    <w:rsid w:val="00383659"/>
    <w:rsid w:val="00383666"/>
    <w:rsid w:val="00383760"/>
    <w:rsid w:val="00383784"/>
    <w:rsid w:val="003838E3"/>
    <w:rsid w:val="00383D66"/>
    <w:rsid w:val="00383DAB"/>
    <w:rsid w:val="00384532"/>
    <w:rsid w:val="00384567"/>
    <w:rsid w:val="00384CCE"/>
    <w:rsid w:val="00384E6A"/>
    <w:rsid w:val="0038567E"/>
    <w:rsid w:val="003856F4"/>
    <w:rsid w:val="00385C8A"/>
    <w:rsid w:val="00385F50"/>
    <w:rsid w:val="00386571"/>
    <w:rsid w:val="00386BCE"/>
    <w:rsid w:val="00386DC8"/>
    <w:rsid w:val="00386F37"/>
    <w:rsid w:val="003872AF"/>
    <w:rsid w:val="00387879"/>
    <w:rsid w:val="00387A73"/>
    <w:rsid w:val="00387B00"/>
    <w:rsid w:val="00387C13"/>
    <w:rsid w:val="00387C5C"/>
    <w:rsid w:val="00387FD2"/>
    <w:rsid w:val="00390116"/>
    <w:rsid w:val="00390EAC"/>
    <w:rsid w:val="00390EEB"/>
    <w:rsid w:val="00390FD1"/>
    <w:rsid w:val="0039106B"/>
    <w:rsid w:val="00391182"/>
    <w:rsid w:val="0039160F"/>
    <w:rsid w:val="003918A7"/>
    <w:rsid w:val="003919DA"/>
    <w:rsid w:val="003925DD"/>
    <w:rsid w:val="003926E5"/>
    <w:rsid w:val="00392A41"/>
    <w:rsid w:val="00392EB0"/>
    <w:rsid w:val="00392F44"/>
    <w:rsid w:val="003930D8"/>
    <w:rsid w:val="00393294"/>
    <w:rsid w:val="00393338"/>
    <w:rsid w:val="00393449"/>
    <w:rsid w:val="003935C8"/>
    <w:rsid w:val="003936AD"/>
    <w:rsid w:val="00393FEB"/>
    <w:rsid w:val="0039405D"/>
    <w:rsid w:val="003940CD"/>
    <w:rsid w:val="0039413E"/>
    <w:rsid w:val="00394327"/>
    <w:rsid w:val="003945B6"/>
    <w:rsid w:val="003949CE"/>
    <w:rsid w:val="00394A86"/>
    <w:rsid w:val="00394FE4"/>
    <w:rsid w:val="003950CD"/>
    <w:rsid w:val="00395183"/>
    <w:rsid w:val="0039557E"/>
    <w:rsid w:val="0039561A"/>
    <w:rsid w:val="0039587C"/>
    <w:rsid w:val="00395B2F"/>
    <w:rsid w:val="00395E37"/>
    <w:rsid w:val="003960B2"/>
    <w:rsid w:val="00396296"/>
    <w:rsid w:val="003963F8"/>
    <w:rsid w:val="003965E2"/>
    <w:rsid w:val="0039675E"/>
    <w:rsid w:val="00396962"/>
    <w:rsid w:val="00396DC0"/>
    <w:rsid w:val="00396E85"/>
    <w:rsid w:val="00397047"/>
    <w:rsid w:val="0039745A"/>
    <w:rsid w:val="003976E5"/>
    <w:rsid w:val="003979A7"/>
    <w:rsid w:val="00397C70"/>
    <w:rsid w:val="00397CBA"/>
    <w:rsid w:val="00397DAA"/>
    <w:rsid w:val="00397FC9"/>
    <w:rsid w:val="003A07F9"/>
    <w:rsid w:val="003A0891"/>
    <w:rsid w:val="003A0BC2"/>
    <w:rsid w:val="003A0D45"/>
    <w:rsid w:val="003A0E06"/>
    <w:rsid w:val="003A0E6B"/>
    <w:rsid w:val="003A0F23"/>
    <w:rsid w:val="003A189E"/>
    <w:rsid w:val="003A1934"/>
    <w:rsid w:val="003A196E"/>
    <w:rsid w:val="003A1B1F"/>
    <w:rsid w:val="003A1C1A"/>
    <w:rsid w:val="003A1C3D"/>
    <w:rsid w:val="003A1C80"/>
    <w:rsid w:val="003A1DBA"/>
    <w:rsid w:val="003A209E"/>
    <w:rsid w:val="003A218C"/>
    <w:rsid w:val="003A2340"/>
    <w:rsid w:val="003A27AD"/>
    <w:rsid w:val="003A2B49"/>
    <w:rsid w:val="003A2E4F"/>
    <w:rsid w:val="003A2FAE"/>
    <w:rsid w:val="003A31EE"/>
    <w:rsid w:val="003A3451"/>
    <w:rsid w:val="003A3507"/>
    <w:rsid w:val="003A353C"/>
    <w:rsid w:val="003A356A"/>
    <w:rsid w:val="003A35C7"/>
    <w:rsid w:val="003A373A"/>
    <w:rsid w:val="003A3742"/>
    <w:rsid w:val="003A3773"/>
    <w:rsid w:val="003A37CA"/>
    <w:rsid w:val="003A38B1"/>
    <w:rsid w:val="003A39F2"/>
    <w:rsid w:val="003A3A99"/>
    <w:rsid w:val="003A3B60"/>
    <w:rsid w:val="003A3BA9"/>
    <w:rsid w:val="003A3CC3"/>
    <w:rsid w:val="003A3E40"/>
    <w:rsid w:val="003A3F38"/>
    <w:rsid w:val="003A41A5"/>
    <w:rsid w:val="003A45CC"/>
    <w:rsid w:val="003A46CE"/>
    <w:rsid w:val="003A4CF7"/>
    <w:rsid w:val="003A4E01"/>
    <w:rsid w:val="003A5078"/>
    <w:rsid w:val="003A5762"/>
    <w:rsid w:val="003A588C"/>
    <w:rsid w:val="003A5B9E"/>
    <w:rsid w:val="003A5BB8"/>
    <w:rsid w:val="003A5D09"/>
    <w:rsid w:val="003A603A"/>
    <w:rsid w:val="003A712C"/>
    <w:rsid w:val="003A71E2"/>
    <w:rsid w:val="003A74B3"/>
    <w:rsid w:val="003A79C7"/>
    <w:rsid w:val="003A7F31"/>
    <w:rsid w:val="003B0050"/>
    <w:rsid w:val="003B04A6"/>
    <w:rsid w:val="003B04F6"/>
    <w:rsid w:val="003B056F"/>
    <w:rsid w:val="003B058E"/>
    <w:rsid w:val="003B066B"/>
    <w:rsid w:val="003B06AA"/>
    <w:rsid w:val="003B0740"/>
    <w:rsid w:val="003B0EB4"/>
    <w:rsid w:val="003B1376"/>
    <w:rsid w:val="003B145C"/>
    <w:rsid w:val="003B1C67"/>
    <w:rsid w:val="003B1F0E"/>
    <w:rsid w:val="003B25CE"/>
    <w:rsid w:val="003B26B1"/>
    <w:rsid w:val="003B2972"/>
    <w:rsid w:val="003B2B9C"/>
    <w:rsid w:val="003B2C51"/>
    <w:rsid w:val="003B3246"/>
    <w:rsid w:val="003B3826"/>
    <w:rsid w:val="003B3B6C"/>
    <w:rsid w:val="003B3BCB"/>
    <w:rsid w:val="003B3D22"/>
    <w:rsid w:val="003B3E37"/>
    <w:rsid w:val="003B406B"/>
    <w:rsid w:val="003B4745"/>
    <w:rsid w:val="003B4A96"/>
    <w:rsid w:val="003B4DF6"/>
    <w:rsid w:val="003B4EB2"/>
    <w:rsid w:val="003B4F3B"/>
    <w:rsid w:val="003B5158"/>
    <w:rsid w:val="003B51C3"/>
    <w:rsid w:val="003B51F7"/>
    <w:rsid w:val="003B5233"/>
    <w:rsid w:val="003B523D"/>
    <w:rsid w:val="003B55B3"/>
    <w:rsid w:val="003B5852"/>
    <w:rsid w:val="003B5C83"/>
    <w:rsid w:val="003B5D88"/>
    <w:rsid w:val="003B5E67"/>
    <w:rsid w:val="003B5F61"/>
    <w:rsid w:val="003B5FBB"/>
    <w:rsid w:val="003B62B8"/>
    <w:rsid w:val="003B6784"/>
    <w:rsid w:val="003B7119"/>
    <w:rsid w:val="003B728B"/>
    <w:rsid w:val="003B72D5"/>
    <w:rsid w:val="003B745C"/>
    <w:rsid w:val="003B74EE"/>
    <w:rsid w:val="003B7604"/>
    <w:rsid w:val="003B7D3E"/>
    <w:rsid w:val="003B7FE8"/>
    <w:rsid w:val="003C010C"/>
    <w:rsid w:val="003C025E"/>
    <w:rsid w:val="003C07EF"/>
    <w:rsid w:val="003C13B1"/>
    <w:rsid w:val="003C19DC"/>
    <w:rsid w:val="003C1AA5"/>
    <w:rsid w:val="003C1B32"/>
    <w:rsid w:val="003C1DDA"/>
    <w:rsid w:val="003C2515"/>
    <w:rsid w:val="003C252A"/>
    <w:rsid w:val="003C28D6"/>
    <w:rsid w:val="003C2E09"/>
    <w:rsid w:val="003C2EF2"/>
    <w:rsid w:val="003C2F16"/>
    <w:rsid w:val="003C2F57"/>
    <w:rsid w:val="003C3BCF"/>
    <w:rsid w:val="003C3C62"/>
    <w:rsid w:val="003C3FF6"/>
    <w:rsid w:val="003C44E9"/>
    <w:rsid w:val="003C45DF"/>
    <w:rsid w:val="003C4AA3"/>
    <w:rsid w:val="003C4BA2"/>
    <w:rsid w:val="003C50F3"/>
    <w:rsid w:val="003C5171"/>
    <w:rsid w:val="003C5384"/>
    <w:rsid w:val="003C5567"/>
    <w:rsid w:val="003C5B25"/>
    <w:rsid w:val="003C6002"/>
    <w:rsid w:val="003C60C7"/>
    <w:rsid w:val="003C64A5"/>
    <w:rsid w:val="003C6855"/>
    <w:rsid w:val="003C6C60"/>
    <w:rsid w:val="003C6CD4"/>
    <w:rsid w:val="003C6EB8"/>
    <w:rsid w:val="003C6FB7"/>
    <w:rsid w:val="003C73AC"/>
    <w:rsid w:val="003C772C"/>
    <w:rsid w:val="003C7994"/>
    <w:rsid w:val="003C79BE"/>
    <w:rsid w:val="003D00ED"/>
    <w:rsid w:val="003D0192"/>
    <w:rsid w:val="003D01B3"/>
    <w:rsid w:val="003D0473"/>
    <w:rsid w:val="003D0933"/>
    <w:rsid w:val="003D0D6E"/>
    <w:rsid w:val="003D130B"/>
    <w:rsid w:val="003D184F"/>
    <w:rsid w:val="003D193C"/>
    <w:rsid w:val="003D19FC"/>
    <w:rsid w:val="003D1CC0"/>
    <w:rsid w:val="003D1CD8"/>
    <w:rsid w:val="003D20AB"/>
    <w:rsid w:val="003D2506"/>
    <w:rsid w:val="003D251F"/>
    <w:rsid w:val="003D265B"/>
    <w:rsid w:val="003D276D"/>
    <w:rsid w:val="003D2FE7"/>
    <w:rsid w:val="003D33EE"/>
    <w:rsid w:val="003D3503"/>
    <w:rsid w:val="003D3E89"/>
    <w:rsid w:val="003D3FCE"/>
    <w:rsid w:val="003D41DE"/>
    <w:rsid w:val="003D4720"/>
    <w:rsid w:val="003D4BE8"/>
    <w:rsid w:val="003D4C51"/>
    <w:rsid w:val="003D4E18"/>
    <w:rsid w:val="003D5155"/>
    <w:rsid w:val="003D5604"/>
    <w:rsid w:val="003D5974"/>
    <w:rsid w:val="003D5EE0"/>
    <w:rsid w:val="003D6022"/>
    <w:rsid w:val="003D6193"/>
    <w:rsid w:val="003D6372"/>
    <w:rsid w:val="003D646D"/>
    <w:rsid w:val="003D65CD"/>
    <w:rsid w:val="003D6C8B"/>
    <w:rsid w:val="003D6CB7"/>
    <w:rsid w:val="003D6EE5"/>
    <w:rsid w:val="003D714E"/>
    <w:rsid w:val="003D72E2"/>
    <w:rsid w:val="003D7AF9"/>
    <w:rsid w:val="003D7C9A"/>
    <w:rsid w:val="003D7CD0"/>
    <w:rsid w:val="003D7D4B"/>
    <w:rsid w:val="003D7FCF"/>
    <w:rsid w:val="003E0263"/>
    <w:rsid w:val="003E02DB"/>
    <w:rsid w:val="003E03AC"/>
    <w:rsid w:val="003E06B4"/>
    <w:rsid w:val="003E091A"/>
    <w:rsid w:val="003E0932"/>
    <w:rsid w:val="003E09B8"/>
    <w:rsid w:val="003E1400"/>
    <w:rsid w:val="003E15E4"/>
    <w:rsid w:val="003E1917"/>
    <w:rsid w:val="003E1F42"/>
    <w:rsid w:val="003E255B"/>
    <w:rsid w:val="003E2D37"/>
    <w:rsid w:val="003E3211"/>
    <w:rsid w:val="003E32E9"/>
    <w:rsid w:val="003E33A8"/>
    <w:rsid w:val="003E388A"/>
    <w:rsid w:val="003E39F7"/>
    <w:rsid w:val="003E3C74"/>
    <w:rsid w:val="003E3E40"/>
    <w:rsid w:val="003E3EC3"/>
    <w:rsid w:val="003E4053"/>
    <w:rsid w:val="003E4166"/>
    <w:rsid w:val="003E4D36"/>
    <w:rsid w:val="003E4EAD"/>
    <w:rsid w:val="003E5055"/>
    <w:rsid w:val="003E52A9"/>
    <w:rsid w:val="003E5400"/>
    <w:rsid w:val="003E5719"/>
    <w:rsid w:val="003E5E7D"/>
    <w:rsid w:val="003E5E89"/>
    <w:rsid w:val="003E5EA3"/>
    <w:rsid w:val="003E5F7F"/>
    <w:rsid w:val="003E62A1"/>
    <w:rsid w:val="003E63D9"/>
    <w:rsid w:val="003E6729"/>
    <w:rsid w:val="003E67BA"/>
    <w:rsid w:val="003E6804"/>
    <w:rsid w:val="003E7251"/>
    <w:rsid w:val="003E727B"/>
    <w:rsid w:val="003E730C"/>
    <w:rsid w:val="003E739F"/>
    <w:rsid w:val="003E74AF"/>
    <w:rsid w:val="003E778A"/>
    <w:rsid w:val="003E77B9"/>
    <w:rsid w:val="003E7CD4"/>
    <w:rsid w:val="003F03A1"/>
    <w:rsid w:val="003F085C"/>
    <w:rsid w:val="003F0AD5"/>
    <w:rsid w:val="003F0CE3"/>
    <w:rsid w:val="003F1064"/>
    <w:rsid w:val="003F1200"/>
    <w:rsid w:val="003F134E"/>
    <w:rsid w:val="003F18A4"/>
    <w:rsid w:val="003F18C7"/>
    <w:rsid w:val="003F18F0"/>
    <w:rsid w:val="003F1BA8"/>
    <w:rsid w:val="003F1DEF"/>
    <w:rsid w:val="003F24DF"/>
    <w:rsid w:val="003F2606"/>
    <w:rsid w:val="003F281F"/>
    <w:rsid w:val="003F28DE"/>
    <w:rsid w:val="003F2BF1"/>
    <w:rsid w:val="003F2C94"/>
    <w:rsid w:val="003F2CAD"/>
    <w:rsid w:val="003F3396"/>
    <w:rsid w:val="003F3933"/>
    <w:rsid w:val="003F3B57"/>
    <w:rsid w:val="003F404D"/>
    <w:rsid w:val="003F40E1"/>
    <w:rsid w:val="003F417B"/>
    <w:rsid w:val="003F43CC"/>
    <w:rsid w:val="003F4D68"/>
    <w:rsid w:val="003F4E0D"/>
    <w:rsid w:val="003F50B7"/>
    <w:rsid w:val="003F5256"/>
    <w:rsid w:val="003F5296"/>
    <w:rsid w:val="003F5691"/>
    <w:rsid w:val="003F5757"/>
    <w:rsid w:val="003F5848"/>
    <w:rsid w:val="003F589B"/>
    <w:rsid w:val="003F5AAE"/>
    <w:rsid w:val="003F5C9A"/>
    <w:rsid w:val="003F654C"/>
    <w:rsid w:val="003F67B5"/>
    <w:rsid w:val="003F67E3"/>
    <w:rsid w:val="003F69AB"/>
    <w:rsid w:val="003F6A8C"/>
    <w:rsid w:val="003F7073"/>
    <w:rsid w:val="003F726B"/>
    <w:rsid w:val="003F728A"/>
    <w:rsid w:val="003F76E0"/>
    <w:rsid w:val="003F76EB"/>
    <w:rsid w:val="003F7A42"/>
    <w:rsid w:val="003F7E6B"/>
    <w:rsid w:val="003F7FC3"/>
    <w:rsid w:val="00400255"/>
    <w:rsid w:val="00400268"/>
    <w:rsid w:val="004002FA"/>
    <w:rsid w:val="00400373"/>
    <w:rsid w:val="0040058C"/>
    <w:rsid w:val="004008F4"/>
    <w:rsid w:val="00400C26"/>
    <w:rsid w:val="00400D70"/>
    <w:rsid w:val="004015BE"/>
    <w:rsid w:val="00401675"/>
    <w:rsid w:val="0040189D"/>
    <w:rsid w:val="00401C3E"/>
    <w:rsid w:val="00401C65"/>
    <w:rsid w:val="00401EA0"/>
    <w:rsid w:val="00401FFE"/>
    <w:rsid w:val="00402108"/>
    <w:rsid w:val="004021CD"/>
    <w:rsid w:val="004022EE"/>
    <w:rsid w:val="004023AB"/>
    <w:rsid w:val="0040271F"/>
    <w:rsid w:val="0040289E"/>
    <w:rsid w:val="004028FB"/>
    <w:rsid w:val="00402970"/>
    <w:rsid w:val="00402A13"/>
    <w:rsid w:val="00402A43"/>
    <w:rsid w:val="0040364E"/>
    <w:rsid w:val="004039B1"/>
    <w:rsid w:val="004039D8"/>
    <w:rsid w:val="00403A3B"/>
    <w:rsid w:val="00403C50"/>
    <w:rsid w:val="00403FB7"/>
    <w:rsid w:val="004040C4"/>
    <w:rsid w:val="004048AF"/>
    <w:rsid w:val="004048CF"/>
    <w:rsid w:val="00404B89"/>
    <w:rsid w:val="00404EA7"/>
    <w:rsid w:val="00404F4B"/>
    <w:rsid w:val="0040522B"/>
    <w:rsid w:val="00405548"/>
    <w:rsid w:val="0040604F"/>
    <w:rsid w:val="0040626D"/>
    <w:rsid w:val="004068E0"/>
    <w:rsid w:val="00406ACB"/>
    <w:rsid w:val="00406C45"/>
    <w:rsid w:val="00406C6B"/>
    <w:rsid w:val="00406D98"/>
    <w:rsid w:val="00407296"/>
    <w:rsid w:val="0040741B"/>
    <w:rsid w:val="004077FA"/>
    <w:rsid w:val="00407E0B"/>
    <w:rsid w:val="0041067C"/>
    <w:rsid w:val="004108C2"/>
    <w:rsid w:val="00411A57"/>
    <w:rsid w:val="00411C17"/>
    <w:rsid w:val="00411C35"/>
    <w:rsid w:val="004120BA"/>
    <w:rsid w:val="004123A4"/>
    <w:rsid w:val="004124CD"/>
    <w:rsid w:val="00412EBB"/>
    <w:rsid w:val="00412F7F"/>
    <w:rsid w:val="004133DB"/>
    <w:rsid w:val="0041389F"/>
    <w:rsid w:val="00413E1B"/>
    <w:rsid w:val="00413F01"/>
    <w:rsid w:val="00414000"/>
    <w:rsid w:val="00414327"/>
    <w:rsid w:val="00414C61"/>
    <w:rsid w:val="00415288"/>
    <w:rsid w:val="004153B7"/>
    <w:rsid w:val="00415426"/>
    <w:rsid w:val="00415719"/>
    <w:rsid w:val="00415752"/>
    <w:rsid w:val="0041585A"/>
    <w:rsid w:val="004158CC"/>
    <w:rsid w:val="00415A36"/>
    <w:rsid w:val="00415C20"/>
    <w:rsid w:val="00415E0D"/>
    <w:rsid w:val="00415F5F"/>
    <w:rsid w:val="0041621B"/>
    <w:rsid w:val="00416822"/>
    <w:rsid w:val="004169FD"/>
    <w:rsid w:val="00416E8E"/>
    <w:rsid w:val="004177A7"/>
    <w:rsid w:val="00417BC8"/>
    <w:rsid w:val="00417DCA"/>
    <w:rsid w:val="0042030C"/>
    <w:rsid w:val="004205FD"/>
    <w:rsid w:val="00420BAE"/>
    <w:rsid w:val="00420EB0"/>
    <w:rsid w:val="00420F66"/>
    <w:rsid w:val="0042107C"/>
    <w:rsid w:val="00421283"/>
    <w:rsid w:val="004212A3"/>
    <w:rsid w:val="00421901"/>
    <w:rsid w:val="00421D64"/>
    <w:rsid w:val="00421DBA"/>
    <w:rsid w:val="00422124"/>
    <w:rsid w:val="00422303"/>
    <w:rsid w:val="00422689"/>
    <w:rsid w:val="0042271C"/>
    <w:rsid w:val="00422910"/>
    <w:rsid w:val="00423134"/>
    <w:rsid w:val="0042345F"/>
    <w:rsid w:val="00423692"/>
    <w:rsid w:val="0042374D"/>
    <w:rsid w:val="00423772"/>
    <w:rsid w:val="00423879"/>
    <w:rsid w:val="0042387B"/>
    <w:rsid w:val="00423B32"/>
    <w:rsid w:val="00423CCB"/>
    <w:rsid w:val="00423E76"/>
    <w:rsid w:val="00423F48"/>
    <w:rsid w:val="0042407E"/>
    <w:rsid w:val="0042429F"/>
    <w:rsid w:val="00424353"/>
    <w:rsid w:val="004243D8"/>
    <w:rsid w:val="004243F4"/>
    <w:rsid w:val="0042471A"/>
    <w:rsid w:val="00424C55"/>
    <w:rsid w:val="00425321"/>
    <w:rsid w:val="0042561A"/>
    <w:rsid w:val="0042565F"/>
    <w:rsid w:val="004257D4"/>
    <w:rsid w:val="0042595D"/>
    <w:rsid w:val="00425C97"/>
    <w:rsid w:val="00425E70"/>
    <w:rsid w:val="004260C7"/>
    <w:rsid w:val="0042649D"/>
    <w:rsid w:val="0042658F"/>
    <w:rsid w:val="00426744"/>
    <w:rsid w:val="004268A1"/>
    <w:rsid w:val="00426D3C"/>
    <w:rsid w:val="004271AB"/>
    <w:rsid w:val="00427E56"/>
    <w:rsid w:val="00430192"/>
    <w:rsid w:val="00430420"/>
    <w:rsid w:val="0043054C"/>
    <w:rsid w:val="00430928"/>
    <w:rsid w:val="00430B53"/>
    <w:rsid w:val="00430BB2"/>
    <w:rsid w:val="00430BBD"/>
    <w:rsid w:val="00430F9E"/>
    <w:rsid w:val="004310DF"/>
    <w:rsid w:val="00431134"/>
    <w:rsid w:val="00431638"/>
    <w:rsid w:val="00431AF0"/>
    <w:rsid w:val="00431B1E"/>
    <w:rsid w:val="00431B45"/>
    <w:rsid w:val="00431F40"/>
    <w:rsid w:val="00431FD7"/>
    <w:rsid w:val="00432090"/>
    <w:rsid w:val="004321B1"/>
    <w:rsid w:val="0043238F"/>
    <w:rsid w:val="004325AA"/>
    <w:rsid w:val="004326A1"/>
    <w:rsid w:val="004329E2"/>
    <w:rsid w:val="00432C91"/>
    <w:rsid w:val="0043301E"/>
    <w:rsid w:val="00433220"/>
    <w:rsid w:val="00433263"/>
    <w:rsid w:val="004333FD"/>
    <w:rsid w:val="004337F2"/>
    <w:rsid w:val="00433CA9"/>
    <w:rsid w:val="00433FCE"/>
    <w:rsid w:val="0043406A"/>
    <w:rsid w:val="0043408D"/>
    <w:rsid w:val="00434567"/>
    <w:rsid w:val="00434DB7"/>
    <w:rsid w:val="00434FCE"/>
    <w:rsid w:val="00435271"/>
    <w:rsid w:val="00435279"/>
    <w:rsid w:val="0043561F"/>
    <w:rsid w:val="00435928"/>
    <w:rsid w:val="00435AD6"/>
    <w:rsid w:val="00435C65"/>
    <w:rsid w:val="004361B1"/>
    <w:rsid w:val="00436290"/>
    <w:rsid w:val="00436510"/>
    <w:rsid w:val="00436823"/>
    <w:rsid w:val="00436885"/>
    <w:rsid w:val="00436A47"/>
    <w:rsid w:val="00436AF9"/>
    <w:rsid w:val="00436CFC"/>
    <w:rsid w:val="00436EE9"/>
    <w:rsid w:val="0043711C"/>
    <w:rsid w:val="004373DA"/>
    <w:rsid w:val="0043791A"/>
    <w:rsid w:val="00437A04"/>
    <w:rsid w:val="00437D0F"/>
    <w:rsid w:val="00437D63"/>
    <w:rsid w:val="00437FCD"/>
    <w:rsid w:val="004402FE"/>
    <w:rsid w:val="0044035A"/>
    <w:rsid w:val="004408E5"/>
    <w:rsid w:val="00440E5B"/>
    <w:rsid w:val="004410C2"/>
    <w:rsid w:val="004411A3"/>
    <w:rsid w:val="004412AA"/>
    <w:rsid w:val="00441745"/>
    <w:rsid w:val="00441CB9"/>
    <w:rsid w:val="00441FF9"/>
    <w:rsid w:val="004420B3"/>
    <w:rsid w:val="00442410"/>
    <w:rsid w:val="00442461"/>
    <w:rsid w:val="004425CC"/>
    <w:rsid w:val="004427A3"/>
    <w:rsid w:val="00442B0C"/>
    <w:rsid w:val="00442E1D"/>
    <w:rsid w:val="00442FD6"/>
    <w:rsid w:val="00443269"/>
    <w:rsid w:val="0044348F"/>
    <w:rsid w:val="00443F37"/>
    <w:rsid w:val="0044401A"/>
    <w:rsid w:val="00444281"/>
    <w:rsid w:val="00444438"/>
    <w:rsid w:val="00444BC1"/>
    <w:rsid w:val="004451D2"/>
    <w:rsid w:val="004456E0"/>
    <w:rsid w:val="004458E4"/>
    <w:rsid w:val="004459A1"/>
    <w:rsid w:val="00445C30"/>
    <w:rsid w:val="00445DE1"/>
    <w:rsid w:val="00445FFF"/>
    <w:rsid w:val="0044635C"/>
    <w:rsid w:val="00446779"/>
    <w:rsid w:val="004468B6"/>
    <w:rsid w:val="00446BCB"/>
    <w:rsid w:val="00446BE4"/>
    <w:rsid w:val="00446C2F"/>
    <w:rsid w:val="0044715D"/>
    <w:rsid w:val="00447218"/>
    <w:rsid w:val="004472EE"/>
    <w:rsid w:val="004474AF"/>
    <w:rsid w:val="00447651"/>
    <w:rsid w:val="00447BD3"/>
    <w:rsid w:val="00447CFB"/>
    <w:rsid w:val="00447D21"/>
    <w:rsid w:val="00447DA1"/>
    <w:rsid w:val="00447FC5"/>
    <w:rsid w:val="0045009D"/>
    <w:rsid w:val="004500C8"/>
    <w:rsid w:val="00450989"/>
    <w:rsid w:val="0045098A"/>
    <w:rsid w:val="0045099E"/>
    <w:rsid w:val="0045110E"/>
    <w:rsid w:val="004513EC"/>
    <w:rsid w:val="00451498"/>
    <w:rsid w:val="00451946"/>
    <w:rsid w:val="00451958"/>
    <w:rsid w:val="004519D0"/>
    <w:rsid w:val="00451DCC"/>
    <w:rsid w:val="00451E67"/>
    <w:rsid w:val="00451ED8"/>
    <w:rsid w:val="004522D2"/>
    <w:rsid w:val="00452C1D"/>
    <w:rsid w:val="00452CFA"/>
    <w:rsid w:val="00452F8F"/>
    <w:rsid w:val="00453311"/>
    <w:rsid w:val="004533FD"/>
    <w:rsid w:val="00453451"/>
    <w:rsid w:val="00453458"/>
    <w:rsid w:val="004534E6"/>
    <w:rsid w:val="0045390E"/>
    <w:rsid w:val="004539F5"/>
    <w:rsid w:val="00453A9E"/>
    <w:rsid w:val="00453D9B"/>
    <w:rsid w:val="0045408C"/>
    <w:rsid w:val="004543F9"/>
    <w:rsid w:val="00454A48"/>
    <w:rsid w:val="00454BA3"/>
    <w:rsid w:val="00454BD4"/>
    <w:rsid w:val="00454DB6"/>
    <w:rsid w:val="00454E15"/>
    <w:rsid w:val="00454FAE"/>
    <w:rsid w:val="00455384"/>
    <w:rsid w:val="004554EE"/>
    <w:rsid w:val="00455D72"/>
    <w:rsid w:val="00455D79"/>
    <w:rsid w:val="004568A7"/>
    <w:rsid w:val="00457226"/>
    <w:rsid w:val="004572D0"/>
    <w:rsid w:val="00457347"/>
    <w:rsid w:val="00457366"/>
    <w:rsid w:val="004573A3"/>
    <w:rsid w:val="004576C7"/>
    <w:rsid w:val="004577EC"/>
    <w:rsid w:val="0045780A"/>
    <w:rsid w:val="0045785E"/>
    <w:rsid w:val="00457907"/>
    <w:rsid w:val="00457A03"/>
    <w:rsid w:val="00457A70"/>
    <w:rsid w:val="00457CCC"/>
    <w:rsid w:val="00460328"/>
    <w:rsid w:val="00460723"/>
    <w:rsid w:val="00460A0B"/>
    <w:rsid w:val="00460B0A"/>
    <w:rsid w:val="00460B91"/>
    <w:rsid w:val="00460D22"/>
    <w:rsid w:val="00460D69"/>
    <w:rsid w:val="00460E81"/>
    <w:rsid w:val="00460EEC"/>
    <w:rsid w:val="00461591"/>
    <w:rsid w:val="00461832"/>
    <w:rsid w:val="00461986"/>
    <w:rsid w:val="00461DC9"/>
    <w:rsid w:val="004627C5"/>
    <w:rsid w:val="00462B69"/>
    <w:rsid w:val="00462CEF"/>
    <w:rsid w:val="0046319F"/>
    <w:rsid w:val="004633FB"/>
    <w:rsid w:val="00463449"/>
    <w:rsid w:val="00463523"/>
    <w:rsid w:val="00463570"/>
    <w:rsid w:val="004635E6"/>
    <w:rsid w:val="00463682"/>
    <w:rsid w:val="004637A2"/>
    <w:rsid w:val="00463B27"/>
    <w:rsid w:val="00463C9A"/>
    <w:rsid w:val="0046415D"/>
    <w:rsid w:val="00464D37"/>
    <w:rsid w:val="00465189"/>
    <w:rsid w:val="004651F3"/>
    <w:rsid w:val="004657D4"/>
    <w:rsid w:val="00465842"/>
    <w:rsid w:val="00465898"/>
    <w:rsid w:val="00465967"/>
    <w:rsid w:val="00466057"/>
    <w:rsid w:val="00466567"/>
    <w:rsid w:val="0046657C"/>
    <w:rsid w:val="004670FB"/>
    <w:rsid w:val="00467324"/>
    <w:rsid w:val="00467331"/>
    <w:rsid w:val="00467346"/>
    <w:rsid w:val="004679E1"/>
    <w:rsid w:val="00467D49"/>
    <w:rsid w:val="00467DA2"/>
    <w:rsid w:val="00470205"/>
    <w:rsid w:val="004705F4"/>
    <w:rsid w:val="00470B28"/>
    <w:rsid w:val="00470D2F"/>
    <w:rsid w:val="00470DF3"/>
    <w:rsid w:val="0047165A"/>
    <w:rsid w:val="00471744"/>
    <w:rsid w:val="00471CB5"/>
    <w:rsid w:val="004721AC"/>
    <w:rsid w:val="0047231A"/>
    <w:rsid w:val="00472A4F"/>
    <w:rsid w:val="00472A8B"/>
    <w:rsid w:val="00472C72"/>
    <w:rsid w:val="00473357"/>
    <w:rsid w:val="00473372"/>
    <w:rsid w:val="00473634"/>
    <w:rsid w:val="00473837"/>
    <w:rsid w:val="00473CF5"/>
    <w:rsid w:val="004742DC"/>
    <w:rsid w:val="004746A9"/>
    <w:rsid w:val="0047491F"/>
    <w:rsid w:val="00474D77"/>
    <w:rsid w:val="00474DB0"/>
    <w:rsid w:val="004750ED"/>
    <w:rsid w:val="004751B0"/>
    <w:rsid w:val="00475235"/>
    <w:rsid w:val="00475396"/>
    <w:rsid w:val="0047570B"/>
    <w:rsid w:val="0047586A"/>
    <w:rsid w:val="00475BED"/>
    <w:rsid w:val="0047619E"/>
    <w:rsid w:val="00476469"/>
    <w:rsid w:val="00476E6E"/>
    <w:rsid w:val="00476F25"/>
    <w:rsid w:val="0047724C"/>
    <w:rsid w:val="0047728B"/>
    <w:rsid w:val="0047788D"/>
    <w:rsid w:val="00477D50"/>
    <w:rsid w:val="00477DCC"/>
    <w:rsid w:val="0048036D"/>
    <w:rsid w:val="004807C3"/>
    <w:rsid w:val="00480DB0"/>
    <w:rsid w:val="00480F68"/>
    <w:rsid w:val="00481047"/>
    <w:rsid w:val="0048159B"/>
    <w:rsid w:val="004819A7"/>
    <w:rsid w:val="00481A82"/>
    <w:rsid w:val="00481CBA"/>
    <w:rsid w:val="00481DED"/>
    <w:rsid w:val="00481F91"/>
    <w:rsid w:val="004822F7"/>
    <w:rsid w:val="00482357"/>
    <w:rsid w:val="0048242B"/>
    <w:rsid w:val="00482720"/>
    <w:rsid w:val="00482A7D"/>
    <w:rsid w:val="00482CBF"/>
    <w:rsid w:val="0048328A"/>
    <w:rsid w:val="00483497"/>
    <w:rsid w:val="0048366D"/>
    <w:rsid w:val="004841AE"/>
    <w:rsid w:val="00484327"/>
    <w:rsid w:val="00484CF0"/>
    <w:rsid w:val="004851BD"/>
    <w:rsid w:val="004859E2"/>
    <w:rsid w:val="00485A89"/>
    <w:rsid w:val="004860AA"/>
    <w:rsid w:val="00486AB9"/>
    <w:rsid w:val="00486DA6"/>
    <w:rsid w:val="00486EE8"/>
    <w:rsid w:val="004872F8"/>
    <w:rsid w:val="0048740E"/>
    <w:rsid w:val="004878CE"/>
    <w:rsid w:val="00490020"/>
    <w:rsid w:val="0049010D"/>
    <w:rsid w:val="00490504"/>
    <w:rsid w:val="00490783"/>
    <w:rsid w:val="00490910"/>
    <w:rsid w:val="00490B14"/>
    <w:rsid w:val="00491008"/>
    <w:rsid w:val="004915B4"/>
    <w:rsid w:val="0049197B"/>
    <w:rsid w:val="00491AE6"/>
    <w:rsid w:val="00491D74"/>
    <w:rsid w:val="00491E04"/>
    <w:rsid w:val="00491F10"/>
    <w:rsid w:val="0049203E"/>
    <w:rsid w:val="00492401"/>
    <w:rsid w:val="004924AD"/>
    <w:rsid w:val="00492657"/>
    <w:rsid w:val="00492B33"/>
    <w:rsid w:val="00492CF4"/>
    <w:rsid w:val="00492DD3"/>
    <w:rsid w:val="00493056"/>
    <w:rsid w:val="0049371B"/>
    <w:rsid w:val="00493A11"/>
    <w:rsid w:val="00493AF3"/>
    <w:rsid w:val="0049416A"/>
    <w:rsid w:val="0049466E"/>
    <w:rsid w:val="004947F6"/>
    <w:rsid w:val="004948CA"/>
    <w:rsid w:val="004948CF"/>
    <w:rsid w:val="00494A91"/>
    <w:rsid w:val="00494BB7"/>
    <w:rsid w:val="004950C7"/>
    <w:rsid w:val="00495232"/>
    <w:rsid w:val="0049537A"/>
    <w:rsid w:val="004959FD"/>
    <w:rsid w:val="00495A2A"/>
    <w:rsid w:val="00495C94"/>
    <w:rsid w:val="00495D3B"/>
    <w:rsid w:val="00496270"/>
    <w:rsid w:val="004964E9"/>
    <w:rsid w:val="00496556"/>
    <w:rsid w:val="00496817"/>
    <w:rsid w:val="00496893"/>
    <w:rsid w:val="00496904"/>
    <w:rsid w:val="00496B52"/>
    <w:rsid w:val="00496C68"/>
    <w:rsid w:val="00496CB1"/>
    <w:rsid w:val="004971B1"/>
    <w:rsid w:val="0049745B"/>
    <w:rsid w:val="00497A4A"/>
    <w:rsid w:val="004A0131"/>
    <w:rsid w:val="004A018A"/>
    <w:rsid w:val="004A05D5"/>
    <w:rsid w:val="004A0654"/>
    <w:rsid w:val="004A072B"/>
    <w:rsid w:val="004A074A"/>
    <w:rsid w:val="004A08CC"/>
    <w:rsid w:val="004A09BC"/>
    <w:rsid w:val="004A0EB7"/>
    <w:rsid w:val="004A0EF0"/>
    <w:rsid w:val="004A10E0"/>
    <w:rsid w:val="004A10F7"/>
    <w:rsid w:val="004A11B0"/>
    <w:rsid w:val="004A1434"/>
    <w:rsid w:val="004A173F"/>
    <w:rsid w:val="004A1804"/>
    <w:rsid w:val="004A1A20"/>
    <w:rsid w:val="004A1E6B"/>
    <w:rsid w:val="004A1EC2"/>
    <w:rsid w:val="004A1F1F"/>
    <w:rsid w:val="004A2119"/>
    <w:rsid w:val="004A22FC"/>
    <w:rsid w:val="004A255E"/>
    <w:rsid w:val="004A27FE"/>
    <w:rsid w:val="004A2914"/>
    <w:rsid w:val="004A2DF0"/>
    <w:rsid w:val="004A33DB"/>
    <w:rsid w:val="004A3692"/>
    <w:rsid w:val="004A3AF7"/>
    <w:rsid w:val="004A3B59"/>
    <w:rsid w:val="004A3BF3"/>
    <w:rsid w:val="004A3CB4"/>
    <w:rsid w:val="004A3DE4"/>
    <w:rsid w:val="004A4486"/>
    <w:rsid w:val="004A456A"/>
    <w:rsid w:val="004A456D"/>
    <w:rsid w:val="004A4D80"/>
    <w:rsid w:val="004A4F38"/>
    <w:rsid w:val="004A5451"/>
    <w:rsid w:val="004A54DF"/>
    <w:rsid w:val="004A5723"/>
    <w:rsid w:val="004A5BDE"/>
    <w:rsid w:val="004A6051"/>
    <w:rsid w:val="004A654C"/>
    <w:rsid w:val="004A6972"/>
    <w:rsid w:val="004A6B47"/>
    <w:rsid w:val="004A6EF2"/>
    <w:rsid w:val="004A6FDE"/>
    <w:rsid w:val="004A719A"/>
    <w:rsid w:val="004A71A6"/>
    <w:rsid w:val="004A7323"/>
    <w:rsid w:val="004A74C5"/>
    <w:rsid w:val="004A75C8"/>
    <w:rsid w:val="004A7738"/>
    <w:rsid w:val="004A7BFA"/>
    <w:rsid w:val="004A7E1B"/>
    <w:rsid w:val="004A7F98"/>
    <w:rsid w:val="004B0397"/>
    <w:rsid w:val="004B0414"/>
    <w:rsid w:val="004B0623"/>
    <w:rsid w:val="004B0A1C"/>
    <w:rsid w:val="004B0DB2"/>
    <w:rsid w:val="004B0DBF"/>
    <w:rsid w:val="004B0FAC"/>
    <w:rsid w:val="004B11FD"/>
    <w:rsid w:val="004B1628"/>
    <w:rsid w:val="004B19AA"/>
    <w:rsid w:val="004B1B4A"/>
    <w:rsid w:val="004B20AD"/>
    <w:rsid w:val="004B212D"/>
    <w:rsid w:val="004B22DE"/>
    <w:rsid w:val="004B2728"/>
    <w:rsid w:val="004B28CB"/>
    <w:rsid w:val="004B29BE"/>
    <w:rsid w:val="004B2B4A"/>
    <w:rsid w:val="004B2D3E"/>
    <w:rsid w:val="004B321C"/>
    <w:rsid w:val="004B32A5"/>
    <w:rsid w:val="004B348A"/>
    <w:rsid w:val="004B370B"/>
    <w:rsid w:val="004B3A44"/>
    <w:rsid w:val="004B3BE1"/>
    <w:rsid w:val="004B3D42"/>
    <w:rsid w:val="004B3EFE"/>
    <w:rsid w:val="004B40DC"/>
    <w:rsid w:val="004B4535"/>
    <w:rsid w:val="004B4563"/>
    <w:rsid w:val="004B4886"/>
    <w:rsid w:val="004B4D42"/>
    <w:rsid w:val="004B4DA8"/>
    <w:rsid w:val="004B51C3"/>
    <w:rsid w:val="004B5312"/>
    <w:rsid w:val="004B558D"/>
    <w:rsid w:val="004B5636"/>
    <w:rsid w:val="004B57B5"/>
    <w:rsid w:val="004B5FA0"/>
    <w:rsid w:val="004B60DB"/>
    <w:rsid w:val="004B69CA"/>
    <w:rsid w:val="004B6A5E"/>
    <w:rsid w:val="004B7016"/>
    <w:rsid w:val="004B7065"/>
    <w:rsid w:val="004B72F5"/>
    <w:rsid w:val="004B7388"/>
    <w:rsid w:val="004B7EE5"/>
    <w:rsid w:val="004C0270"/>
    <w:rsid w:val="004C0934"/>
    <w:rsid w:val="004C0B2A"/>
    <w:rsid w:val="004C0C4D"/>
    <w:rsid w:val="004C0DD5"/>
    <w:rsid w:val="004C121D"/>
    <w:rsid w:val="004C13E7"/>
    <w:rsid w:val="004C1485"/>
    <w:rsid w:val="004C157C"/>
    <w:rsid w:val="004C1712"/>
    <w:rsid w:val="004C1A13"/>
    <w:rsid w:val="004C1DC3"/>
    <w:rsid w:val="004C1FD3"/>
    <w:rsid w:val="004C24C8"/>
    <w:rsid w:val="004C24CE"/>
    <w:rsid w:val="004C2968"/>
    <w:rsid w:val="004C29BC"/>
    <w:rsid w:val="004C2D7D"/>
    <w:rsid w:val="004C304C"/>
    <w:rsid w:val="004C3221"/>
    <w:rsid w:val="004C3247"/>
    <w:rsid w:val="004C36BF"/>
    <w:rsid w:val="004C3704"/>
    <w:rsid w:val="004C379F"/>
    <w:rsid w:val="004C41D2"/>
    <w:rsid w:val="004C456A"/>
    <w:rsid w:val="004C4795"/>
    <w:rsid w:val="004C4904"/>
    <w:rsid w:val="004C4DC3"/>
    <w:rsid w:val="004C53DC"/>
    <w:rsid w:val="004C5458"/>
    <w:rsid w:val="004C5E4A"/>
    <w:rsid w:val="004C5E90"/>
    <w:rsid w:val="004C5FE0"/>
    <w:rsid w:val="004C60C4"/>
    <w:rsid w:val="004C66EB"/>
    <w:rsid w:val="004C6B21"/>
    <w:rsid w:val="004C6B41"/>
    <w:rsid w:val="004C6F6E"/>
    <w:rsid w:val="004C7457"/>
    <w:rsid w:val="004C752E"/>
    <w:rsid w:val="004C776A"/>
    <w:rsid w:val="004C7C53"/>
    <w:rsid w:val="004D0487"/>
    <w:rsid w:val="004D0564"/>
    <w:rsid w:val="004D0575"/>
    <w:rsid w:val="004D0F72"/>
    <w:rsid w:val="004D11F0"/>
    <w:rsid w:val="004D1634"/>
    <w:rsid w:val="004D1B78"/>
    <w:rsid w:val="004D1C15"/>
    <w:rsid w:val="004D1C8A"/>
    <w:rsid w:val="004D1D51"/>
    <w:rsid w:val="004D1F8A"/>
    <w:rsid w:val="004D2059"/>
    <w:rsid w:val="004D2124"/>
    <w:rsid w:val="004D27AB"/>
    <w:rsid w:val="004D2935"/>
    <w:rsid w:val="004D2BAD"/>
    <w:rsid w:val="004D2C3D"/>
    <w:rsid w:val="004D2CDB"/>
    <w:rsid w:val="004D2D21"/>
    <w:rsid w:val="004D2ED7"/>
    <w:rsid w:val="004D30FD"/>
    <w:rsid w:val="004D31B0"/>
    <w:rsid w:val="004D31C4"/>
    <w:rsid w:val="004D3455"/>
    <w:rsid w:val="004D37F4"/>
    <w:rsid w:val="004D3ADA"/>
    <w:rsid w:val="004D3B51"/>
    <w:rsid w:val="004D3CE9"/>
    <w:rsid w:val="004D3D47"/>
    <w:rsid w:val="004D44C6"/>
    <w:rsid w:val="004D44DA"/>
    <w:rsid w:val="004D4667"/>
    <w:rsid w:val="004D470C"/>
    <w:rsid w:val="004D48BE"/>
    <w:rsid w:val="004D4D1C"/>
    <w:rsid w:val="004D5158"/>
    <w:rsid w:val="004D5769"/>
    <w:rsid w:val="004D5B98"/>
    <w:rsid w:val="004D61B5"/>
    <w:rsid w:val="004D6597"/>
    <w:rsid w:val="004D68CF"/>
    <w:rsid w:val="004D6A1D"/>
    <w:rsid w:val="004D6A23"/>
    <w:rsid w:val="004D6BFE"/>
    <w:rsid w:val="004D6C22"/>
    <w:rsid w:val="004D6E58"/>
    <w:rsid w:val="004D7241"/>
    <w:rsid w:val="004D7275"/>
    <w:rsid w:val="004D75D8"/>
    <w:rsid w:val="004D7685"/>
    <w:rsid w:val="004D7836"/>
    <w:rsid w:val="004D78A3"/>
    <w:rsid w:val="004D7950"/>
    <w:rsid w:val="004D798C"/>
    <w:rsid w:val="004D799E"/>
    <w:rsid w:val="004E0828"/>
    <w:rsid w:val="004E09B9"/>
    <w:rsid w:val="004E166B"/>
    <w:rsid w:val="004E18DB"/>
    <w:rsid w:val="004E1A7F"/>
    <w:rsid w:val="004E1AB7"/>
    <w:rsid w:val="004E1B63"/>
    <w:rsid w:val="004E1C87"/>
    <w:rsid w:val="004E23EA"/>
    <w:rsid w:val="004E247E"/>
    <w:rsid w:val="004E256A"/>
    <w:rsid w:val="004E262D"/>
    <w:rsid w:val="004E270C"/>
    <w:rsid w:val="004E2978"/>
    <w:rsid w:val="004E2B6F"/>
    <w:rsid w:val="004E2BB0"/>
    <w:rsid w:val="004E2EAC"/>
    <w:rsid w:val="004E3C83"/>
    <w:rsid w:val="004E3ECA"/>
    <w:rsid w:val="004E3EDD"/>
    <w:rsid w:val="004E3F36"/>
    <w:rsid w:val="004E41A6"/>
    <w:rsid w:val="004E4290"/>
    <w:rsid w:val="004E4907"/>
    <w:rsid w:val="004E4BFC"/>
    <w:rsid w:val="004E4D64"/>
    <w:rsid w:val="004E4EF7"/>
    <w:rsid w:val="004E4F17"/>
    <w:rsid w:val="004E5180"/>
    <w:rsid w:val="004E5436"/>
    <w:rsid w:val="004E584D"/>
    <w:rsid w:val="004E5869"/>
    <w:rsid w:val="004E5B8A"/>
    <w:rsid w:val="004E60D7"/>
    <w:rsid w:val="004E6281"/>
    <w:rsid w:val="004E696D"/>
    <w:rsid w:val="004E6A8D"/>
    <w:rsid w:val="004E7374"/>
    <w:rsid w:val="004E7478"/>
    <w:rsid w:val="004E7556"/>
    <w:rsid w:val="004E7976"/>
    <w:rsid w:val="004F0229"/>
    <w:rsid w:val="004F0306"/>
    <w:rsid w:val="004F046B"/>
    <w:rsid w:val="004F0609"/>
    <w:rsid w:val="004F0640"/>
    <w:rsid w:val="004F0DF6"/>
    <w:rsid w:val="004F0ED2"/>
    <w:rsid w:val="004F1051"/>
    <w:rsid w:val="004F1059"/>
    <w:rsid w:val="004F131F"/>
    <w:rsid w:val="004F1449"/>
    <w:rsid w:val="004F1549"/>
    <w:rsid w:val="004F1AD8"/>
    <w:rsid w:val="004F1C4A"/>
    <w:rsid w:val="004F1D59"/>
    <w:rsid w:val="004F25A9"/>
    <w:rsid w:val="004F31AB"/>
    <w:rsid w:val="004F31F8"/>
    <w:rsid w:val="004F331C"/>
    <w:rsid w:val="004F34F1"/>
    <w:rsid w:val="004F37C7"/>
    <w:rsid w:val="004F38A9"/>
    <w:rsid w:val="004F38F1"/>
    <w:rsid w:val="004F3A59"/>
    <w:rsid w:val="004F3C3B"/>
    <w:rsid w:val="004F3F6F"/>
    <w:rsid w:val="004F3F96"/>
    <w:rsid w:val="004F41A0"/>
    <w:rsid w:val="004F4213"/>
    <w:rsid w:val="004F43DA"/>
    <w:rsid w:val="004F4632"/>
    <w:rsid w:val="004F46A7"/>
    <w:rsid w:val="004F4A10"/>
    <w:rsid w:val="004F4AB8"/>
    <w:rsid w:val="004F4BB1"/>
    <w:rsid w:val="004F4BBD"/>
    <w:rsid w:val="004F4BD6"/>
    <w:rsid w:val="004F4D6C"/>
    <w:rsid w:val="004F517F"/>
    <w:rsid w:val="004F5A61"/>
    <w:rsid w:val="004F6086"/>
    <w:rsid w:val="004F6A4F"/>
    <w:rsid w:val="004F6D6E"/>
    <w:rsid w:val="004F760C"/>
    <w:rsid w:val="004F7C1E"/>
    <w:rsid w:val="004F7E42"/>
    <w:rsid w:val="00500258"/>
    <w:rsid w:val="00500953"/>
    <w:rsid w:val="00500ADA"/>
    <w:rsid w:val="00500BAD"/>
    <w:rsid w:val="00500C9B"/>
    <w:rsid w:val="00501477"/>
    <w:rsid w:val="0050148F"/>
    <w:rsid w:val="00501BAD"/>
    <w:rsid w:val="00501E36"/>
    <w:rsid w:val="00501EC8"/>
    <w:rsid w:val="00501F53"/>
    <w:rsid w:val="0050201B"/>
    <w:rsid w:val="0050204E"/>
    <w:rsid w:val="00502403"/>
    <w:rsid w:val="0050296B"/>
    <w:rsid w:val="00502D1D"/>
    <w:rsid w:val="00502E39"/>
    <w:rsid w:val="00502F72"/>
    <w:rsid w:val="005033BB"/>
    <w:rsid w:val="005035F5"/>
    <w:rsid w:val="005037D1"/>
    <w:rsid w:val="00503B9D"/>
    <w:rsid w:val="00503DBA"/>
    <w:rsid w:val="005040A2"/>
    <w:rsid w:val="005040C6"/>
    <w:rsid w:val="005041C0"/>
    <w:rsid w:val="00504504"/>
    <w:rsid w:val="0050485A"/>
    <w:rsid w:val="00504FB5"/>
    <w:rsid w:val="00504FE3"/>
    <w:rsid w:val="005051AB"/>
    <w:rsid w:val="005057C3"/>
    <w:rsid w:val="00505CCF"/>
    <w:rsid w:val="00505E79"/>
    <w:rsid w:val="00505EFA"/>
    <w:rsid w:val="00505F5B"/>
    <w:rsid w:val="0050618E"/>
    <w:rsid w:val="00506DCF"/>
    <w:rsid w:val="00506E59"/>
    <w:rsid w:val="00506F44"/>
    <w:rsid w:val="0050704E"/>
    <w:rsid w:val="00507355"/>
    <w:rsid w:val="00507705"/>
    <w:rsid w:val="00507929"/>
    <w:rsid w:val="00507A27"/>
    <w:rsid w:val="00507C41"/>
    <w:rsid w:val="00507ED2"/>
    <w:rsid w:val="005100C2"/>
    <w:rsid w:val="0051027B"/>
    <w:rsid w:val="005104C4"/>
    <w:rsid w:val="0051091F"/>
    <w:rsid w:val="00510D0D"/>
    <w:rsid w:val="00510F6C"/>
    <w:rsid w:val="00511238"/>
    <w:rsid w:val="00511247"/>
    <w:rsid w:val="00511802"/>
    <w:rsid w:val="00511F2B"/>
    <w:rsid w:val="00512049"/>
    <w:rsid w:val="0051266B"/>
    <w:rsid w:val="00512B2D"/>
    <w:rsid w:val="00512B8C"/>
    <w:rsid w:val="00512F2D"/>
    <w:rsid w:val="00512FE8"/>
    <w:rsid w:val="005130EC"/>
    <w:rsid w:val="0051351C"/>
    <w:rsid w:val="00513649"/>
    <w:rsid w:val="0051368C"/>
    <w:rsid w:val="00513796"/>
    <w:rsid w:val="005138C9"/>
    <w:rsid w:val="00513923"/>
    <w:rsid w:val="00513E46"/>
    <w:rsid w:val="005141FB"/>
    <w:rsid w:val="005145DD"/>
    <w:rsid w:val="005146FF"/>
    <w:rsid w:val="005148B8"/>
    <w:rsid w:val="00514ACE"/>
    <w:rsid w:val="00515093"/>
    <w:rsid w:val="005157D6"/>
    <w:rsid w:val="005159B5"/>
    <w:rsid w:val="00515C3A"/>
    <w:rsid w:val="00515FBB"/>
    <w:rsid w:val="00516189"/>
    <w:rsid w:val="005164D5"/>
    <w:rsid w:val="0051666F"/>
    <w:rsid w:val="00516FB2"/>
    <w:rsid w:val="005171F8"/>
    <w:rsid w:val="005173A7"/>
    <w:rsid w:val="00517F14"/>
    <w:rsid w:val="00517F24"/>
    <w:rsid w:val="00520326"/>
    <w:rsid w:val="00520350"/>
    <w:rsid w:val="005207B9"/>
    <w:rsid w:val="00520B11"/>
    <w:rsid w:val="00520E25"/>
    <w:rsid w:val="0052109E"/>
    <w:rsid w:val="005210C0"/>
    <w:rsid w:val="00521246"/>
    <w:rsid w:val="00521629"/>
    <w:rsid w:val="00521AFF"/>
    <w:rsid w:val="00521C1D"/>
    <w:rsid w:val="00521C78"/>
    <w:rsid w:val="00521C97"/>
    <w:rsid w:val="00522146"/>
    <w:rsid w:val="00522644"/>
    <w:rsid w:val="00522AF9"/>
    <w:rsid w:val="00522B34"/>
    <w:rsid w:val="00522DB0"/>
    <w:rsid w:val="00522DCD"/>
    <w:rsid w:val="00522FE0"/>
    <w:rsid w:val="0052322E"/>
    <w:rsid w:val="00523420"/>
    <w:rsid w:val="005234D6"/>
    <w:rsid w:val="0052353F"/>
    <w:rsid w:val="00523C3A"/>
    <w:rsid w:val="00524720"/>
    <w:rsid w:val="00524749"/>
    <w:rsid w:val="00524B83"/>
    <w:rsid w:val="005250A3"/>
    <w:rsid w:val="0052566A"/>
    <w:rsid w:val="0052586F"/>
    <w:rsid w:val="00525AC3"/>
    <w:rsid w:val="00525E2C"/>
    <w:rsid w:val="00525E9D"/>
    <w:rsid w:val="00525FAC"/>
    <w:rsid w:val="005265AF"/>
    <w:rsid w:val="005265F5"/>
    <w:rsid w:val="005267B4"/>
    <w:rsid w:val="00526BA0"/>
    <w:rsid w:val="00526F49"/>
    <w:rsid w:val="005270C4"/>
    <w:rsid w:val="00527374"/>
    <w:rsid w:val="005275D0"/>
    <w:rsid w:val="00527938"/>
    <w:rsid w:val="00527C54"/>
    <w:rsid w:val="00527CC5"/>
    <w:rsid w:val="0053042D"/>
    <w:rsid w:val="0053096D"/>
    <w:rsid w:val="00530A9B"/>
    <w:rsid w:val="005312DA"/>
    <w:rsid w:val="00531386"/>
    <w:rsid w:val="005313E7"/>
    <w:rsid w:val="005314C4"/>
    <w:rsid w:val="005314D9"/>
    <w:rsid w:val="005315CF"/>
    <w:rsid w:val="00531661"/>
    <w:rsid w:val="005319CC"/>
    <w:rsid w:val="00531C63"/>
    <w:rsid w:val="00531CAB"/>
    <w:rsid w:val="00531EE1"/>
    <w:rsid w:val="00532102"/>
    <w:rsid w:val="00532648"/>
    <w:rsid w:val="005326E0"/>
    <w:rsid w:val="005328F5"/>
    <w:rsid w:val="00532F97"/>
    <w:rsid w:val="0053304E"/>
    <w:rsid w:val="0053309C"/>
    <w:rsid w:val="00533107"/>
    <w:rsid w:val="00533238"/>
    <w:rsid w:val="00533A6C"/>
    <w:rsid w:val="00533ABB"/>
    <w:rsid w:val="00533E78"/>
    <w:rsid w:val="005341F1"/>
    <w:rsid w:val="0053420B"/>
    <w:rsid w:val="00534295"/>
    <w:rsid w:val="00534451"/>
    <w:rsid w:val="0053447C"/>
    <w:rsid w:val="00534744"/>
    <w:rsid w:val="00534758"/>
    <w:rsid w:val="0053544A"/>
    <w:rsid w:val="005355F7"/>
    <w:rsid w:val="0053598F"/>
    <w:rsid w:val="00535A11"/>
    <w:rsid w:val="00535A45"/>
    <w:rsid w:val="00535AC5"/>
    <w:rsid w:val="00535C53"/>
    <w:rsid w:val="00536065"/>
    <w:rsid w:val="00536392"/>
    <w:rsid w:val="005367CA"/>
    <w:rsid w:val="00537035"/>
    <w:rsid w:val="005373D8"/>
    <w:rsid w:val="0053758A"/>
    <w:rsid w:val="00537639"/>
    <w:rsid w:val="0053775B"/>
    <w:rsid w:val="0053776E"/>
    <w:rsid w:val="005379A7"/>
    <w:rsid w:val="00537B40"/>
    <w:rsid w:val="00537CD0"/>
    <w:rsid w:val="00537EA3"/>
    <w:rsid w:val="00540188"/>
    <w:rsid w:val="005401B1"/>
    <w:rsid w:val="005405E7"/>
    <w:rsid w:val="00540737"/>
    <w:rsid w:val="005409D1"/>
    <w:rsid w:val="00540D9B"/>
    <w:rsid w:val="00541202"/>
    <w:rsid w:val="00541215"/>
    <w:rsid w:val="005414C3"/>
    <w:rsid w:val="00541B98"/>
    <w:rsid w:val="00541B9E"/>
    <w:rsid w:val="00541D2D"/>
    <w:rsid w:val="00541DA7"/>
    <w:rsid w:val="005420A0"/>
    <w:rsid w:val="005423D0"/>
    <w:rsid w:val="005428E9"/>
    <w:rsid w:val="005428F6"/>
    <w:rsid w:val="00542923"/>
    <w:rsid w:val="005431A5"/>
    <w:rsid w:val="00543445"/>
    <w:rsid w:val="00543785"/>
    <w:rsid w:val="00543CD0"/>
    <w:rsid w:val="005440EF"/>
    <w:rsid w:val="0054495F"/>
    <w:rsid w:val="00544D27"/>
    <w:rsid w:val="005450A6"/>
    <w:rsid w:val="005450DA"/>
    <w:rsid w:val="005451AF"/>
    <w:rsid w:val="0054534C"/>
    <w:rsid w:val="0054588D"/>
    <w:rsid w:val="00545A31"/>
    <w:rsid w:val="00545AE4"/>
    <w:rsid w:val="00545C95"/>
    <w:rsid w:val="00545D20"/>
    <w:rsid w:val="0054600B"/>
    <w:rsid w:val="00546285"/>
    <w:rsid w:val="00546846"/>
    <w:rsid w:val="00546A8C"/>
    <w:rsid w:val="00546E77"/>
    <w:rsid w:val="00546F60"/>
    <w:rsid w:val="00547608"/>
    <w:rsid w:val="0054792A"/>
    <w:rsid w:val="0054796D"/>
    <w:rsid w:val="005501A4"/>
    <w:rsid w:val="00550234"/>
    <w:rsid w:val="0055072C"/>
    <w:rsid w:val="00550AC7"/>
    <w:rsid w:val="00550E23"/>
    <w:rsid w:val="00551004"/>
    <w:rsid w:val="0055173A"/>
    <w:rsid w:val="00552660"/>
    <w:rsid w:val="00552BE4"/>
    <w:rsid w:val="00552D56"/>
    <w:rsid w:val="00552FD7"/>
    <w:rsid w:val="005530D2"/>
    <w:rsid w:val="0055334C"/>
    <w:rsid w:val="005536F0"/>
    <w:rsid w:val="00553A34"/>
    <w:rsid w:val="00553F1B"/>
    <w:rsid w:val="0055468F"/>
    <w:rsid w:val="00554AF7"/>
    <w:rsid w:val="00554F39"/>
    <w:rsid w:val="00555080"/>
    <w:rsid w:val="00555318"/>
    <w:rsid w:val="00555515"/>
    <w:rsid w:val="00555701"/>
    <w:rsid w:val="00555B93"/>
    <w:rsid w:val="00555EBE"/>
    <w:rsid w:val="00555F7B"/>
    <w:rsid w:val="0055621D"/>
    <w:rsid w:val="00556323"/>
    <w:rsid w:val="005565A9"/>
    <w:rsid w:val="005566A9"/>
    <w:rsid w:val="00556900"/>
    <w:rsid w:val="00556A76"/>
    <w:rsid w:val="00556F08"/>
    <w:rsid w:val="00557297"/>
    <w:rsid w:val="005579CF"/>
    <w:rsid w:val="00557A82"/>
    <w:rsid w:val="00557A94"/>
    <w:rsid w:val="00557B7D"/>
    <w:rsid w:val="00557E9F"/>
    <w:rsid w:val="00557F0C"/>
    <w:rsid w:val="00560095"/>
    <w:rsid w:val="00560327"/>
    <w:rsid w:val="00560E12"/>
    <w:rsid w:val="00560F3B"/>
    <w:rsid w:val="00560F4D"/>
    <w:rsid w:val="00561954"/>
    <w:rsid w:val="005619EF"/>
    <w:rsid w:val="00561B61"/>
    <w:rsid w:val="005623CA"/>
    <w:rsid w:val="00562722"/>
    <w:rsid w:val="0056277E"/>
    <w:rsid w:val="005629B1"/>
    <w:rsid w:val="00562B20"/>
    <w:rsid w:val="00562B33"/>
    <w:rsid w:val="00562BED"/>
    <w:rsid w:val="00562CD3"/>
    <w:rsid w:val="0056338C"/>
    <w:rsid w:val="00563440"/>
    <w:rsid w:val="00563447"/>
    <w:rsid w:val="00563C4C"/>
    <w:rsid w:val="00563D38"/>
    <w:rsid w:val="00563D58"/>
    <w:rsid w:val="00563E3D"/>
    <w:rsid w:val="00563F0D"/>
    <w:rsid w:val="00564408"/>
    <w:rsid w:val="005645C7"/>
    <w:rsid w:val="00564731"/>
    <w:rsid w:val="00564CA7"/>
    <w:rsid w:val="00565532"/>
    <w:rsid w:val="00565F23"/>
    <w:rsid w:val="005666B2"/>
    <w:rsid w:val="00566844"/>
    <w:rsid w:val="00566B6B"/>
    <w:rsid w:val="00566B88"/>
    <w:rsid w:val="00566DBC"/>
    <w:rsid w:val="005670FA"/>
    <w:rsid w:val="00567230"/>
    <w:rsid w:val="0056767B"/>
    <w:rsid w:val="00567A96"/>
    <w:rsid w:val="00567B37"/>
    <w:rsid w:val="00567CD2"/>
    <w:rsid w:val="00567DB4"/>
    <w:rsid w:val="00567DE9"/>
    <w:rsid w:val="00567E48"/>
    <w:rsid w:val="00567FF9"/>
    <w:rsid w:val="00570275"/>
    <w:rsid w:val="005704F8"/>
    <w:rsid w:val="00570871"/>
    <w:rsid w:val="005708D5"/>
    <w:rsid w:val="00570C3C"/>
    <w:rsid w:val="00570C66"/>
    <w:rsid w:val="00570CB4"/>
    <w:rsid w:val="00570E1A"/>
    <w:rsid w:val="00570F24"/>
    <w:rsid w:val="005716AC"/>
    <w:rsid w:val="00571749"/>
    <w:rsid w:val="00571951"/>
    <w:rsid w:val="00571F30"/>
    <w:rsid w:val="0057229C"/>
    <w:rsid w:val="00572327"/>
    <w:rsid w:val="0057232E"/>
    <w:rsid w:val="005723BC"/>
    <w:rsid w:val="005723FB"/>
    <w:rsid w:val="00572466"/>
    <w:rsid w:val="005724F9"/>
    <w:rsid w:val="00572A8E"/>
    <w:rsid w:val="005735A3"/>
    <w:rsid w:val="0057377E"/>
    <w:rsid w:val="00573832"/>
    <w:rsid w:val="00573849"/>
    <w:rsid w:val="0057393D"/>
    <w:rsid w:val="0057394D"/>
    <w:rsid w:val="00573EC3"/>
    <w:rsid w:val="005741C0"/>
    <w:rsid w:val="00574436"/>
    <w:rsid w:val="005746D1"/>
    <w:rsid w:val="00574B2B"/>
    <w:rsid w:val="00574B35"/>
    <w:rsid w:val="00574FCE"/>
    <w:rsid w:val="005756C0"/>
    <w:rsid w:val="005756C5"/>
    <w:rsid w:val="0057575C"/>
    <w:rsid w:val="00575863"/>
    <w:rsid w:val="00575B70"/>
    <w:rsid w:val="00575CC9"/>
    <w:rsid w:val="00575F83"/>
    <w:rsid w:val="0057616B"/>
    <w:rsid w:val="005763FE"/>
    <w:rsid w:val="00576702"/>
    <w:rsid w:val="00576CC2"/>
    <w:rsid w:val="00577164"/>
    <w:rsid w:val="0057739E"/>
    <w:rsid w:val="005777C3"/>
    <w:rsid w:val="0057786A"/>
    <w:rsid w:val="00577A16"/>
    <w:rsid w:val="00577E24"/>
    <w:rsid w:val="0058015D"/>
    <w:rsid w:val="00580360"/>
    <w:rsid w:val="00580437"/>
    <w:rsid w:val="00580772"/>
    <w:rsid w:val="005807D1"/>
    <w:rsid w:val="00580B7D"/>
    <w:rsid w:val="00581093"/>
    <w:rsid w:val="0058130B"/>
    <w:rsid w:val="00581553"/>
    <w:rsid w:val="005815AD"/>
    <w:rsid w:val="00581B09"/>
    <w:rsid w:val="005820A7"/>
    <w:rsid w:val="005824B7"/>
    <w:rsid w:val="00582724"/>
    <w:rsid w:val="0058287E"/>
    <w:rsid w:val="00582A2F"/>
    <w:rsid w:val="00582DCE"/>
    <w:rsid w:val="0058307D"/>
    <w:rsid w:val="005830B7"/>
    <w:rsid w:val="00583430"/>
    <w:rsid w:val="00583773"/>
    <w:rsid w:val="00583858"/>
    <w:rsid w:val="00583C91"/>
    <w:rsid w:val="00583D99"/>
    <w:rsid w:val="0058469C"/>
    <w:rsid w:val="005847F0"/>
    <w:rsid w:val="00584C4E"/>
    <w:rsid w:val="00584CCD"/>
    <w:rsid w:val="00584E4A"/>
    <w:rsid w:val="00584E4E"/>
    <w:rsid w:val="00585326"/>
    <w:rsid w:val="00585BEB"/>
    <w:rsid w:val="00585DD2"/>
    <w:rsid w:val="0058664F"/>
    <w:rsid w:val="005869D0"/>
    <w:rsid w:val="00586DF5"/>
    <w:rsid w:val="0058702D"/>
    <w:rsid w:val="005870B8"/>
    <w:rsid w:val="00587176"/>
    <w:rsid w:val="0058740F"/>
    <w:rsid w:val="00587958"/>
    <w:rsid w:val="005902EF"/>
    <w:rsid w:val="0059040C"/>
    <w:rsid w:val="00590BCB"/>
    <w:rsid w:val="00590C51"/>
    <w:rsid w:val="00590D12"/>
    <w:rsid w:val="00590F5B"/>
    <w:rsid w:val="00591184"/>
    <w:rsid w:val="00591416"/>
    <w:rsid w:val="005918A6"/>
    <w:rsid w:val="00591C9A"/>
    <w:rsid w:val="00591EFB"/>
    <w:rsid w:val="00591F95"/>
    <w:rsid w:val="00591FBB"/>
    <w:rsid w:val="005920D4"/>
    <w:rsid w:val="00592604"/>
    <w:rsid w:val="00592B4C"/>
    <w:rsid w:val="00593081"/>
    <w:rsid w:val="00593549"/>
    <w:rsid w:val="005935B4"/>
    <w:rsid w:val="00593774"/>
    <w:rsid w:val="005938DC"/>
    <w:rsid w:val="005938FC"/>
    <w:rsid w:val="00593EE7"/>
    <w:rsid w:val="0059487D"/>
    <w:rsid w:val="00594A5D"/>
    <w:rsid w:val="005950C8"/>
    <w:rsid w:val="00595240"/>
    <w:rsid w:val="005953BE"/>
    <w:rsid w:val="005955B5"/>
    <w:rsid w:val="00595633"/>
    <w:rsid w:val="005957C3"/>
    <w:rsid w:val="00595B62"/>
    <w:rsid w:val="00595B70"/>
    <w:rsid w:val="00595EBD"/>
    <w:rsid w:val="00596142"/>
    <w:rsid w:val="00596319"/>
    <w:rsid w:val="00597318"/>
    <w:rsid w:val="0059754C"/>
    <w:rsid w:val="005975EA"/>
    <w:rsid w:val="005976E5"/>
    <w:rsid w:val="00597C02"/>
    <w:rsid w:val="00597D37"/>
    <w:rsid w:val="005A04C4"/>
    <w:rsid w:val="005A04E9"/>
    <w:rsid w:val="005A091E"/>
    <w:rsid w:val="005A0928"/>
    <w:rsid w:val="005A1023"/>
    <w:rsid w:val="005A1661"/>
    <w:rsid w:val="005A18C9"/>
    <w:rsid w:val="005A1AEE"/>
    <w:rsid w:val="005A1C49"/>
    <w:rsid w:val="005A1F7F"/>
    <w:rsid w:val="005A217E"/>
    <w:rsid w:val="005A21D9"/>
    <w:rsid w:val="005A22B4"/>
    <w:rsid w:val="005A2635"/>
    <w:rsid w:val="005A27CD"/>
    <w:rsid w:val="005A2C1F"/>
    <w:rsid w:val="005A2C96"/>
    <w:rsid w:val="005A2F73"/>
    <w:rsid w:val="005A3442"/>
    <w:rsid w:val="005A345D"/>
    <w:rsid w:val="005A349B"/>
    <w:rsid w:val="005A37A2"/>
    <w:rsid w:val="005A3C8B"/>
    <w:rsid w:val="005A3E7F"/>
    <w:rsid w:val="005A46C5"/>
    <w:rsid w:val="005A47CF"/>
    <w:rsid w:val="005A4D1B"/>
    <w:rsid w:val="005A4D6E"/>
    <w:rsid w:val="005A5027"/>
    <w:rsid w:val="005A5715"/>
    <w:rsid w:val="005A57D8"/>
    <w:rsid w:val="005A57F6"/>
    <w:rsid w:val="005A5913"/>
    <w:rsid w:val="005A5D23"/>
    <w:rsid w:val="005A5FB1"/>
    <w:rsid w:val="005A6042"/>
    <w:rsid w:val="005A6518"/>
    <w:rsid w:val="005A6620"/>
    <w:rsid w:val="005A697F"/>
    <w:rsid w:val="005A6CE9"/>
    <w:rsid w:val="005A6E1A"/>
    <w:rsid w:val="005A6E5B"/>
    <w:rsid w:val="005A7031"/>
    <w:rsid w:val="005B0118"/>
    <w:rsid w:val="005B013C"/>
    <w:rsid w:val="005B014C"/>
    <w:rsid w:val="005B027A"/>
    <w:rsid w:val="005B04AB"/>
    <w:rsid w:val="005B05E3"/>
    <w:rsid w:val="005B0905"/>
    <w:rsid w:val="005B0BF8"/>
    <w:rsid w:val="005B0F21"/>
    <w:rsid w:val="005B1087"/>
    <w:rsid w:val="005B1102"/>
    <w:rsid w:val="005B1142"/>
    <w:rsid w:val="005B119E"/>
    <w:rsid w:val="005B1401"/>
    <w:rsid w:val="005B1537"/>
    <w:rsid w:val="005B1836"/>
    <w:rsid w:val="005B184B"/>
    <w:rsid w:val="005B19C9"/>
    <w:rsid w:val="005B1B41"/>
    <w:rsid w:val="005B1EBA"/>
    <w:rsid w:val="005B20C4"/>
    <w:rsid w:val="005B2411"/>
    <w:rsid w:val="005B256F"/>
    <w:rsid w:val="005B263B"/>
    <w:rsid w:val="005B27FC"/>
    <w:rsid w:val="005B2AC5"/>
    <w:rsid w:val="005B2BA5"/>
    <w:rsid w:val="005B2C44"/>
    <w:rsid w:val="005B3303"/>
    <w:rsid w:val="005B3409"/>
    <w:rsid w:val="005B3500"/>
    <w:rsid w:val="005B3593"/>
    <w:rsid w:val="005B359F"/>
    <w:rsid w:val="005B3BD4"/>
    <w:rsid w:val="005B3E06"/>
    <w:rsid w:val="005B4621"/>
    <w:rsid w:val="005B46AA"/>
    <w:rsid w:val="005B485B"/>
    <w:rsid w:val="005B4DF6"/>
    <w:rsid w:val="005B4E4D"/>
    <w:rsid w:val="005B4E94"/>
    <w:rsid w:val="005B4EDA"/>
    <w:rsid w:val="005B52C2"/>
    <w:rsid w:val="005B55DA"/>
    <w:rsid w:val="005B5CEB"/>
    <w:rsid w:val="005B61E7"/>
    <w:rsid w:val="005B6227"/>
    <w:rsid w:val="005B67F6"/>
    <w:rsid w:val="005B68F9"/>
    <w:rsid w:val="005B6B90"/>
    <w:rsid w:val="005B6BD7"/>
    <w:rsid w:val="005B6EA7"/>
    <w:rsid w:val="005B73B4"/>
    <w:rsid w:val="005B7D9C"/>
    <w:rsid w:val="005B7EDF"/>
    <w:rsid w:val="005C01AC"/>
    <w:rsid w:val="005C04FE"/>
    <w:rsid w:val="005C0736"/>
    <w:rsid w:val="005C0995"/>
    <w:rsid w:val="005C10F4"/>
    <w:rsid w:val="005C11C6"/>
    <w:rsid w:val="005C1B9B"/>
    <w:rsid w:val="005C1BE0"/>
    <w:rsid w:val="005C1D4B"/>
    <w:rsid w:val="005C1F51"/>
    <w:rsid w:val="005C230C"/>
    <w:rsid w:val="005C2586"/>
    <w:rsid w:val="005C2606"/>
    <w:rsid w:val="005C2895"/>
    <w:rsid w:val="005C31EA"/>
    <w:rsid w:val="005C322D"/>
    <w:rsid w:val="005C3471"/>
    <w:rsid w:val="005C3489"/>
    <w:rsid w:val="005C35D4"/>
    <w:rsid w:val="005C3602"/>
    <w:rsid w:val="005C3604"/>
    <w:rsid w:val="005C365A"/>
    <w:rsid w:val="005C37F5"/>
    <w:rsid w:val="005C3A03"/>
    <w:rsid w:val="005C3B31"/>
    <w:rsid w:val="005C3C95"/>
    <w:rsid w:val="005C3DFE"/>
    <w:rsid w:val="005C3E95"/>
    <w:rsid w:val="005C44CA"/>
    <w:rsid w:val="005C4589"/>
    <w:rsid w:val="005C4934"/>
    <w:rsid w:val="005C4B08"/>
    <w:rsid w:val="005C4CBF"/>
    <w:rsid w:val="005C5AF6"/>
    <w:rsid w:val="005C5B8A"/>
    <w:rsid w:val="005C5C54"/>
    <w:rsid w:val="005C5CFE"/>
    <w:rsid w:val="005C5DCB"/>
    <w:rsid w:val="005C5DD3"/>
    <w:rsid w:val="005C65F5"/>
    <w:rsid w:val="005C68AE"/>
    <w:rsid w:val="005C6A5F"/>
    <w:rsid w:val="005C6AFA"/>
    <w:rsid w:val="005C6D92"/>
    <w:rsid w:val="005C6DD0"/>
    <w:rsid w:val="005C6F74"/>
    <w:rsid w:val="005C727A"/>
    <w:rsid w:val="005C7A40"/>
    <w:rsid w:val="005C7DD2"/>
    <w:rsid w:val="005D00B6"/>
    <w:rsid w:val="005D0215"/>
    <w:rsid w:val="005D07D2"/>
    <w:rsid w:val="005D08D9"/>
    <w:rsid w:val="005D0C52"/>
    <w:rsid w:val="005D0C82"/>
    <w:rsid w:val="005D0D2B"/>
    <w:rsid w:val="005D0DB0"/>
    <w:rsid w:val="005D0E69"/>
    <w:rsid w:val="005D0F79"/>
    <w:rsid w:val="005D115C"/>
    <w:rsid w:val="005D1235"/>
    <w:rsid w:val="005D124E"/>
    <w:rsid w:val="005D1266"/>
    <w:rsid w:val="005D1362"/>
    <w:rsid w:val="005D16CA"/>
    <w:rsid w:val="005D1713"/>
    <w:rsid w:val="005D1A61"/>
    <w:rsid w:val="005D1A97"/>
    <w:rsid w:val="005D1CED"/>
    <w:rsid w:val="005D20A7"/>
    <w:rsid w:val="005D2454"/>
    <w:rsid w:val="005D2A4E"/>
    <w:rsid w:val="005D2BFB"/>
    <w:rsid w:val="005D3A0F"/>
    <w:rsid w:val="005D3D67"/>
    <w:rsid w:val="005D40BF"/>
    <w:rsid w:val="005D4233"/>
    <w:rsid w:val="005D4364"/>
    <w:rsid w:val="005D446F"/>
    <w:rsid w:val="005D5228"/>
    <w:rsid w:val="005D5BF4"/>
    <w:rsid w:val="005D5D09"/>
    <w:rsid w:val="005D63A9"/>
    <w:rsid w:val="005D67AE"/>
    <w:rsid w:val="005D720F"/>
    <w:rsid w:val="005D72B2"/>
    <w:rsid w:val="005D72E4"/>
    <w:rsid w:val="005D731C"/>
    <w:rsid w:val="005D74C2"/>
    <w:rsid w:val="005D7553"/>
    <w:rsid w:val="005D7C15"/>
    <w:rsid w:val="005E0791"/>
    <w:rsid w:val="005E079A"/>
    <w:rsid w:val="005E0A36"/>
    <w:rsid w:val="005E0B08"/>
    <w:rsid w:val="005E0C4F"/>
    <w:rsid w:val="005E0E42"/>
    <w:rsid w:val="005E1134"/>
    <w:rsid w:val="005E127C"/>
    <w:rsid w:val="005E1306"/>
    <w:rsid w:val="005E15AD"/>
    <w:rsid w:val="005E189F"/>
    <w:rsid w:val="005E1AE9"/>
    <w:rsid w:val="005E2349"/>
    <w:rsid w:val="005E298C"/>
    <w:rsid w:val="005E2DBE"/>
    <w:rsid w:val="005E32A0"/>
    <w:rsid w:val="005E35E6"/>
    <w:rsid w:val="005E370A"/>
    <w:rsid w:val="005E374E"/>
    <w:rsid w:val="005E379E"/>
    <w:rsid w:val="005E39EB"/>
    <w:rsid w:val="005E3B34"/>
    <w:rsid w:val="005E3D00"/>
    <w:rsid w:val="005E3D20"/>
    <w:rsid w:val="005E3F37"/>
    <w:rsid w:val="005E4231"/>
    <w:rsid w:val="005E5724"/>
    <w:rsid w:val="005E58B7"/>
    <w:rsid w:val="005E599E"/>
    <w:rsid w:val="005E5C6E"/>
    <w:rsid w:val="005E61A0"/>
    <w:rsid w:val="005E6340"/>
    <w:rsid w:val="005E64F0"/>
    <w:rsid w:val="005E73DD"/>
    <w:rsid w:val="005E75B5"/>
    <w:rsid w:val="005E77AF"/>
    <w:rsid w:val="005E7889"/>
    <w:rsid w:val="005F00F7"/>
    <w:rsid w:val="005F05FE"/>
    <w:rsid w:val="005F071F"/>
    <w:rsid w:val="005F0778"/>
    <w:rsid w:val="005F08C3"/>
    <w:rsid w:val="005F1569"/>
    <w:rsid w:val="005F2134"/>
    <w:rsid w:val="005F2681"/>
    <w:rsid w:val="005F2696"/>
    <w:rsid w:val="005F2719"/>
    <w:rsid w:val="005F2864"/>
    <w:rsid w:val="005F2E0E"/>
    <w:rsid w:val="005F2F3D"/>
    <w:rsid w:val="005F314D"/>
    <w:rsid w:val="005F35EA"/>
    <w:rsid w:val="005F403E"/>
    <w:rsid w:val="005F40C7"/>
    <w:rsid w:val="005F40D0"/>
    <w:rsid w:val="005F41B9"/>
    <w:rsid w:val="005F4343"/>
    <w:rsid w:val="005F45DB"/>
    <w:rsid w:val="005F4695"/>
    <w:rsid w:val="005F489B"/>
    <w:rsid w:val="005F4988"/>
    <w:rsid w:val="005F4A6C"/>
    <w:rsid w:val="005F4CF2"/>
    <w:rsid w:val="005F5126"/>
    <w:rsid w:val="005F5399"/>
    <w:rsid w:val="005F5837"/>
    <w:rsid w:val="005F58AE"/>
    <w:rsid w:val="005F58C5"/>
    <w:rsid w:val="005F5CB1"/>
    <w:rsid w:val="005F5D92"/>
    <w:rsid w:val="005F5F53"/>
    <w:rsid w:val="005F5F6F"/>
    <w:rsid w:val="005F62CC"/>
    <w:rsid w:val="005F6322"/>
    <w:rsid w:val="005F63AB"/>
    <w:rsid w:val="005F63EC"/>
    <w:rsid w:val="005F73BD"/>
    <w:rsid w:val="005F788C"/>
    <w:rsid w:val="005F7B42"/>
    <w:rsid w:val="006004C2"/>
    <w:rsid w:val="00600A14"/>
    <w:rsid w:val="00600C2B"/>
    <w:rsid w:val="00600CC3"/>
    <w:rsid w:val="0060117E"/>
    <w:rsid w:val="00601343"/>
    <w:rsid w:val="006015AA"/>
    <w:rsid w:val="00601EC5"/>
    <w:rsid w:val="006025C8"/>
    <w:rsid w:val="00602648"/>
    <w:rsid w:val="006027E8"/>
    <w:rsid w:val="006028EA"/>
    <w:rsid w:val="00603428"/>
    <w:rsid w:val="006034D9"/>
    <w:rsid w:val="006035DC"/>
    <w:rsid w:val="0060386A"/>
    <w:rsid w:val="00603B01"/>
    <w:rsid w:val="00603D37"/>
    <w:rsid w:val="006043B3"/>
    <w:rsid w:val="006046B8"/>
    <w:rsid w:val="006047EA"/>
    <w:rsid w:val="00604866"/>
    <w:rsid w:val="00604B3A"/>
    <w:rsid w:val="00604BFE"/>
    <w:rsid w:val="00604D2B"/>
    <w:rsid w:val="00604E2B"/>
    <w:rsid w:val="00604F81"/>
    <w:rsid w:val="00605109"/>
    <w:rsid w:val="006058CC"/>
    <w:rsid w:val="0060594C"/>
    <w:rsid w:val="00605AA0"/>
    <w:rsid w:val="00605CD0"/>
    <w:rsid w:val="00605E3D"/>
    <w:rsid w:val="00606259"/>
    <w:rsid w:val="006062C2"/>
    <w:rsid w:val="00606623"/>
    <w:rsid w:val="006066CD"/>
    <w:rsid w:val="00606A1B"/>
    <w:rsid w:val="00606CBB"/>
    <w:rsid w:val="00606D4F"/>
    <w:rsid w:val="00607049"/>
    <w:rsid w:val="006072CC"/>
    <w:rsid w:val="006079C3"/>
    <w:rsid w:val="00607A64"/>
    <w:rsid w:val="00607F8C"/>
    <w:rsid w:val="00607FAE"/>
    <w:rsid w:val="006101D9"/>
    <w:rsid w:val="0061080D"/>
    <w:rsid w:val="00610901"/>
    <w:rsid w:val="00610B20"/>
    <w:rsid w:val="00610BAE"/>
    <w:rsid w:val="00610FC6"/>
    <w:rsid w:val="0061117F"/>
    <w:rsid w:val="006113A3"/>
    <w:rsid w:val="006114EF"/>
    <w:rsid w:val="006116C0"/>
    <w:rsid w:val="006116D0"/>
    <w:rsid w:val="00611842"/>
    <w:rsid w:val="0061198B"/>
    <w:rsid w:val="006124C1"/>
    <w:rsid w:val="00612629"/>
    <w:rsid w:val="00612A7D"/>
    <w:rsid w:val="00612E4E"/>
    <w:rsid w:val="00613004"/>
    <w:rsid w:val="0061320D"/>
    <w:rsid w:val="006132FB"/>
    <w:rsid w:val="006133A3"/>
    <w:rsid w:val="006134EF"/>
    <w:rsid w:val="00613555"/>
    <w:rsid w:val="006136F6"/>
    <w:rsid w:val="00613852"/>
    <w:rsid w:val="00613A53"/>
    <w:rsid w:val="00613A89"/>
    <w:rsid w:val="00613C94"/>
    <w:rsid w:val="00613EF0"/>
    <w:rsid w:val="00613F6F"/>
    <w:rsid w:val="006140B5"/>
    <w:rsid w:val="006142E6"/>
    <w:rsid w:val="006143A9"/>
    <w:rsid w:val="006143C5"/>
    <w:rsid w:val="006143CA"/>
    <w:rsid w:val="006146B9"/>
    <w:rsid w:val="006147CD"/>
    <w:rsid w:val="006149EC"/>
    <w:rsid w:val="00614BCC"/>
    <w:rsid w:val="00614D75"/>
    <w:rsid w:val="00614DCF"/>
    <w:rsid w:val="00614E01"/>
    <w:rsid w:val="00614E45"/>
    <w:rsid w:val="00615035"/>
    <w:rsid w:val="006151D3"/>
    <w:rsid w:val="0061533B"/>
    <w:rsid w:val="00615495"/>
    <w:rsid w:val="00615583"/>
    <w:rsid w:val="00615831"/>
    <w:rsid w:val="00615866"/>
    <w:rsid w:val="006159A0"/>
    <w:rsid w:val="006159D8"/>
    <w:rsid w:val="00615BED"/>
    <w:rsid w:val="006162C8"/>
    <w:rsid w:val="00616405"/>
    <w:rsid w:val="00616557"/>
    <w:rsid w:val="00616FBD"/>
    <w:rsid w:val="00616FC5"/>
    <w:rsid w:val="00617004"/>
    <w:rsid w:val="00617119"/>
    <w:rsid w:val="00617434"/>
    <w:rsid w:val="006176AB"/>
    <w:rsid w:val="00617880"/>
    <w:rsid w:val="00617AA3"/>
    <w:rsid w:val="00617C1F"/>
    <w:rsid w:val="00620084"/>
    <w:rsid w:val="00620138"/>
    <w:rsid w:val="006208F4"/>
    <w:rsid w:val="00621674"/>
    <w:rsid w:val="006217A5"/>
    <w:rsid w:val="00621AE8"/>
    <w:rsid w:val="00621CAA"/>
    <w:rsid w:val="00621D7F"/>
    <w:rsid w:val="00621FE5"/>
    <w:rsid w:val="00622046"/>
    <w:rsid w:val="00622174"/>
    <w:rsid w:val="006222F9"/>
    <w:rsid w:val="006222FB"/>
    <w:rsid w:val="0062238B"/>
    <w:rsid w:val="00622428"/>
    <w:rsid w:val="006226E6"/>
    <w:rsid w:val="00622A33"/>
    <w:rsid w:val="00622A67"/>
    <w:rsid w:val="00622BAB"/>
    <w:rsid w:val="00622CDD"/>
    <w:rsid w:val="006230E9"/>
    <w:rsid w:val="00623A6E"/>
    <w:rsid w:val="00623AB0"/>
    <w:rsid w:val="00623F13"/>
    <w:rsid w:val="006242CA"/>
    <w:rsid w:val="00624352"/>
    <w:rsid w:val="00624A1F"/>
    <w:rsid w:val="006252D8"/>
    <w:rsid w:val="0062547D"/>
    <w:rsid w:val="00625567"/>
    <w:rsid w:val="006258AA"/>
    <w:rsid w:val="0062607C"/>
    <w:rsid w:val="006265CE"/>
    <w:rsid w:val="006268F7"/>
    <w:rsid w:val="00626A4E"/>
    <w:rsid w:val="00626B20"/>
    <w:rsid w:val="00626E6F"/>
    <w:rsid w:val="00626F09"/>
    <w:rsid w:val="0062722E"/>
    <w:rsid w:val="006272B0"/>
    <w:rsid w:val="006273BE"/>
    <w:rsid w:val="006274FD"/>
    <w:rsid w:val="00627965"/>
    <w:rsid w:val="00627CB8"/>
    <w:rsid w:val="00627D14"/>
    <w:rsid w:val="00627E5B"/>
    <w:rsid w:val="00627FD1"/>
    <w:rsid w:val="00630195"/>
    <w:rsid w:val="006303BF"/>
    <w:rsid w:val="006303D3"/>
    <w:rsid w:val="00630779"/>
    <w:rsid w:val="006308CE"/>
    <w:rsid w:val="00630BBF"/>
    <w:rsid w:val="00630C32"/>
    <w:rsid w:val="00630C34"/>
    <w:rsid w:val="00630C45"/>
    <w:rsid w:val="0063118A"/>
    <w:rsid w:val="00631208"/>
    <w:rsid w:val="0063134D"/>
    <w:rsid w:val="0063145D"/>
    <w:rsid w:val="006314AD"/>
    <w:rsid w:val="00631550"/>
    <w:rsid w:val="00631D25"/>
    <w:rsid w:val="00631D42"/>
    <w:rsid w:val="00631EFB"/>
    <w:rsid w:val="006320DC"/>
    <w:rsid w:val="0063211F"/>
    <w:rsid w:val="0063236A"/>
    <w:rsid w:val="006323FA"/>
    <w:rsid w:val="006325B1"/>
    <w:rsid w:val="0063292C"/>
    <w:rsid w:val="00632B9A"/>
    <w:rsid w:val="00632C69"/>
    <w:rsid w:val="00632D42"/>
    <w:rsid w:val="00633109"/>
    <w:rsid w:val="00633329"/>
    <w:rsid w:val="0063350F"/>
    <w:rsid w:val="0063381E"/>
    <w:rsid w:val="00633C4F"/>
    <w:rsid w:val="00633E5A"/>
    <w:rsid w:val="00633EE7"/>
    <w:rsid w:val="006341DA"/>
    <w:rsid w:val="006342B3"/>
    <w:rsid w:val="006342C6"/>
    <w:rsid w:val="00634322"/>
    <w:rsid w:val="00634385"/>
    <w:rsid w:val="006347C1"/>
    <w:rsid w:val="006348F9"/>
    <w:rsid w:val="00634961"/>
    <w:rsid w:val="00634F74"/>
    <w:rsid w:val="006352CA"/>
    <w:rsid w:val="006354B4"/>
    <w:rsid w:val="006354D3"/>
    <w:rsid w:val="006355BC"/>
    <w:rsid w:val="00636718"/>
    <w:rsid w:val="0063684C"/>
    <w:rsid w:val="00636941"/>
    <w:rsid w:val="00636BE0"/>
    <w:rsid w:val="00637459"/>
    <w:rsid w:val="00637695"/>
    <w:rsid w:val="006378DC"/>
    <w:rsid w:val="006379CA"/>
    <w:rsid w:val="00637A6F"/>
    <w:rsid w:val="00637E25"/>
    <w:rsid w:val="0064003B"/>
    <w:rsid w:val="0064028E"/>
    <w:rsid w:val="00640494"/>
    <w:rsid w:val="00640613"/>
    <w:rsid w:val="00640621"/>
    <w:rsid w:val="00640933"/>
    <w:rsid w:val="00640E67"/>
    <w:rsid w:val="00641221"/>
    <w:rsid w:val="00641298"/>
    <w:rsid w:val="006412AA"/>
    <w:rsid w:val="00641412"/>
    <w:rsid w:val="006415F0"/>
    <w:rsid w:val="006416AE"/>
    <w:rsid w:val="0064172E"/>
    <w:rsid w:val="0064183C"/>
    <w:rsid w:val="0064192B"/>
    <w:rsid w:val="00641DC3"/>
    <w:rsid w:val="006424CD"/>
    <w:rsid w:val="006427B1"/>
    <w:rsid w:val="00642A22"/>
    <w:rsid w:val="00642C43"/>
    <w:rsid w:val="00642CA6"/>
    <w:rsid w:val="00642D1D"/>
    <w:rsid w:val="00642D6B"/>
    <w:rsid w:val="00642DB9"/>
    <w:rsid w:val="00642EB6"/>
    <w:rsid w:val="00643351"/>
    <w:rsid w:val="00643671"/>
    <w:rsid w:val="00643836"/>
    <w:rsid w:val="00643959"/>
    <w:rsid w:val="00643A43"/>
    <w:rsid w:val="00643C9C"/>
    <w:rsid w:val="00643E39"/>
    <w:rsid w:val="006440DF"/>
    <w:rsid w:val="006441D4"/>
    <w:rsid w:val="0064443F"/>
    <w:rsid w:val="00644586"/>
    <w:rsid w:val="00644B48"/>
    <w:rsid w:val="0064503F"/>
    <w:rsid w:val="00645601"/>
    <w:rsid w:val="006456AF"/>
    <w:rsid w:val="006456BD"/>
    <w:rsid w:val="0064595A"/>
    <w:rsid w:val="006459B3"/>
    <w:rsid w:val="00645DE4"/>
    <w:rsid w:val="00645EB9"/>
    <w:rsid w:val="00645F6E"/>
    <w:rsid w:val="00646661"/>
    <w:rsid w:val="0064678D"/>
    <w:rsid w:val="00646E0E"/>
    <w:rsid w:val="00647004"/>
    <w:rsid w:val="00647130"/>
    <w:rsid w:val="00647192"/>
    <w:rsid w:val="00647234"/>
    <w:rsid w:val="006472DA"/>
    <w:rsid w:val="00647308"/>
    <w:rsid w:val="00647383"/>
    <w:rsid w:val="00647433"/>
    <w:rsid w:val="0064763A"/>
    <w:rsid w:val="00647866"/>
    <w:rsid w:val="0064786C"/>
    <w:rsid w:val="00647AC8"/>
    <w:rsid w:val="00650CAA"/>
    <w:rsid w:val="00651108"/>
    <w:rsid w:val="00651454"/>
    <w:rsid w:val="006514C2"/>
    <w:rsid w:val="00651599"/>
    <w:rsid w:val="006515BC"/>
    <w:rsid w:val="0065161B"/>
    <w:rsid w:val="00651994"/>
    <w:rsid w:val="006519FF"/>
    <w:rsid w:val="00651A3A"/>
    <w:rsid w:val="00651CC8"/>
    <w:rsid w:val="00651E62"/>
    <w:rsid w:val="00652146"/>
    <w:rsid w:val="0065223B"/>
    <w:rsid w:val="006522DE"/>
    <w:rsid w:val="00652720"/>
    <w:rsid w:val="00652943"/>
    <w:rsid w:val="00652C43"/>
    <w:rsid w:val="00652FF6"/>
    <w:rsid w:val="006530EB"/>
    <w:rsid w:val="00653168"/>
    <w:rsid w:val="0065326C"/>
    <w:rsid w:val="006538F4"/>
    <w:rsid w:val="00653B07"/>
    <w:rsid w:val="00653EB9"/>
    <w:rsid w:val="00653F7E"/>
    <w:rsid w:val="0065446A"/>
    <w:rsid w:val="006546BD"/>
    <w:rsid w:val="006553E9"/>
    <w:rsid w:val="00655883"/>
    <w:rsid w:val="00655A0A"/>
    <w:rsid w:val="00655CEE"/>
    <w:rsid w:val="00655D0C"/>
    <w:rsid w:val="00655F92"/>
    <w:rsid w:val="0065622A"/>
    <w:rsid w:val="00656307"/>
    <w:rsid w:val="006563ED"/>
    <w:rsid w:val="00656581"/>
    <w:rsid w:val="006571A1"/>
    <w:rsid w:val="00657406"/>
    <w:rsid w:val="006577D0"/>
    <w:rsid w:val="00657847"/>
    <w:rsid w:val="00657BE2"/>
    <w:rsid w:val="00657EF7"/>
    <w:rsid w:val="00660555"/>
    <w:rsid w:val="0066067D"/>
    <w:rsid w:val="006607AA"/>
    <w:rsid w:val="00660C1B"/>
    <w:rsid w:val="00660CDA"/>
    <w:rsid w:val="00660DD9"/>
    <w:rsid w:val="00660FE8"/>
    <w:rsid w:val="00661305"/>
    <w:rsid w:val="00661410"/>
    <w:rsid w:val="0066157F"/>
    <w:rsid w:val="00661670"/>
    <w:rsid w:val="00661AFA"/>
    <w:rsid w:val="00661D9B"/>
    <w:rsid w:val="00661EEA"/>
    <w:rsid w:val="00661F1F"/>
    <w:rsid w:val="00661F2D"/>
    <w:rsid w:val="00662510"/>
    <w:rsid w:val="006625B1"/>
    <w:rsid w:val="00662E98"/>
    <w:rsid w:val="00663166"/>
    <w:rsid w:val="00663403"/>
    <w:rsid w:val="006636D2"/>
    <w:rsid w:val="00664461"/>
    <w:rsid w:val="00664466"/>
    <w:rsid w:val="006647CC"/>
    <w:rsid w:val="00664AC3"/>
    <w:rsid w:val="00664D73"/>
    <w:rsid w:val="00665228"/>
    <w:rsid w:val="00665241"/>
    <w:rsid w:val="0066563F"/>
    <w:rsid w:val="00665CE5"/>
    <w:rsid w:val="00665CF2"/>
    <w:rsid w:val="00665F17"/>
    <w:rsid w:val="006661BD"/>
    <w:rsid w:val="0066624D"/>
    <w:rsid w:val="0066626B"/>
    <w:rsid w:val="0066633A"/>
    <w:rsid w:val="00666CDC"/>
    <w:rsid w:val="006670C6"/>
    <w:rsid w:val="0066770D"/>
    <w:rsid w:val="006677EB"/>
    <w:rsid w:val="00667935"/>
    <w:rsid w:val="00667D77"/>
    <w:rsid w:val="00670B15"/>
    <w:rsid w:val="00670EBB"/>
    <w:rsid w:val="00670EFB"/>
    <w:rsid w:val="0067101D"/>
    <w:rsid w:val="006711B1"/>
    <w:rsid w:val="006712FE"/>
    <w:rsid w:val="006713C0"/>
    <w:rsid w:val="00671639"/>
    <w:rsid w:val="006717F7"/>
    <w:rsid w:val="006718F2"/>
    <w:rsid w:val="00671A8F"/>
    <w:rsid w:val="00671AB2"/>
    <w:rsid w:val="00671ADA"/>
    <w:rsid w:val="00671B25"/>
    <w:rsid w:val="00671C08"/>
    <w:rsid w:val="00671DBB"/>
    <w:rsid w:val="00672252"/>
    <w:rsid w:val="0067241C"/>
    <w:rsid w:val="00672541"/>
    <w:rsid w:val="00672563"/>
    <w:rsid w:val="0067258A"/>
    <w:rsid w:val="0067283B"/>
    <w:rsid w:val="006729D9"/>
    <w:rsid w:val="00672AAF"/>
    <w:rsid w:val="00672C96"/>
    <w:rsid w:val="00672CAD"/>
    <w:rsid w:val="006733CD"/>
    <w:rsid w:val="0067380D"/>
    <w:rsid w:val="00673CEE"/>
    <w:rsid w:val="00673CF2"/>
    <w:rsid w:val="00673E0F"/>
    <w:rsid w:val="00673ED4"/>
    <w:rsid w:val="0067441E"/>
    <w:rsid w:val="0067454E"/>
    <w:rsid w:val="00674638"/>
    <w:rsid w:val="00674794"/>
    <w:rsid w:val="00674851"/>
    <w:rsid w:val="006749D1"/>
    <w:rsid w:val="0067525F"/>
    <w:rsid w:val="00675717"/>
    <w:rsid w:val="00675BB6"/>
    <w:rsid w:val="00675D9F"/>
    <w:rsid w:val="0067671E"/>
    <w:rsid w:val="00676D86"/>
    <w:rsid w:val="00677115"/>
    <w:rsid w:val="00677220"/>
    <w:rsid w:val="006774E8"/>
    <w:rsid w:val="00677773"/>
    <w:rsid w:val="00677779"/>
    <w:rsid w:val="00677A30"/>
    <w:rsid w:val="00677ADC"/>
    <w:rsid w:val="00677D54"/>
    <w:rsid w:val="00677DC5"/>
    <w:rsid w:val="00680135"/>
    <w:rsid w:val="006801FE"/>
    <w:rsid w:val="00680427"/>
    <w:rsid w:val="00680498"/>
    <w:rsid w:val="0068055A"/>
    <w:rsid w:val="006805B0"/>
    <w:rsid w:val="006805DC"/>
    <w:rsid w:val="00680D04"/>
    <w:rsid w:val="00680D3B"/>
    <w:rsid w:val="00680DBD"/>
    <w:rsid w:val="00681014"/>
    <w:rsid w:val="00681046"/>
    <w:rsid w:val="0068104C"/>
    <w:rsid w:val="00681078"/>
    <w:rsid w:val="006811C8"/>
    <w:rsid w:val="00681296"/>
    <w:rsid w:val="006816E7"/>
    <w:rsid w:val="00681786"/>
    <w:rsid w:val="00681A62"/>
    <w:rsid w:val="00681B9C"/>
    <w:rsid w:val="00681FC1"/>
    <w:rsid w:val="006821D9"/>
    <w:rsid w:val="006822D7"/>
    <w:rsid w:val="00682315"/>
    <w:rsid w:val="0068253B"/>
    <w:rsid w:val="00682B76"/>
    <w:rsid w:val="00682F7F"/>
    <w:rsid w:val="00683293"/>
    <w:rsid w:val="006838C6"/>
    <w:rsid w:val="00683B9E"/>
    <w:rsid w:val="00683BDD"/>
    <w:rsid w:val="00683CD8"/>
    <w:rsid w:val="00683DAC"/>
    <w:rsid w:val="00683E59"/>
    <w:rsid w:val="00684090"/>
    <w:rsid w:val="006840D3"/>
    <w:rsid w:val="00684138"/>
    <w:rsid w:val="006844F5"/>
    <w:rsid w:val="00684827"/>
    <w:rsid w:val="00684829"/>
    <w:rsid w:val="00684D43"/>
    <w:rsid w:val="00684DA3"/>
    <w:rsid w:val="00684FBC"/>
    <w:rsid w:val="0068519B"/>
    <w:rsid w:val="006852F1"/>
    <w:rsid w:val="00685C1F"/>
    <w:rsid w:val="00685C5A"/>
    <w:rsid w:val="00685DC7"/>
    <w:rsid w:val="00686573"/>
    <w:rsid w:val="00686D6E"/>
    <w:rsid w:val="006871FD"/>
    <w:rsid w:val="006873D1"/>
    <w:rsid w:val="00687584"/>
    <w:rsid w:val="0068795C"/>
    <w:rsid w:val="00687A51"/>
    <w:rsid w:val="00687E4D"/>
    <w:rsid w:val="00687FCF"/>
    <w:rsid w:val="00690091"/>
    <w:rsid w:val="00690370"/>
    <w:rsid w:val="00690600"/>
    <w:rsid w:val="00690774"/>
    <w:rsid w:val="00690A89"/>
    <w:rsid w:val="00690C24"/>
    <w:rsid w:val="00690C95"/>
    <w:rsid w:val="00690CAD"/>
    <w:rsid w:val="006911AD"/>
    <w:rsid w:val="00691A14"/>
    <w:rsid w:val="00691BDC"/>
    <w:rsid w:val="00691C28"/>
    <w:rsid w:val="00691C97"/>
    <w:rsid w:val="00691DBB"/>
    <w:rsid w:val="006920A7"/>
    <w:rsid w:val="006922E3"/>
    <w:rsid w:val="00692674"/>
    <w:rsid w:val="0069268F"/>
    <w:rsid w:val="00692761"/>
    <w:rsid w:val="00692807"/>
    <w:rsid w:val="006928B7"/>
    <w:rsid w:val="006929EF"/>
    <w:rsid w:val="0069337E"/>
    <w:rsid w:val="00693523"/>
    <w:rsid w:val="00693C62"/>
    <w:rsid w:val="0069454F"/>
    <w:rsid w:val="006949C0"/>
    <w:rsid w:val="00694A58"/>
    <w:rsid w:val="00694BEF"/>
    <w:rsid w:val="00694C5E"/>
    <w:rsid w:val="00694CF1"/>
    <w:rsid w:val="00694F57"/>
    <w:rsid w:val="00695002"/>
    <w:rsid w:val="0069552C"/>
    <w:rsid w:val="0069568E"/>
    <w:rsid w:val="006957B7"/>
    <w:rsid w:val="006959B0"/>
    <w:rsid w:val="00695BBB"/>
    <w:rsid w:val="00695C1F"/>
    <w:rsid w:val="00695D05"/>
    <w:rsid w:val="00695FB7"/>
    <w:rsid w:val="0069609F"/>
    <w:rsid w:val="0069646C"/>
    <w:rsid w:val="00696665"/>
    <w:rsid w:val="00696852"/>
    <w:rsid w:val="0069691C"/>
    <w:rsid w:val="00696C4B"/>
    <w:rsid w:val="00696EBC"/>
    <w:rsid w:val="00697439"/>
    <w:rsid w:val="00697967"/>
    <w:rsid w:val="006979B2"/>
    <w:rsid w:val="006979D8"/>
    <w:rsid w:val="00697CD3"/>
    <w:rsid w:val="00697E55"/>
    <w:rsid w:val="00697E5E"/>
    <w:rsid w:val="00697E98"/>
    <w:rsid w:val="00697EC4"/>
    <w:rsid w:val="006A017F"/>
    <w:rsid w:val="006A0427"/>
    <w:rsid w:val="006A0AD7"/>
    <w:rsid w:val="006A0B9E"/>
    <w:rsid w:val="006A0DFF"/>
    <w:rsid w:val="006A0F41"/>
    <w:rsid w:val="006A1296"/>
    <w:rsid w:val="006A1511"/>
    <w:rsid w:val="006A17DE"/>
    <w:rsid w:val="006A181F"/>
    <w:rsid w:val="006A1C81"/>
    <w:rsid w:val="006A1D94"/>
    <w:rsid w:val="006A240D"/>
    <w:rsid w:val="006A2622"/>
    <w:rsid w:val="006A2644"/>
    <w:rsid w:val="006A2883"/>
    <w:rsid w:val="006A2A9F"/>
    <w:rsid w:val="006A2D7D"/>
    <w:rsid w:val="006A2D80"/>
    <w:rsid w:val="006A3D65"/>
    <w:rsid w:val="006A3E82"/>
    <w:rsid w:val="006A3EE5"/>
    <w:rsid w:val="006A492E"/>
    <w:rsid w:val="006A49F6"/>
    <w:rsid w:val="006A4DA4"/>
    <w:rsid w:val="006A500D"/>
    <w:rsid w:val="006A5402"/>
    <w:rsid w:val="006A54F3"/>
    <w:rsid w:val="006A561C"/>
    <w:rsid w:val="006A5790"/>
    <w:rsid w:val="006A5860"/>
    <w:rsid w:val="006A5BED"/>
    <w:rsid w:val="006A5E0D"/>
    <w:rsid w:val="006A6140"/>
    <w:rsid w:val="006A6BC9"/>
    <w:rsid w:val="006A6CC5"/>
    <w:rsid w:val="006A7376"/>
    <w:rsid w:val="006A7701"/>
    <w:rsid w:val="006A7943"/>
    <w:rsid w:val="006A7B33"/>
    <w:rsid w:val="006A7DD1"/>
    <w:rsid w:val="006A7EE2"/>
    <w:rsid w:val="006A7FB6"/>
    <w:rsid w:val="006B0101"/>
    <w:rsid w:val="006B0273"/>
    <w:rsid w:val="006B03E4"/>
    <w:rsid w:val="006B0B20"/>
    <w:rsid w:val="006B0C94"/>
    <w:rsid w:val="006B0CF3"/>
    <w:rsid w:val="006B102E"/>
    <w:rsid w:val="006B11F5"/>
    <w:rsid w:val="006B12A0"/>
    <w:rsid w:val="006B146F"/>
    <w:rsid w:val="006B15A5"/>
    <w:rsid w:val="006B1932"/>
    <w:rsid w:val="006B1AE0"/>
    <w:rsid w:val="006B1DFB"/>
    <w:rsid w:val="006B21E0"/>
    <w:rsid w:val="006B252C"/>
    <w:rsid w:val="006B275F"/>
    <w:rsid w:val="006B2A20"/>
    <w:rsid w:val="006B34AE"/>
    <w:rsid w:val="006B3CDB"/>
    <w:rsid w:val="006B3D6C"/>
    <w:rsid w:val="006B3FA8"/>
    <w:rsid w:val="006B4200"/>
    <w:rsid w:val="006B4226"/>
    <w:rsid w:val="006B423C"/>
    <w:rsid w:val="006B44F6"/>
    <w:rsid w:val="006B460D"/>
    <w:rsid w:val="006B519B"/>
    <w:rsid w:val="006B5246"/>
    <w:rsid w:val="006B5315"/>
    <w:rsid w:val="006B5613"/>
    <w:rsid w:val="006B56B1"/>
    <w:rsid w:val="006B59E8"/>
    <w:rsid w:val="006B5E8A"/>
    <w:rsid w:val="006B606A"/>
    <w:rsid w:val="006B6772"/>
    <w:rsid w:val="006B6CF7"/>
    <w:rsid w:val="006B7070"/>
    <w:rsid w:val="006B70AC"/>
    <w:rsid w:val="006B71AF"/>
    <w:rsid w:val="006B71B9"/>
    <w:rsid w:val="006B72F7"/>
    <w:rsid w:val="006B7A10"/>
    <w:rsid w:val="006B7AB7"/>
    <w:rsid w:val="006B7EB3"/>
    <w:rsid w:val="006C0442"/>
    <w:rsid w:val="006C07AB"/>
    <w:rsid w:val="006C09E9"/>
    <w:rsid w:val="006C18E3"/>
    <w:rsid w:val="006C2197"/>
    <w:rsid w:val="006C283B"/>
    <w:rsid w:val="006C2853"/>
    <w:rsid w:val="006C28C7"/>
    <w:rsid w:val="006C293F"/>
    <w:rsid w:val="006C29C4"/>
    <w:rsid w:val="006C338D"/>
    <w:rsid w:val="006C36F5"/>
    <w:rsid w:val="006C3914"/>
    <w:rsid w:val="006C3AC8"/>
    <w:rsid w:val="006C3CA8"/>
    <w:rsid w:val="006C3FA9"/>
    <w:rsid w:val="006C43EC"/>
    <w:rsid w:val="006C51B8"/>
    <w:rsid w:val="006C5A03"/>
    <w:rsid w:val="006C5C04"/>
    <w:rsid w:val="006C5E13"/>
    <w:rsid w:val="006C5EBE"/>
    <w:rsid w:val="006C5FE2"/>
    <w:rsid w:val="006C6032"/>
    <w:rsid w:val="006C621C"/>
    <w:rsid w:val="006C6365"/>
    <w:rsid w:val="006C6489"/>
    <w:rsid w:val="006C68B6"/>
    <w:rsid w:val="006C6AA0"/>
    <w:rsid w:val="006C6C95"/>
    <w:rsid w:val="006C75BE"/>
    <w:rsid w:val="006C76B5"/>
    <w:rsid w:val="006C77FF"/>
    <w:rsid w:val="006C7933"/>
    <w:rsid w:val="006C7A33"/>
    <w:rsid w:val="006C7FF5"/>
    <w:rsid w:val="006D010F"/>
    <w:rsid w:val="006D0358"/>
    <w:rsid w:val="006D0945"/>
    <w:rsid w:val="006D0AF7"/>
    <w:rsid w:val="006D0E4D"/>
    <w:rsid w:val="006D0F78"/>
    <w:rsid w:val="006D123E"/>
    <w:rsid w:val="006D1279"/>
    <w:rsid w:val="006D15EC"/>
    <w:rsid w:val="006D176C"/>
    <w:rsid w:val="006D18DC"/>
    <w:rsid w:val="006D1A81"/>
    <w:rsid w:val="006D1DE2"/>
    <w:rsid w:val="006D21AD"/>
    <w:rsid w:val="006D264A"/>
    <w:rsid w:val="006D26FC"/>
    <w:rsid w:val="006D2961"/>
    <w:rsid w:val="006D2A3A"/>
    <w:rsid w:val="006D3145"/>
    <w:rsid w:val="006D362D"/>
    <w:rsid w:val="006D36DF"/>
    <w:rsid w:val="006D3754"/>
    <w:rsid w:val="006D3A28"/>
    <w:rsid w:val="006D3AEA"/>
    <w:rsid w:val="006D3B64"/>
    <w:rsid w:val="006D3D25"/>
    <w:rsid w:val="006D3F3E"/>
    <w:rsid w:val="006D4091"/>
    <w:rsid w:val="006D465D"/>
    <w:rsid w:val="006D51B8"/>
    <w:rsid w:val="006D54EC"/>
    <w:rsid w:val="006D55F1"/>
    <w:rsid w:val="006D58A6"/>
    <w:rsid w:val="006D5A9B"/>
    <w:rsid w:val="006D5C78"/>
    <w:rsid w:val="006D6567"/>
    <w:rsid w:val="006D68A2"/>
    <w:rsid w:val="006D76CD"/>
    <w:rsid w:val="006D7A55"/>
    <w:rsid w:val="006D7A7F"/>
    <w:rsid w:val="006D7EED"/>
    <w:rsid w:val="006D7F98"/>
    <w:rsid w:val="006E04B9"/>
    <w:rsid w:val="006E0753"/>
    <w:rsid w:val="006E0AC3"/>
    <w:rsid w:val="006E0E67"/>
    <w:rsid w:val="006E0E7F"/>
    <w:rsid w:val="006E0F8F"/>
    <w:rsid w:val="006E1048"/>
    <w:rsid w:val="006E1117"/>
    <w:rsid w:val="006E111A"/>
    <w:rsid w:val="006E16A1"/>
    <w:rsid w:val="006E2188"/>
    <w:rsid w:val="006E21A0"/>
    <w:rsid w:val="006E2429"/>
    <w:rsid w:val="006E2490"/>
    <w:rsid w:val="006E26A8"/>
    <w:rsid w:val="006E2820"/>
    <w:rsid w:val="006E2A3D"/>
    <w:rsid w:val="006E319A"/>
    <w:rsid w:val="006E322A"/>
    <w:rsid w:val="006E329C"/>
    <w:rsid w:val="006E355B"/>
    <w:rsid w:val="006E37E0"/>
    <w:rsid w:val="006E3B29"/>
    <w:rsid w:val="006E4510"/>
    <w:rsid w:val="006E4543"/>
    <w:rsid w:val="006E47CD"/>
    <w:rsid w:val="006E4824"/>
    <w:rsid w:val="006E48BE"/>
    <w:rsid w:val="006E4B1C"/>
    <w:rsid w:val="006E4B3B"/>
    <w:rsid w:val="006E4B6A"/>
    <w:rsid w:val="006E4C4D"/>
    <w:rsid w:val="006E4F42"/>
    <w:rsid w:val="006E5B4A"/>
    <w:rsid w:val="006E5CF6"/>
    <w:rsid w:val="006E5DED"/>
    <w:rsid w:val="006E5E26"/>
    <w:rsid w:val="006E6147"/>
    <w:rsid w:val="006E61FB"/>
    <w:rsid w:val="006E63CA"/>
    <w:rsid w:val="006E6D11"/>
    <w:rsid w:val="006E6EB0"/>
    <w:rsid w:val="006E7164"/>
    <w:rsid w:val="006E71C0"/>
    <w:rsid w:val="006E77FE"/>
    <w:rsid w:val="006E7A1A"/>
    <w:rsid w:val="006E7CCD"/>
    <w:rsid w:val="006F0337"/>
    <w:rsid w:val="006F03B7"/>
    <w:rsid w:val="006F0763"/>
    <w:rsid w:val="006F07D2"/>
    <w:rsid w:val="006F0B01"/>
    <w:rsid w:val="006F0C9E"/>
    <w:rsid w:val="006F0E21"/>
    <w:rsid w:val="006F0E64"/>
    <w:rsid w:val="006F135A"/>
    <w:rsid w:val="006F13C3"/>
    <w:rsid w:val="006F1414"/>
    <w:rsid w:val="006F1F3D"/>
    <w:rsid w:val="006F24F7"/>
    <w:rsid w:val="006F2888"/>
    <w:rsid w:val="006F2990"/>
    <w:rsid w:val="006F29EA"/>
    <w:rsid w:val="006F2A92"/>
    <w:rsid w:val="006F2B3B"/>
    <w:rsid w:val="006F2F59"/>
    <w:rsid w:val="006F32E9"/>
    <w:rsid w:val="006F3329"/>
    <w:rsid w:val="006F3368"/>
    <w:rsid w:val="006F3576"/>
    <w:rsid w:val="006F389A"/>
    <w:rsid w:val="006F3D1D"/>
    <w:rsid w:val="006F4089"/>
    <w:rsid w:val="006F41AB"/>
    <w:rsid w:val="006F456B"/>
    <w:rsid w:val="006F4937"/>
    <w:rsid w:val="006F4BBF"/>
    <w:rsid w:val="006F4F9D"/>
    <w:rsid w:val="006F559F"/>
    <w:rsid w:val="006F5708"/>
    <w:rsid w:val="006F59F5"/>
    <w:rsid w:val="006F5AE8"/>
    <w:rsid w:val="006F5E7C"/>
    <w:rsid w:val="006F601D"/>
    <w:rsid w:val="006F61AA"/>
    <w:rsid w:val="006F65E5"/>
    <w:rsid w:val="006F6808"/>
    <w:rsid w:val="006F6A2E"/>
    <w:rsid w:val="006F6BB4"/>
    <w:rsid w:val="006F6C5E"/>
    <w:rsid w:val="006F7CA7"/>
    <w:rsid w:val="006F7CE7"/>
    <w:rsid w:val="006F7E12"/>
    <w:rsid w:val="006F7F3D"/>
    <w:rsid w:val="007001ED"/>
    <w:rsid w:val="00700321"/>
    <w:rsid w:val="00700391"/>
    <w:rsid w:val="0070042F"/>
    <w:rsid w:val="00700456"/>
    <w:rsid w:val="007004C2"/>
    <w:rsid w:val="00700828"/>
    <w:rsid w:val="007009E0"/>
    <w:rsid w:val="00700BD1"/>
    <w:rsid w:val="00700D7A"/>
    <w:rsid w:val="007011FE"/>
    <w:rsid w:val="00701597"/>
    <w:rsid w:val="007015F3"/>
    <w:rsid w:val="00701655"/>
    <w:rsid w:val="00701957"/>
    <w:rsid w:val="00701B6E"/>
    <w:rsid w:val="00701DE1"/>
    <w:rsid w:val="00701EEC"/>
    <w:rsid w:val="00702612"/>
    <w:rsid w:val="00702B1E"/>
    <w:rsid w:val="00702D76"/>
    <w:rsid w:val="00702E42"/>
    <w:rsid w:val="00703364"/>
    <w:rsid w:val="007039CC"/>
    <w:rsid w:val="007039CE"/>
    <w:rsid w:val="00703D7C"/>
    <w:rsid w:val="0070416D"/>
    <w:rsid w:val="007041F6"/>
    <w:rsid w:val="00704269"/>
    <w:rsid w:val="007045EC"/>
    <w:rsid w:val="00704666"/>
    <w:rsid w:val="00704891"/>
    <w:rsid w:val="00704D5B"/>
    <w:rsid w:val="00704EA0"/>
    <w:rsid w:val="0070559B"/>
    <w:rsid w:val="007056B6"/>
    <w:rsid w:val="00705A54"/>
    <w:rsid w:val="0070640A"/>
    <w:rsid w:val="0070641C"/>
    <w:rsid w:val="00706943"/>
    <w:rsid w:val="00707542"/>
    <w:rsid w:val="00707605"/>
    <w:rsid w:val="007077BC"/>
    <w:rsid w:val="007077E2"/>
    <w:rsid w:val="0070787A"/>
    <w:rsid w:val="00707885"/>
    <w:rsid w:val="00707B15"/>
    <w:rsid w:val="007107FD"/>
    <w:rsid w:val="00710D39"/>
    <w:rsid w:val="00710DBA"/>
    <w:rsid w:val="00711010"/>
    <w:rsid w:val="007112B6"/>
    <w:rsid w:val="00711481"/>
    <w:rsid w:val="00711485"/>
    <w:rsid w:val="0071192D"/>
    <w:rsid w:val="00711A42"/>
    <w:rsid w:val="00711AE5"/>
    <w:rsid w:val="00711BA4"/>
    <w:rsid w:val="00711F67"/>
    <w:rsid w:val="00711FD4"/>
    <w:rsid w:val="00712557"/>
    <w:rsid w:val="007127B0"/>
    <w:rsid w:val="00712A89"/>
    <w:rsid w:val="00712D36"/>
    <w:rsid w:val="00712ECC"/>
    <w:rsid w:val="00713124"/>
    <w:rsid w:val="0071337E"/>
    <w:rsid w:val="007134FA"/>
    <w:rsid w:val="00713509"/>
    <w:rsid w:val="0071351E"/>
    <w:rsid w:val="007137A3"/>
    <w:rsid w:val="00713AB9"/>
    <w:rsid w:val="00713C79"/>
    <w:rsid w:val="00713CF2"/>
    <w:rsid w:val="00713F31"/>
    <w:rsid w:val="00714063"/>
    <w:rsid w:val="0071413D"/>
    <w:rsid w:val="00714287"/>
    <w:rsid w:val="00714319"/>
    <w:rsid w:val="00714883"/>
    <w:rsid w:val="00714B4A"/>
    <w:rsid w:val="00714D57"/>
    <w:rsid w:val="0071501A"/>
    <w:rsid w:val="0071532F"/>
    <w:rsid w:val="00715473"/>
    <w:rsid w:val="00715497"/>
    <w:rsid w:val="007155A7"/>
    <w:rsid w:val="00715AE5"/>
    <w:rsid w:val="00715BF2"/>
    <w:rsid w:val="00715DCA"/>
    <w:rsid w:val="0071626E"/>
    <w:rsid w:val="0071637D"/>
    <w:rsid w:val="0071652F"/>
    <w:rsid w:val="00716B27"/>
    <w:rsid w:val="00716EA2"/>
    <w:rsid w:val="00716FB9"/>
    <w:rsid w:val="007171B5"/>
    <w:rsid w:val="007175FB"/>
    <w:rsid w:val="00717756"/>
    <w:rsid w:val="007177A0"/>
    <w:rsid w:val="0071780B"/>
    <w:rsid w:val="00717966"/>
    <w:rsid w:val="00717A0B"/>
    <w:rsid w:val="00717A10"/>
    <w:rsid w:val="00717C0B"/>
    <w:rsid w:val="00717E25"/>
    <w:rsid w:val="00720493"/>
    <w:rsid w:val="0072064A"/>
    <w:rsid w:val="007208B3"/>
    <w:rsid w:val="007209B4"/>
    <w:rsid w:val="00720C09"/>
    <w:rsid w:val="00721170"/>
    <w:rsid w:val="00721244"/>
    <w:rsid w:val="007215B0"/>
    <w:rsid w:val="0072221C"/>
    <w:rsid w:val="00722D43"/>
    <w:rsid w:val="007234EB"/>
    <w:rsid w:val="00723CD3"/>
    <w:rsid w:val="00723D99"/>
    <w:rsid w:val="007241CE"/>
    <w:rsid w:val="0072428E"/>
    <w:rsid w:val="00724452"/>
    <w:rsid w:val="007244E6"/>
    <w:rsid w:val="00724A7E"/>
    <w:rsid w:val="00724FC2"/>
    <w:rsid w:val="00725107"/>
    <w:rsid w:val="007253C2"/>
    <w:rsid w:val="0072591C"/>
    <w:rsid w:val="00725971"/>
    <w:rsid w:val="007261C9"/>
    <w:rsid w:val="0072623A"/>
    <w:rsid w:val="00726334"/>
    <w:rsid w:val="0072648D"/>
    <w:rsid w:val="00726937"/>
    <w:rsid w:val="00726EF7"/>
    <w:rsid w:val="007271D2"/>
    <w:rsid w:val="007273AD"/>
    <w:rsid w:val="007274A6"/>
    <w:rsid w:val="007274B2"/>
    <w:rsid w:val="0072755F"/>
    <w:rsid w:val="007279CF"/>
    <w:rsid w:val="00727A6B"/>
    <w:rsid w:val="00727B80"/>
    <w:rsid w:val="00727C7F"/>
    <w:rsid w:val="00727D05"/>
    <w:rsid w:val="00730465"/>
    <w:rsid w:val="00730549"/>
    <w:rsid w:val="007308AA"/>
    <w:rsid w:val="00730B88"/>
    <w:rsid w:val="00730D2E"/>
    <w:rsid w:val="00731A5B"/>
    <w:rsid w:val="00731EE1"/>
    <w:rsid w:val="00731F54"/>
    <w:rsid w:val="00732068"/>
    <w:rsid w:val="00732446"/>
    <w:rsid w:val="00732C1F"/>
    <w:rsid w:val="00732FE5"/>
    <w:rsid w:val="007330C2"/>
    <w:rsid w:val="007331CF"/>
    <w:rsid w:val="00733548"/>
    <w:rsid w:val="00733AB6"/>
    <w:rsid w:val="00733AC4"/>
    <w:rsid w:val="00733DFC"/>
    <w:rsid w:val="0073486A"/>
    <w:rsid w:val="00734EBF"/>
    <w:rsid w:val="0073501D"/>
    <w:rsid w:val="00735215"/>
    <w:rsid w:val="007352EB"/>
    <w:rsid w:val="00735349"/>
    <w:rsid w:val="00735D6A"/>
    <w:rsid w:val="00735D79"/>
    <w:rsid w:val="00736082"/>
    <w:rsid w:val="0073621D"/>
    <w:rsid w:val="00736474"/>
    <w:rsid w:val="007364B1"/>
    <w:rsid w:val="0073677E"/>
    <w:rsid w:val="007367D9"/>
    <w:rsid w:val="00736F4A"/>
    <w:rsid w:val="007370AE"/>
    <w:rsid w:val="007374B5"/>
    <w:rsid w:val="007374F1"/>
    <w:rsid w:val="0073778E"/>
    <w:rsid w:val="00737854"/>
    <w:rsid w:val="00737CE2"/>
    <w:rsid w:val="00737F8F"/>
    <w:rsid w:val="007400C6"/>
    <w:rsid w:val="00740282"/>
    <w:rsid w:val="00740467"/>
    <w:rsid w:val="00740643"/>
    <w:rsid w:val="00740873"/>
    <w:rsid w:val="0074104C"/>
    <w:rsid w:val="007412FA"/>
    <w:rsid w:val="007413E2"/>
    <w:rsid w:val="00741B19"/>
    <w:rsid w:val="00741C4D"/>
    <w:rsid w:val="00741D52"/>
    <w:rsid w:val="00741DE5"/>
    <w:rsid w:val="00741F23"/>
    <w:rsid w:val="007420D9"/>
    <w:rsid w:val="0074214D"/>
    <w:rsid w:val="007421F8"/>
    <w:rsid w:val="00742287"/>
    <w:rsid w:val="007422AA"/>
    <w:rsid w:val="0074297F"/>
    <w:rsid w:val="007429E8"/>
    <w:rsid w:val="007435A7"/>
    <w:rsid w:val="0074368F"/>
    <w:rsid w:val="00743911"/>
    <w:rsid w:val="00743FFB"/>
    <w:rsid w:val="00744135"/>
    <w:rsid w:val="007441AC"/>
    <w:rsid w:val="00744407"/>
    <w:rsid w:val="0074440F"/>
    <w:rsid w:val="007446D7"/>
    <w:rsid w:val="00745096"/>
    <w:rsid w:val="007450C8"/>
    <w:rsid w:val="0074536D"/>
    <w:rsid w:val="0074552B"/>
    <w:rsid w:val="007458C2"/>
    <w:rsid w:val="00745D6D"/>
    <w:rsid w:val="00745F52"/>
    <w:rsid w:val="007461A9"/>
    <w:rsid w:val="0074689B"/>
    <w:rsid w:val="00746FB8"/>
    <w:rsid w:val="00747041"/>
    <w:rsid w:val="00747060"/>
    <w:rsid w:val="00747E2B"/>
    <w:rsid w:val="00750307"/>
    <w:rsid w:val="0075040E"/>
    <w:rsid w:val="007504A7"/>
    <w:rsid w:val="00750572"/>
    <w:rsid w:val="007506D8"/>
    <w:rsid w:val="007508C7"/>
    <w:rsid w:val="00750AC0"/>
    <w:rsid w:val="00750B7F"/>
    <w:rsid w:val="00750BA1"/>
    <w:rsid w:val="00750C67"/>
    <w:rsid w:val="0075140F"/>
    <w:rsid w:val="007517F5"/>
    <w:rsid w:val="0075186B"/>
    <w:rsid w:val="00751B0D"/>
    <w:rsid w:val="00751C32"/>
    <w:rsid w:val="00751DA6"/>
    <w:rsid w:val="00751EB9"/>
    <w:rsid w:val="00751F98"/>
    <w:rsid w:val="007520B4"/>
    <w:rsid w:val="007520C1"/>
    <w:rsid w:val="0075216B"/>
    <w:rsid w:val="007522FB"/>
    <w:rsid w:val="00752409"/>
    <w:rsid w:val="00752710"/>
    <w:rsid w:val="0075279D"/>
    <w:rsid w:val="00752A8B"/>
    <w:rsid w:val="00752CF4"/>
    <w:rsid w:val="007539A5"/>
    <w:rsid w:val="00753B09"/>
    <w:rsid w:val="00753CA3"/>
    <w:rsid w:val="00754000"/>
    <w:rsid w:val="0075404B"/>
    <w:rsid w:val="00754494"/>
    <w:rsid w:val="0075484D"/>
    <w:rsid w:val="00754905"/>
    <w:rsid w:val="00754907"/>
    <w:rsid w:val="00754EE8"/>
    <w:rsid w:val="007554F9"/>
    <w:rsid w:val="007556B5"/>
    <w:rsid w:val="00755744"/>
    <w:rsid w:val="00755854"/>
    <w:rsid w:val="0075586C"/>
    <w:rsid w:val="00755D6D"/>
    <w:rsid w:val="00755DBF"/>
    <w:rsid w:val="00755DCF"/>
    <w:rsid w:val="00755FFB"/>
    <w:rsid w:val="0075612D"/>
    <w:rsid w:val="00756179"/>
    <w:rsid w:val="0075650C"/>
    <w:rsid w:val="00756B51"/>
    <w:rsid w:val="00756EC9"/>
    <w:rsid w:val="00757173"/>
    <w:rsid w:val="00757236"/>
    <w:rsid w:val="00757308"/>
    <w:rsid w:val="007576E5"/>
    <w:rsid w:val="007579D7"/>
    <w:rsid w:val="007579E2"/>
    <w:rsid w:val="007579FD"/>
    <w:rsid w:val="00757A56"/>
    <w:rsid w:val="00757C4F"/>
    <w:rsid w:val="00757E9A"/>
    <w:rsid w:val="00757F1B"/>
    <w:rsid w:val="00757F7F"/>
    <w:rsid w:val="00757FCA"/>
    <w:rsid w:val="00760105"/>
    <w:rsid w:val="00760159"/>
    <w:rsid w:val="0076020A"/>
    <w:rsid w:val="007608F5"/>
    <w:rsid w:val="0076092D"/>
    <w:rsid w:val="00760B81"/>
    <w:rsid w:val="007614EA"/>
    <w:rsid w:val="007618B3"/>
    <w:rsid w:val="0076207E"/>
    <w:rsid w:val="007622EF"/>
    <w:rsid w:val="00762750"/>
    <w:rsid w:val="0076293C"/>
    <w:rsid w:val="00762C64"/>
    <w:rsid w:val="00762CA3"/>
    <w:rsid w:val="00762D5B"/>
    <w:rsid w:val="00762E59"/>
    <w:rsid w:val="00762F92"/>
    <w:rsid w:val="00763142"/>
    <w:rsid w:val="007631A4"/>
    <w:rsid w:val="007633A7"/>
    <w:rsid w:val="00763A8B"/>
    <w:rsid w:val="00763D50"/>
    <w:rsid w:val="00763E14"/>
    <w:rsid w:val="00763E58"/>
    <w:rsid w:val="007642F6"/>
    <w:rsid w:val="0076500D"/>
    <w:rsid w:val="007655EE"/>
    <w:rsid w:val="00765731"/>
    <w:rsid w:val="00765775"/>
    <w:rsid w:val="00765E00"/>
    <w:rsid w:val="00765F9B"/>
    <w:rsid w:val="0076601B"/>
    <w:rsid w:val="00766192"/>
    <w:rsid w:val="00766FE0"/>
    <w:rsid w:val="007670BC"/>
    <w:rsid w:val="00767108"/>
    <w:rsid w:val="0076755F"/>
    <w:rsid w:val="007675E3"/>
    <w:rsid w:val="0076787A"/>
    <w:rsid w:val="00767D80"/>
    <w:rsid w:val="00767FBE"/>
    <w:rsid w:val="007706CE"/>
    <w:rsid w:val="00770D5D"/>
    <w:rsid w:val="00770EE9"/>
    <w:rsid w:val="00770EEC"/>
    <w:rsid w:val="00771212"/>
    <w:rsid w:val="0077123D"/>
    <w:rsid w:val="00771438"/>
    <w:rsid w:val="007714AF"/>
    <w:rsid w:val="0077150C"/>
    <w:rsid w:val="007716BE"/>
    <w:rsid w:val="00771A10"/>
    <w:rsid w:val="00771AFA"/>
    <w:rsid w:val="00771C13"/>
    <w:rsid w:val="00771CFA"/>
    <w:rsid w:val="0077263A"/>
    <w:rsid w:val="007726BD"/>
    <w:rsid w:val="007727DD"/>
    <w:rsid w:val="00772B3B"/>
    <w:rsid w:val="0077305B"/>
    <w:rsid w:val="007731BC"/>
    <w:rsid w:val="00773362"/>
    <w:rsid w:val="00773627"/>
    <w:rsid w:val="00773A02"/>
    <w:rsid w:val="00773B13"/>
    <w:rsid w:val="00773FFC"/>
    <w:rsid w:val="00774087"/>
    <w:rsid w:val="007743DB"/>
    <w:rsid w:val="00774524"/>
    <w:rsid w:val="007747D3"/>
    <w:rsid w:val="007749F1"/>
    <w:rsid w:val="00774A02"/>
    <w:rsid w:val="0077505B"/>
    <w:rsid w:val="0077568C"/>
    <w:rsid w:val="00775818"/>
    <w:rsid w:val="007759B0"/>
    <w:rsid w:val="00775CA5"/>
    <w:rsid w:val="00775F2B"/>
    <w:rsid w:val="00776311"/>
    <w:rsid w:val="007764B6"/>
    <w:rsid w:val="007766E6"/>
    <w:rsid w:val="007768B2"/>
    <w:rsid w:val="007768D8"/>
    <w:rsid w:val="00776A1A"/>
    <w:rsid w:val="00777042"/>
    <w:rsid w:val="007770F9"/>
    <w:rsid w:val="007774E4"/>
    <w:rsid w:val="007777D6"/>
    <w:rsid w:val="00777E93"/>
    <w:rsid w:val="00780070"/>
    <w:rsid w:val="007800F8"/>
    <w:rsid w:val="00780281"/>
    <w:rsid w:val="00780559"/>
    <w:rsid w:val="00780654"/>
    <w:rsid w:val="00780721"/>
    <w:rsid w:val="007807C0"/>
    <w:rsid w:val="00780E5F"/>
    <w:rsid w:val="00781088"/>
    <w:rsid w:val="007810BE"/>
    <w:rsid w:val="0078116E"/>
    <w:rsid w:val="00781540"/>
    <w:rsid w:val="00781570"/>
    <w:rsid w:val="00781F2E"/>
    <w:rsid w:val="00782018"/>
    <w:rsid w:val="00782152"/>
    <w:rsid w:val="007822B1"/>
    <w:rsid w:val="007825E8"/>
    <w:rsid w:val="0078264C"/>
    <w:rsid w:val="00782782"/>
    <w:rsid w:val="007831E6"/>
    <w:rsid w:val="007831EE"/>
    <w:rsid w:val="00783358"/>
    <w:rsid w:val="00783449"/>
    <w:rsid w:val="007835E2"/>
    <w:rsid w:val="007838C0"/>
    <w:rsid w:val="00783C7F"/>
    <w:rsid w:val="00783E10"/>
    <w:rsid w:val="00783FD1"/>
    <w:rsid w:val="007846AF"/>
    <w:rsid w:val="007847FF"/>
    <w:rsid w:val="007848A7"/>
    <w:rsid w:val="00784A73"/>
    <w:rsid w:val="00784D83"/>
    <w:rsid w:val="00784D92"/>
    <w:rsid w:val="00785221"/>
    <w:rsid w:val="00785240"/>
    <w:rsid w:val="00785489"/>
    <w:rsid w:val="007859D3"/>
    <w:rsid w:val="00785C68"/>
    <w:rsid w:val="00785CC1"/>
    <w:rsid w:val="00785CC4"/>
    <w:rsid w:val="0078613A"/>
    <w:rsid w:val="00786283"/>
    <w:rsid w:val="007863F6"/>
    <w:rsid w:val="00786553"/>
    <w:rsid w:val="00786636"/>
    <w:rsid w:val="00786949"/>
    <w:rsid w:val="00786953"/>
    <w:rsid w:val="00786ADD"/>
    <w:rsid w:val="00786D03"/>
    <w:rsid w:val="00787291"/>
    <w:rsid w:val="00787505"/>
    <w:rsid w:val="00787570"/>
    <w:rsid w:val="00787C06"/>
    <w:rsid w:val="00787DFF"/>
    <w:rsid w:val="00787FB8"/>
    <w:rsid w:val="00787FDD"/>
    <w:rsid w:val="00790901"/>
    <w:rsid w:val="00790DE0"/>
    <w:rsid w:val="00790F50"/>
    <w:rsid w:val="0079116C"/>
    <w:rsid w:val="00791249"/>
    <w:rsid w:val="00791451"/>
    <w:rsid w:val="00791B35"/>
    <w:rsid w:val="00791D94"/>
    <w:rsid w:val="00791F2E"/>
    <w:rsid w:val="00791F65"/>
    <w:rsid w:val="00792183"/>
    <w:rsid w:val="00792248"/>
    <w:rsid w:val="00792317"/>
    <w:rsid w:val="007924A2"/>
    <w:rsid w:val="007925AF"/>
    <w:rsid w:val="0079269A"/>
    <w:rsid w:val="00792702"/>
    <w:rsid w:val="00792817"/>
    <w:rsid w:val="00792C15"/>
    <w:rsid w:val="00792F94"/>
    <w:rsid w:val="00792FFD"/>
    <w:rsid w:val="007931A4"/>
    <w:rsid w:val="00793361"/>
    <w:rsid w:val="0079356A"/>
    <w:rsid w:val="007935DC"/>
    <w:rsid w:val="007939F4"/>
    <w:rsid w:val="00793BA9"/>
    <w:rsid w:val="00793CA4"/>
    <w:rsid w:val="00793D52"/>
    <w:rsid w:val="00793E10"/>
    <w:rsid w:val="00793FD5"/>
    <w:rsid w:val="00793FF4"/>
    <w:rsid w:val="00794534"/>
    <w:rsid w:val="00794769"/>
    <w:rsid w:val="0079488B"/>
    <w:rsid w:val="00794A06"/>
    <w:rsid w:val="007953B7"/>
    <w:rsid w:val="00795D4E"/>
    <w:rsid w:val="00795E77"/>
    <w:rsid w:val="0079632F"/>
    <w:rsid w:val="00796680"/>
    <w:rsid w:val="007970A2"/>
    <w:rsid w:val="0079735B"/>
    <w:rsid w:val="007973C5"/>
    <w:rsid w:val="0079750C"/>
    <w:rsid w:val="007979BD"/>
    <w:rsid w:val="00797AAD"/>
    <w:rsid w:val="00797D39"/>
    <w:rsid w:val="00797E78"/>
    <w:rsid w:val="007A009D"/>
    <w:rsid w:val="007A0554"/>
    <w:rsid w:val="007A0B41"/>
    <w:rsid w:val="007A0C75"/>
    <w:rsid w:val="007A0ED9"/>
    <w:rsid w:val="007A190A"/>
    <w:rsid w:val="007A19A6"/>
    <w:rsid w:val="007A1AE7"/>
    <w:rsid w:val="007A20C2"/>
    <w:rsid w:val="007A23DF"/>
    <w:rsid w:val="007A2AE5"/>
    <w:rsid w:val="007A2BB8"/>
    <w:rsid w:val="007A2C29"/>
    <w:rsid w:val="007A2CD8"/>
    <w:rsid w:val="007A2D13"/>
    <w:rsid w:val="007A2E8F"/>
    <w:rsid w:val="007A384D"/>
    <w:rsid w:val="007A3D73"/>
    <w:rsid w:val="007A3FB5"/>
    <w:rsid w:val="007A3FCF"/>
    <w:rsid w:val="007A4309"/>
    <w:rsid w:val="007A45B1"/>
    <w:rsid w:val="007A4635"/>
    <w:rsid w:val="007A47AA"/>
    <w:rsid w:val="007A4CCB"/>
    <w:rsid w:val="007A4E07"/>
    <w:rsid w:val="007A509A"/>
    <w:rsid w:val="007A51F0"/>
    <w:rsid w:val="007A5215"/>
    <w:rsid w:val="007A53C1"/>
    <w:rsid w:val="007A54A4"/>
    <w:rsid w:val="007A5591"/>
    <w:rsid w:val="007A5649"/>
    <w:rsid w:val="007A5745"/>
    <w:rsid w:val="007A5D88"/>
    <w:rsid w:val="007A5E85"/>
    <w:rsid w:val="007A5EB7"/>
    <w:rsid w:val="007A6040"/>
    <w:rsid w:val="007A61CD"/>
    <w:rsid w:val="007A63C6"/>
    <w:rsid w:val="007A650D"/>
    <w:rsid w:val="007A662B"/>
    <w:rsid w:val="007A67DC"/>
    <w:rsid w:val="007A6E37"/>
    <w:rsid w:val="007A6ED5"/>
    <w:rsid w:val="007A6EEE"/>
    <w:rsid w:val="007A703F"/>
    <w:rsid w:val="007A71EE"/>
    <w:rsid w:val="007A72E0"/>
    <w:rsid w:val="007A75C5"/>
    <w:rsid w:val="007A7670"/>
    <w:rsid w:val="007A7766"/>
    <w:rsid w:val="007A7D76"/>
    <w:rsid w:val="007A7DC5"/>
    <w:rsid w:val="007A7E1A"/>
    <w:rsid w:val="007B02C7"/>
    <w:rsid w:val="007B0562"/>
    <w:rsid w:val="007B0616"/>
    <w:rsid w:val="007B07AC"/>
    <w:rsid w:val="007B084A"/>
    <w:rsid w:val="007B0EEE"/>
    <w:rsid w:val="007B1288"/>
    <w:rsid w:val="007B12CD"/>
    <w:rsid w:val="007B145D"/>
    <w:rsid w:val="007B17A6"/>
    <w:rsid w:val="007B1857"/>
    <w:rsid w:val="007B205B"/>
    <w:rsid w:val="007B2067"/>
    <w:rsid w:val="007B22E9"/>
    <w:rsid w:val="007B2550"/>
    <w:rsid w:val="007B2844"/>
    <w:rsid w:val="007B2932"/>
    <w:rsid w:val="007B2A72"/>
    <w:rsid w:val="007B2B3B"/>
    <w:rsid w:val="007B2BAD"/>
    <w:rsid w:val="007B34F7"/>
    <w:rsid w:val="007B3612"/>
    <w:rsid w:val="007B36D9"/>
    <w:rsid w:val="007B3F19"/>
    <w:rsid w:val="007B41F6"/>
    <w:rsid w:val="007B4246"/>
    <w:rsid w:val="007B429E"/>
    <w:rsid w:val="007B49F8"/>
    <w:rsid w:val="007B4ACE"/>
    <w:rsid w:val="007B4BB3"/>
    <w:rsid w:val="007B4EA9"/>
    <w:rsid w:val="007B4FF1"/>
    <w:rsid w:val="007B511C"/>
    <w:rsid w:val="007B53C3"/>
    <w:rsid w:val="007B5734"/>
    <w:rsid w:val="007B59B7"/>
    <w:rsid w:val="007B59E4"/>
    <w:rsid w:val="007B5AC5"/>
    <w:rsid w:val="007B5CEE"/>
    <w:rsid w:val="007B61DA"/>
    <w:rsid w:val="007B62E2"/>
    <w:rsid w:val="007B644A"/>
    <w:rsid w:val="007B649E"/>
    <w:rsid w:val="007B679A"/>
    <w:rsid w:val="007B67CA"/>
    <w:rsid w:val="007B6827"/>
    <w:rsid w:val="007B6A52"/>
    <w:rsid w:val="007B6FE2"/>
    <w:rsid w:val="007B70BF"/>
    <w:rsid w:val="007B72D0"/>
    <w:rsid w:val="007B7399"/>
    <w:rsid w:val="007B7F50"/>
    <w:rsid w:val="007C0095"/>
    <w:rsid w:val="007C00BA"/>
    <w:rsid w:val="007C03DC"/>
    <w:rsid w:val="007C0400"/>
    <w:rsid w:val="007C076E"/>
    <w:rsid w:val="007C0B96"/>
    <w:rsid w:val="007C11F8"/>
    <w:rsid w:val="007C1304"/>
    <w:rsid w:val="007C149A"/>
    <w:rsid w:val="007C15D2"/>
    <w:rsid w:val="007C16BF"/>
    <w:rsid w:val="007C1A81"/>
    <w:rsid w:val="007C1C7A"/>
    <w:rsid w:val="007C1C7F"/>
    <w:rsid w:val="007C1D1D"/>
    <w:rsid w:val="007C1D39"/>
    <w:rsid w:val="007C2276"/>
    <w:rsid w:val="007C292B"/>
    <w:rsid w:val="007C350A"/>
    <w:rsid w:val="007C35AA"/>
    <w:rsid w:val="007C3983"/>
    <w:rsid w:val="007C39E8"/>
    <w:rsid w:val="007C3ACF"/>
    <w:rsid w:val="007C3C27"/>
    <w:rsid w:val="007C3F69"/>
    <w:rsid w:val="007C4175"/>
    <w:rsid w:val="007C4370"/>
    <w:rsid w:val="007C45CC"/>
    <w:rsid w:val="007C4AAF"/>
    <w:rsid w:val="007C4CB9"/>
    <w:rsid w:val="007C4F59"/>
    <w:rsid w:val="007C4FDE"/>
    <w:rsid w:val="007C4FFE"/>
    <w:rsid w:val="007C508A"/>
    <w:rsid w:val="007C51A9"/>
    <w:rsid w:val="007C5389"/>
    <w:rsid w:val="007C55A3"/>
    <w:rsid w:val="007C5B8E"/>
    <w:rsid w:val="007C5E8E"/>
    <w:rsid w:val="007C631E"/>
    <w:rsid w:val="007C63D5"/>
    <w:rsid w:val="007C6633"/>
    <w:rsid w:val="007C6842"/>
    <w:rsid w:val="007C6B7D"/>
    <w:rsid w:val="007C6B93"/>
    <w:rsid w:val="007C6CB1"/>
    <w:rsid w:val="007C6E43"/>
    <w:rsid w:val="007C71C8"/>
    <w:rsid w:val="007C788B"/>
    <w:rsid w:val="007C7C64"/>
    <w:rsid w:val="007D0805"/>
    <w:rsid w:val="007D0D8E"/>
    <w:rsid w:val="007D11F0"/>
    <w:rsid w:val="007D144F"/>
    <w:rsid w:val="007D1468"/>
    <w:rsid w:val="007D15E6"/>
    <w:rsid w:val="007D16BB"/>
    <w:rsid w:val="007D1ADB"/>
    <w:rsid w:val="007D1C3B"/>
    <w:rsid w:val="007D1C69"/>
    <w:rsid w:val="007D2045"/>
    <w:rsid w:val="007D21F9"/>
    <w:rsid w:val="007D2D2C"/>
    <w:rsid w:val="007D2EA5"/>
    <w:rsid w:val="007D2F0E"/>
    <w:rsid w:val="007D302E"/>
    <w:rsid w:val="007D3374"/>
    <w:rsid w:val="007D368E"/>
    <w:rsid w:val="007D3789"/>
    <w:rsid w:val="007D3805"/>
    <w:rsid w:val="007D386C"/>
    <w:rsid w:val="007D388F"/>
    <w:rsid w:val="007D3A78"/>
    <w:rsid w:val="007D3B49"/>
    <w:rsid w:val="007D3CDF"/>
    <w:rsid w:val="007D3E7D"/>
    <w:rsid w:val="007D4908"/>
    <w:rsid w:val="007D504A"/>
    <w:rsid w:val="007D542C"/>
    <w:rsid w:val="007D586D"/>
    <w:rsid w:val="007D62FD"/>
    <w:rsid w:val="007D638B"/>
    <w:rsid w:val="007D6483"/>
    <w:rsid w:val="007D69C0"/>
    <w:rsid w:val="007D6DDB"/>
    <w:rsid w:val="007D7311"/>
    <w:rsid w:val="007D7FA1"/>
    <w:rsid w:val="007E01D7"/>
    <w:rsid w:val="007E040C"/>
    <w:rsid w:val="007E04A5"/>
    <w:rsid w:val="007E0840"/>
    <w:rsid w:val="007E0929"/>
    <w:rsid w:val="007E0F44"/>
    <w:rsid w:val="007E1088"/>
    <w:rsid w:val="007E1803"/>
    <w:rsid w:val="007E193C"/>
    <w:rsid w:val="007E2194"/>
    <w:rsid w:val="007E21B8"/>
    <w:rsid w:val="007E2266"/>
    <w:rsid w:val="007E26AD"/>
    <w:rsid w:val="007E282A"/>
    <w:rsid w:val="007E2991"/>
    <w:rsid w:val="007E2AA5"/>
    <w:rsid w:val="007E2DD5"/>
    <w:rsid w:val="007E2E44"/>
    <w:rsid w:val="007E35C6"/>
    <w:rsid w:val="007E3929"/>
    <w:rsid w:val="007E3E8E"/>
    <w:rsid w:val="007E3E91"/>
    <w:rsid w:val="007E3F14"/>
    <w:rsid w:val="007E3FE9"/>
    <w:rsid w:val="007E44E0"/>
    <w:rsid w:val="007E4678"/>
    <w:rsid w:val="007E49B1"/>
    <w:rsid w:val="007E4A47"/>
    <w:rsid w:val="007E5050"/>
    <w:rsid w:val="007E516A"/>
    <w:rsid w:val="007E53E9"/>
    <w:rsid w:val="007E5428"/>
    <w:rsid w:val="007E5527"/>
    <w:rsid w:val="007E553E"/>
    <w:rsid w:val="007E557E"/>
    <w:rsid w:val="007E5609"/>
    <w:rsid w:val="007E5652"/>
    <w:rsid w:val="007E57C3"/>
    <w:rsid w:val="007E584C"/>
    <w:rsid w:val="007E58B0"/>
    <w:rsid w:val="007E5936"/>
    <w:rsid w:val="007E5972"/>
    <w:rsid w:val="007E5AD3"/>
    <w:rsid w:val="007E5D55"/>
    <w:rsid w:val="007E5D5C"/>
    <w:rsid w:val="007E5D75"/>
    <w:rsid w:val="007E7044"/>
    <w:rsid w:val="007E714D"/>
    <w:rsid w:val="007E7529"/>
    <w:rsid w:val="007E7699"/>
    <w:rsid w:val="007E76BD"/>
    <w:rsid w:val="007E7C64"/>
    <w:rsid w:val="007E7D1D"/>
    <w:rsid w:val="007F0073"/>
    <w:rsid w:val="007F00DD"/>
    <w:rsid w:val="007F01F7"/>
    <w:rsid w:val="007F021B"/>
    <w:rsid w:val="007F0766"/>
    <w:rsid w:val="007F0779"/>
    <w:rsid w:val="007F0977"/>
    <w:rsid w:val="007F0BC1"/>
    <w:rsid w:val="007F0BD9"/>
    <w:rsid w:val="007F1177"/>
    <w:rsid w:val="007F1481"/>
    <w:rsid w:val="007F198D"/>
    <w:rsid w:val="007F1A75"/>
    <w:rsid w:val="007F1B0C"/>
    <w:rsid w:val="007F20B4"/>
    <w:rsid w:val="007F2317"/>
    <w:rsid w:val="007F3007"/>
    <w:rsid w:val="007F30F6"/>
    <w:rsid w:val="007F365C"/>
    <w:rsid w:val="007F392C"/>
    <w:rsid w:val="007F3CE6"/>
    <w:rsid w:val="007F3D29"/>
    <w:rsid w:val="007F3ECC"/>
    <w:rsid w:val="007F401B"/>
    <w:rsid w:val="007F4055"/>
    <w:rsid w:val="007F4561"/>
    <w:rsid w:val="007F4620"/>
    <w:rsid w:val="007F54A8"/>
    <w:rsid w:val="007F5799"/>
    <w:rsid w:val="007F5859"/>
    <w:rsid w:val="007F59D5"/>
    <w:rsid w:val="007F606E"/>
    <w:rsid w:val="007F62A2"/>
    <w:rsid w:val="007F6303"/>
    <w:rsid w:val="007F6349"/>
    <w:rsid w:val="007F680F"/>
    <w:rsid w:val="007F68BF"/>
    <w:rsid w:val="007F6BB0"/>
    <w:rsid w:val="007F6DFA"/>
    <w:rsid w:val="007F6E57"/>
    <w:rsid w:val="007F6F16"/>
    <w:rsid w:val="007F7018"/>
    <w:rsid w:val="007F71B3"/>
    <w:rsid w:val="007F743B"/>
    <w:rsid w:val="007F75AB"/>
    <w:rsid w:val="007F75D6"/>
    <w:rsid w:val="007F7602"/>
    <w:rsid w:val="007F7725"/>
    <w:rsid w:val="007F774C"/>
    <w:rsid w:val="007F7C6A"/>
    <w:rsid w:val="007F7FF9"/>
    <w:rsid w:val="0080034D"/>
    <w:rsid w:val="0080039C"/>
    <w:rsid w:val="008004A2"/>
    <w:rsid w:val="00800B0C"/>
    <w:rsid w:val="00800D16"/>
    <w:rsid w:val="00801015"/>
    <w:rsid w:val="00801355"/>
    <w:rsid w:val="0080173D"/>
    <w:rsid w:val="00801ADE"/>
    <w:rsid w:val="00801C9D"/>
    <w:rsid w:val="00802121"/>
    <w:rsid w:val="00802421"/>
    <w:rsid w:val="00802528"/>
    <w:rsid w:val="00802985"/>
    <w:rsid w:val="00802DE5"/>
    <w:rsid w:val="008031CF"/>
    <w:rsid w:val="0080364C"/>
    <w:rsid w:val="008039B8"/>
    <w:rsid w:val="00803BCE"/>
    <w:rsid w:val="0080441A"/>
    <w:rsid w:val="00804580"/>
    <w:rsid w:val="008045A6"/>
    <w:rsid w:val="00804667"/>
    <w:rsid w:val="008047A8"/>
    <w:rsid w:val="008047BA"/>
    <w:rsid w:val="008047F2"/>
    <w:rsid w:val="00804883"/>
    <w:rsid w:val="0080488B"/>
    <w:rsid w:val="00804912"/>
    <w:rsid w:val="0080496E"/>
    <w:rsid w:val="00804978"/>
    <w:rsid w:val="00804CDC"/>
    <w:rsid w:val="00804FE6"/>
    <w:rsid w:val="0080516C"/>
    <w:rsid w:val="008051FC"/>
    <w:rsid w:val="00805207"/>
    <w:rsid w:val="008052DE"/>
    <w:rsid w:val="008053E4"/>
    <w:rsid w:val="008054EE"/>
    <w:rsid w:val="00805515"/>
    <w:rsid w:val="00805602"/>
    <w:rsid w:val="00805631"/>
    <w:rsid w:val="00805DB8"/>
    <w:rsid w:val="00805F29"/>
    <w:rsid w:val="0080650A"/>
    <w:rsid w:val="0080657F"/>
    <w:rsid w:val="0080675A"/>
    <w:rsid w:val="008069BD"/>
    <w:rsid w:val="00807103"/>
    <w:rsid w:val="008073B8"/>
    <w:rsid w:val="00807405"/>
    <w:rsid w:val="00807979"/>
    <w:rsid w:val="0081000C"/>
    <w:rsid w:val="008100F0"/>
    <w:rsid w:val="008108AE"/>
    <w:rsid w:val="00810A67"/>
    <w:rsid w:val="00810C36"/>
    <w:rsid w:val="00810F2F"/>
    <w:rsid w:val="00810F57"/>
    <w:rsid w:val="00810FF2"/>
    <w:rsid w:val="008110D8"/>
    <w:rsid w:val="00811300"/>
    <w:rsid w:val="008114BB"/>
    <w:rsid w:val="0081195A"/>
    <w:rsid w:val="00811A7B"/>
    <w:rsid w:val="00811F73"/>
    <w:rsid w:val="0081209B"/>
    <w:rsid w:val="00812125"/>
    <w:rsid w:val="00812167"/>
    <w:rsid w:val="008125A3"/>
    <w:rsid w:val="00812D74"/>
    <w:rsid w:val="00813072"/>
    <w:rsid w:val="00813099"/>
    <w:rsid w:val="0081323A"/>
    <w:rsid w:val="00813857"/>
    <w:rsid w:val="008138F5"/>
    <w:rsid w:val="00813A03"/>
    <w:rsid w:val="00813A1A"/>
    <w:rsid w:val="00813DE4"/>
    <w:rsid w:val="00813F93"/>
    <w:rsid w:val="008143A6"/>
    <w:rsid w:val="0081440C"/>
    <w:rsid w:val="0081498E"/>
    <w:rsid w:val="008149D1"/>
    <w:rsid w:val="00814B4B"/>
    <w:rsid w:val="00814B7D"/>
    <w:rsid w:val="00814BEE"/>
    <w:rsid w:val="00814CAB"/>
    <w:rsid w:val="00814D92"/>
    <w:rsid w:val="008150EB"/>
    <w:rsid w:val="00815150"/>
    <w:rsid w:val="00815405"/>
    <w:rsid w:val="0081580A"/>
    <w:rsid w:val="008158EE"/>
    <w:rsid w:val="008159B6"/>
    <w:rsid w:val="00815BA2"/>
    <w:rsid w:val="008164DE"/>
    <w:rsid w:val="0081659E"/>
    <w:rsid w:val="00816A16"/>
    <w:rsid w:val="00816BAC"/>
    <w:rsid w:val="00816D5D"/>
    <w:rsid w:val="0081718E"/>
    <w:rsid w:val="00817930"/>
    <w:rsid w:val="00817ADE"/>
    <w:rsid w:val="00817E42"/>
    <w:rsid w:val="00817F55"/>
    <w:rsid w:val="00817F63"/>
    <w:rsid w:val="0082002B"/>
    <w:rsid w:val="00820361"/>
    <w:rsid w:val="0082059F"/>
    <w:rsid w:val="00820817"/>
    <w:rsid w:val="00820A6B"/>
    <w:rsid w:val="00820A93"/>
    <w:rsid w:val="00820AEE"/>
    <w:rsid w:val="00820FB0"/>
    <w:rsid w:val="00820FCD"/>
    <w:rsid w:val="00821178"/>
    <w:rsid w:val="008214AF"/>
    <w:rsid w:val="00821AFC"/>
    <w:rsid w:val="00821B6D"/>
    <w:rsid w:val="00822786"/>
    <w:rsid w:val="00822AB0"/>
    <w:rsid w:val="00822ACF"/>
    <w:rsid w:val="00822AFE"/>
    <w:rsid w:val="00822CA9"/>
    <w:rsid w:val="00822D05"/>
    <w:rsid w:val="00823085"/>
    <w:rsid w:val="008230A9"/>
    <w:rsid w:val="008231DE"/>
    <w:rsid w:val="00823ED7"/>
    <w:rsid w:val="00823F96"/>
    <w:rsid w:val="00824068"/>
    <w:rsid w:val="00824128"/>
    <w:rsid w:val="00824201"/>
    <w:rsid w:val="00824382"/>
    <w:rsid w:val="00824B68"/>
    <w:rsid w:val="00824E85"/>
    <w:rsid w:val="00824F55"/>
    <w:rsid w:val="0082527D"/>
    <w:rsid w:val="00825293"/>
    <w:rsid w:val="008253A1"/>
    <w:rsid w:val="008254E2"/>
    <w:rsid w:val="0082559B"/>
    <w:rsid w:val="00825697"/>
    <w:rsid w:val="00825CA0"/>
    <w:rsid w:val="00826102"/>
    <w:rsid w:val="00826886"/>
    <w:rsid w:val="00826C1F"/>
    <w:rsid w:val="00826E38"/>
    <w:rsid w:val="0082733E"/>
    <w:rsid w:val="008274C7"/>
    <w:rsid w:val="0082784A"/>
    <w:rsid w:val="00827A7B"/>
    <w:rsid w:val="00827AA4"/>
    <w:rsid w:val="00827DFD"/>
    <w:rsid w:val="008300BB"/>
    <w:rsid w:val="0083073D"/>
    <w:rsid w:val="008308DC"/>
    <w:rsid w:val="00830ED8"/>
    <w:rsid w:val="00830F0E"/>
    <w:rsid w:val="00831268"/>
    <w:rsid w:val="008312BB"/>
    <w:rsid w:val="00831834"/>
    <w:rsid w:val="00831893"/>
    <w:rsid w:val="008318F3"/>
    <w:rsid w:val="00831988"/>
    <w:rsid w:val="008319D2"/>
    <w:rsid w:val="00831A8D"/>
    <w:rsid w:val="00832025"/>
    <w:rsid w:val="0083207E"/>
    <w:rsid w:val="00832091"/>
    <w:rsid w:val="008329A7"/>
    <w:rsid w:val="00832A5C"/>
    <w:rsid w:val="00832B6E"/>
    <w:rsid w:val="00832F27"/>
    <w:rsid w:val="008333DF"/>
    <w:rsid w:val="00833855"/>
    <w:rsid w:val="008338B6"/>
    <w:rsid w:val="00833A5A"/>
    <w:rsid w:val="00833A67"/>
    <w:rsid w:val="00833BB0"/>
    <w:rsid w:val="00833FE5"/>
    <w:rsid w:val="00834027"/>
    <w:rsid w:val="008343FA"/>
    <w:rsid w:val="008344D1"/>
    <w:rsid w:val="008346D0"/>
    <w:rsid w:val="00834799"/>
    <w:rsid w:val="0083498F"/>
    <w:rsid w:val="00834BEB"/>
    <w:rsid w:val="00834D08"/>
    <w:rsid w:val="008351C1"/>
    <w:rsid w:val="008351D1"/>
    <w:rsid w:val="008352D1"/>
    <w:rsid w:val="008354C0"/>
    <w:rsid w:val="0083574C"/>
    <w:rsid w:val="00835C13"/>
    <w:rsid w:val="00835D2C"/>
    <w:rsid w:val="00835D88"/>
    <w:rsid w:val="00835E7C"/>
    <w:rsid w:val="008361BB"/>
    <w:rsid w:val="008363D6"/>
    <w:rsid w:val="00836489"/>
    <w:rsid w:val="0083663C"/>
    <w:rsid w:val="00836A0F"/>
    <w:rsid w:val="00836AAE"/>
    <w:rsid w:val="00836B25"/>
    <w:rsid w:val="00836D77"/>
    <w:rsid w:val="00836F72"/>
    <w:rsid w:val="00837176"/>
    <w:rsid w:val="00837188"/>
    <w:rsid w:val="008371ED"/>
    <w:rsid w:val="008373B3"/>
    <w:rsid w:val="00837688"/>
    <w:rsid w:val="00837C5A"/>
    <w:rsid w:val="008402CB"/>
    <w:rsid w:val="00840325"/>
    <w:rsid w:val="0084052E"/>
    <w:rsid w:val="0084053E"/>
    <w:rsid w:val="008408C6"/>
    <w:rsid w:val="008419B5"/>
    <w:rsid w:val="00841B39"/>
    <w:rsid w:val="00841EB2"/>
    <w:rsid w:val="0084219B"/>
    <w:rsid w:val="008422C8"/>
    <w:rsid w:val="008426B3"/>
    <w:rsid w:val="00842817"/>
    <w:rsid w:val="0084287C"/>
    <w:rsid w:val="00842A6F"/>
    <w:rsid w:val="00842BF1"/>
    <w:rsid w:val="00842C45"/>
    <w:rsid w:val="00842F08"/>
    <w:rsid w:val="00842FDF"/>
    <w:rsid w:val="008433C1"/>
    <w:rsid w:val="00843672"/>
    <w:rsid w:val="008437AB"/>
    <w:rsid w:val="00843860"/>
    <w:rsid w:val="00843E9D"/>
    <w:rsid w:val="0084424A"/>
    <w:rsid w:val="008442D9"/>
    <w:rsid w:val="00844B2B"/>
    <w:rsid w:val="00845592"/>
    <w:rsid w:val="008457B8"/>
    <w:rsid w:val="00845B11"/>
    <w:rsid w:val="00845BFB"/>
    <w:rsid w:val="00845EDD"/>
    <w:rsid w:val="00846207"/>
    <w:rsid w:val="00846501"/>
    <w:rsid w:val="00846CC4"/>
    <w:rsid w:val="00847104"/>
    <w:rsid w:val="00847539"/>
    <w:rsid w:val="008475A2"/>
    <w:rsid w:val="0084787C"/>
    <w:rsid w:val="00847E0C"/>
    <w:rsid w:val="00847F59"/>
    <w:rsid w:val="00850059"/>
    <w:rsid w:val="008501DD"/>
    <w:rsid w:val="008503B6"/>
    <w:rsid w:val="00850AB2"/>
    <w:rsid w:val="00850B4D"/>
    <w:rsid w:val="00850D4A"/>
    <w:rsid w:val="008510F6"/>
    <w:rsid w:val="00851161"/>
    <w:rsid w:val="00851601"/>
    <w:rsid w:val="00851B71"/>
    <w:rsid w:val="00851FAF"/>
    <w:rsid w:val="008524C0"/>
    <w:rsid w:val="008525C0"/>
    <w:rsid w:val="00853953"/>
    <w:rsid w:val="00853AB4"/>
    <w:rsid w:val="00853CC8"/>
    <w:rsid w:val="00854312"/>
    <w:rsid w:val="00854A62"/>
    <w:rsid w:val="00854E3A"/>
    <w:rsid w:val="0085578D"/>
    <w:rsid w:val="0085584C"/>
    <w:rsid w:val="00855A77"/>
    <w:rsid w:val="00855C95"/>
    <w:rsid w:val="00855DE3"/>
    <w:rsid w:val="008560CB"/>
    <w:rsid w:val="00856171"/>
    <w:rsid w:val="008562F8"/>
    <w:rsid w:val="008564CE"/>
    <w:rsid w:val="008566FF"/>
    <w:rsid w:val="008569AE"/>
    <w:rsid w:val="008569F9"/>
    <w:rsid w:val="00856C8E"/>
    <w:rsid w:val="0085713E"/>
    <w:rsid w:val="00857DD3"/>
    <w:rsid w:val="00857EC5"/>
    <w:rsid w:val="00857ED4"/>
    <w:rsid w:val="00860057"/>
    <w:rsid w:val="00860C1B"/>
    <w:rsid w:val="00860E25"/>
    <w:rsid w:val="008610ED"/>
    <w:rsid w:val="0086111E"/>
    <w:rsid w:val="008613A0"/>
    <w:rsid w:val="008617B1"/>
    <w:rsid w:val="00861916"/>
    <w:rsid w:val="008619AB"/>
    <w:rsid w:val="00861B8F"/>
    <w:rsid w:val="008620EA"/>
    <w:rsid w:val="00862933"/>
    <w:rsid w:val="00863304"/>
    <w:rsid w:val="008633BB"/>
    <w:rsid w:val="0086350A"/>
    <w:rsid w:val="008637D3"/>
    <w:rsid w:val="008639E3"/>
    <w:rsid w:val="00863D9D"/>
    <w:rsid w:val="00863FB3"/>
    <w:rsid w:val="008643B5"/>
    <w:rsid w:val="00864456"/>
    <w:rsid w:val="008644CD"/>
    <w:rsid w:val="00864E98"/>
    <w:rsid w:val="00864F81"/>
    <w:rsid w:val="00865141"/>
    <w:rsid w:val="00865337"/>
    <w:rsid w:val="00865373"/>
    <w:rsid w:val="0086567F"/>
    <w:rsid w:val="00865F9B"/>
    <w:rsid w:val="0086603D"/>
    <w:rsid w:val="00866457"/>
    <w:rsid w:val="00866530"/>
    <w:rsid w:val="00866590"/>
    <w:rsid w:val="008667B4"/>
    <w:rsid w:val="00866956"/>
    <w:rsid w:val="00866EE5"/>
    <w:rsid w:val="00866F25"/>
    <w:rsid w:val="00867010"/>
    <w:rsid w:val="00867019"/>
    <w:rsid w:val="008670F7"/>
    <w:rsid w:val="00867230"/>
    <w:rsid w:val="00867399"/>
    <w:rsid w:val="00867406"/>
    <w:rsid w:val="008674C9"/>
    <w:rsid w:val="0086776B"/>
    <w:rsid w:val="00867A15"/>
    <w:rsid w:val="00867A21"/>
    <w:rsid w:val="00867D9D"/>
    <w:rsid w:val="008702C7"/>
    <w:rsid w:val="008708E6"/>
    <w:rsid w:val="00870B25"/>
    <w:rsid w:val="00870BB3"/>
    <w:rsid w:val="00870BFC"/>
    <w:rsid w:val="00870C4A"/>
    <w:rsid w:val="00870DDA"/>
    <w:rsid w:val="00870F56"/>
    <w:rsid w:val="008715D0"/>
    <w:rsid w:val="00871976"/>
    <w:rsid w:val="00871BB5"/>
    <w:rsid w:val="00872041"/>
    <w:rsid w:val="0087254E"/>
    <w:rsid w:val="00872634"/>
    <w:rsid w:val="00872D95"/>
    <w:rsid w:val="00872FAF"/>
    <w:rsid w:val="00872FDD"/>
    <w:rsid w:val="0087318D"/>
    <w:rsid w:val="008734AF"/>
    <w:rsid w:val="008734DF"/>
    <w:rsid w:val="008735E3"/>
    <w:rsid w:val="0087360C"/>
    <w:rsid w:val="00873744"/>
    <w:rsid w:val="00873774"/>
    <w:rsid w:val="008739F2"/>
    <w:rsid w:val="008742C8"/>
    <w:rsid w:val="008742CA"/>
    <w:rsid w:val="00874377"/>
    <w:rsid w:val="0087437A"/>
    <w:rsid w:val="008744F8"/>
    <w:rsid w:val="00874A32"/>
    <w:rsid w:val="00874DC3"/>
    <w:rsid w:val="00874E47"/>
    <w:rsid w:val="00875369"/>
    <w:rsid w:val="00875370"/>
    <w:rsid w:val="00875443"/>
    <w:rsid w:val="0087585F"/>
    <w:rsid w:val="00875A85"/>
    <w:rsid w:val="00875B06"/>
    <w:rsid w:val="00875D4B"/>
    <w:rsid w:val="00875D82"/>
    <w:rsid w:val="00875DA5"/>
    <w:rsid w:val="00875EDD"/>
    <w:rsid w:val="00875F22"/>
    <w:rsid w:val="008762B1"/>
    <w:rsid w:val="008762D1"/>
    <w:rsid w:val="00876424"/>
    <w:rsid w:val="008766CB"/>
    <w:rsid w:val="00876905"/>
    <w:rsid w:val="00876A23"/>
    <w:rsid w:val="00876A89"/>
    <w:rsid w:val="00876D7C"/>
    <w:rsid w:val="008773A5"/>
    <w:rsid w:val="00877450"/>
    <w:rsid w:val="00880042"/>
    <w:rsid w:val="008802CB"/>
    <w:rsid w:val="0088039B"/>
    <w:rsid w:val="008803D4"/>
    <w:rsid w:val="008804FC"/>
    <w:rsid w:val="008805C7"/>
    <w:rsid w:val="008806A6"/>
    <w:rsid w:val="008807D1"/>
    <w:rsid w:val="00880A8B"/>
    <w:rsid w:val="00881013"/>
    <w:rsid w:val="008810A6"/>
    <w:rsid w:val="008812E4"/>
    <w:rsid w:val="00881863"/>
    <w:rsid w:val="008818E8"/>
    <w:rsid w:val="00881A83"/>
    <w:rsid w:val="00881FA9"/>
    <w:rsid w:val="0088219F"/>
    <w:rsid w:val="00882928"/>
    <w:rsid w:val="008829EC"/>
    <w:rsid w:val="0088351E"/>
    <w:rsid w:val="00883554"/>
    <w:rsid w:val="008837D5"/>
    <w:rsid w:val="00883881"/>
    <w:rsid w:val="008838A8"/>
    <w:rsid w:val="00883920"/>
    <w:rsid w:val="0088398E"/>
    <w:rsid w:val="00883B34"/>
    <w:rsid w:val="00884032"/>
    <w:rsid w:val="0088471B"/>
    <w:rsid w:val="008847EC"/>
    <w:rsid w:val="00884A57"/>
    <w:rsid w:val="00884EA5"/>
    <w:rsid w:val="008850B9"/>
    <w:rsid w:val="00885749"/>
    <w:rsid w:val="0088584F"/>
    <w:rsid w:val="008858CE"/>
    <w:rsid w:val="00885FB7"/>
    <w:rsid w:val="0088628C"/>
    <w:rsid w:val="00886517"/>
    <w:rsid w:val="008865FC"/>
    <w:rsid w:val="00886682"/>
    <w:rsid w:val="00886792"/>
    <w:rsid w:val="00886B04"/>
    <w:rsid w:val="00886E26"/>
    <w:rsid w:val="0088717A"/>
    <w:rsid w:val="008871BA"/>
    <w:rsid w:val="00887278"/>
    <w:rsid w:val="0088746E"/>
    <w:rsid w:val="008877FA"/>
    <w:rsid w:val="00887915"/>
    <w:rsid w:val="00887B54"/>
    <w:rsid w:val="00887BF5"/>
    <w:rsid w:val="00887E4B"/>
    <w:rsid w:val="00887F28"/>
    <w:rsid w:val="00890023"/>
    <w:rsid w:val="008900E1"/>
    <w:rsid w:val="008902A3"/>
    <w:rsid w:val="00890628"/>
    <w:rsid w:val="0089088C"/>
    <w:rsid w:val="0089092F"/>
    <w:rsid w:val="00890932"/>
    <w:rsid w:val="00890C2F"/>
    <w:rsid w:val="00890DBC"/>
    <w:rsid w:val="00891089"/>
    <w:rsid w:val="008911BA"/>
    <w:rsid w:val="00891285"/>
    <w:rsid w:val="008914F7"/>
    <w:rsid w:val="008916CF"/>
    <w:rsid w:val="00891727"/>
    <w:rsid w:val="008917B8"/>
    <w:rsid w:val="008917C3"/>
    <w:rsid w:val="00891931"/>
    <w:rsid w:val="008919F8"/>
    <w:rsid w:val="00891AED"/>
    <w:rsid w:val="00891CE6"/>
    <w:rsid w:val="0089219F"/>
    <w:rsid w:val="00892395"/>
    <w:rsid w:val="00892490"/>
    <w:rsid w:val="008927C2"/>
    <w:rsid w:val="0089290A"/>
    <w:rsid w:val="00892B13"/>
    <w:rsid w:val="00892B69"/>
    <w:rsid w:val="00893117"/>
    <w:rsid w:val="00893128"/>
    <w:rsid w:val="008931EF"/>
    <w:rsid w:val="00893347"/>
    <w:rsid w:val="00893930"/>
    <w:rsid w:val="00893AED"/>
    <w:rsid w:val="00893B6D"/>
    <w:rsid w:val="00893BF2"/>
    <w:rsid w:val="00893D6D"/>
    <w:rsid w:val="00893F8E"/>
    <w:rsid w:val="0089410D"/>
    <w:rsid w:val="00894446"/>
    <w:rsid w:val="0089460E"/>
    <w:rsid w:val="00894BD3"/>
    <w:rsid w:val="00894D84"/>
    <w:rsid w:val="00894DDB"/>
    <w:rsid w:val="008953E9"/>
    <w:rsid w:val="0089542C"/>
    <w:rsid w:val="00895477"/>
    <w:rsid w:val="008954D4"/>
    <w:rsid w:val="0089553D"/>
    <w:rsid w:val="008955D9"/>
    <w:rsid w:val="008956AF"/>
    <w:rsid w:val="0089575B"/>
    <w:rsid w:val="008958B5"/>
    <w:rsid w:val="00895B22"/>
    <w:rsid w:val="00895B4C"/>
    <w:rsid w:val="00895BA7"/>
    <w:rsid w:val="00895BAE"/>
    <w:rsid w:val="00895F23"/>
    <w:rsid w:val="0089603F"/>
    <w:rsid w:val="00896080"/>
    <w:rsid w:val="00896316"/>
    <w:rsid w:val="008963B8"/>
    <w:rsid w:val="0089643C"/>
    <w:rsid w:val="00896840"/>
    <w:rsid w:val="00896993"/>
    <w:rsid w:val="00896FFC"/>
    <w:rsid w:val="008970B4"/>
    <w:rsid w:val="008974A1"/>
    <w:rsid w:val="00897E42"/>
    <w:rsid w:val="008A00DA"/>
    <w:rsid w:val="008A01C3"/>
    <w:rsid w:val="008A06E6"/>
    <w:rsid w:val="008A080E"/>
    <w:rsid w:val="008A0A40"/>
    <w:rsid w:val="008A0B3B"/>
    <w:rsid w:val="008A0BF7"/>
    <w:rsid w:val="008A0DDE"/>
    <w:rsid w:val="008A1689"/>
    <w:rsid w:val="008A1797"/>
    <w:rsid w:val="008A1EAF"/>
    <w:rsid w:val="008A1F53"/>
    <w:rsid w:val="008A213F"/>
    <w:rsid w:val="008A21A9"/>
    <w:rsid w:val="008A32F7"/>
    <w:rsid w:val="008A34CA"/>
    <w:rsid w:val="008A367C"/>
    <w:rsid w:val="008A37CC"/>
    <w:rsid w:val="008A386D"/>
    <w:rsid w:val="008A39C3"/>
    <w:rsid w:val="008A3B61"/>
    <w:rsid w:val="008A3E40"/>
    <w:rsid w:val="008A3E5B"/>
    <w:rsid w:val="008A3EAC"/>
    <w:rsid w:val="008A41BD"/>
    <w:rsid w:val="008A4ED3"/>
    <w:rsid w:val="008A501A"/>
    <w:rsid w:val="008A51BF"/>
    <w:rsid w:val="008A51D2"/>
    <w:rsid w:val="008A53AD"/>
    <w:rsid w:val="008A53E7"/>
    <w:rsid w:val="008A5620"/>
    <w:rsid w:val="008A5758"/>
    <w:rsid w:val="008A5824"/>
    <w:rsid w:val="008A5A31"/>
    <w:rsid w:val="008A5D63"/>
    <w:rsid w:val="008A5F07"/>
    <w:rsid w:val="008A639D"/>
    <w:rsid w:val="008A6419"/>
    <w:rsid w:val="008A6483"/>
    <w:rsid w:val="008A64C6"/>
    <w:rsid w:val="008A658E"/>
    <w:rsid w:val="008A6972"/>
    <w:rsid w:val="008A6BF1"/>
    <w:rsid w:val="008A6BF6"/>
    <w:rsid w:val="008A7322"/>
    <w:rsid w:val="008A73DB"/>
    <w:rsid w:val="008A784D"/>
    <w:rsid w:val="008A7B0A"/>
    <w:rsid w:val="008A7E9B"/>
    <w:rsid w:val="008B0130"/>
    <w:rsid w:val="008B03B4"/>
    <w:rsid w:val="008B04AE"/>
    <w:rsid w:val="008B06FA"/>
    <w:rsid w:val="008B0897"/>
    <w:rsid w:val="008B0AA5"/>
    <w:rsid w:val="008B0AA9"/>
    <w:rsid w:val="008B0CF9"/>
    <w:rsid w:val="008B0DEC"/>
    <w:rsid w:val="008B0F92"/>
    <w:rsid w:val="008B1063"/>
    <w:rsid w:val="008B10E7"/>
    <w:rsid w:val="008B1241"/>
    <w:rsid w:val="008B13E1"/>
    <w:rsid w:val="008B19F5"/>
    <w:rsid w:val="008B1AC3"/>
    <w:rsid w:val="008B1B8E"/>
    <w:rsid w:val="008B2047"/>
    <w:rsid w:val="008B20D7"/>
    <w:rsid w:val="008B2CDC"/>
    <w:rsid w:val="008B31A8"/>
    <w:rsid w:val="008B356D"/>
    <w:rsid w:val="008B3775"/>
    <w:rsid w:val="008B39F6"/>
    <w:rsid w:val="008B3D62"/>
    <w:rsid w:val="008B3DFB"/>
    <w:rsid w:val="008B3EDC"/>
    <w:rsid w:val="008B43CB"/>
    <w:rsid w:val="008B4457"/>
    <w:rsid w:val="008B4467"/>
    <w:rsid w:val="008B473E"/>
    <w:rsid w:val="008B4761"/>
    <w:rsid w:val="008B476D"/>
    <w:rsid w:val="008B4909"/>
    <w:rsid w:val="008B49F5"/>
    <w:rsid w:val="008B4FB0"/>
    <w:rsid w:val="008B521B"/>
    <w:rsid w:val="008B5302"/>
    <w:rsid w:val="008B54C9"/>
    <w:rsid w:val="008B56FE"/>
    <w:rsid w:val="008B5731"/>
    <w:rsid w:val="008B59EF"/>
    <w:rsid w:val="008B62F0"/>
    <w:rsid w:val="008B633F"/>
    <w:rsid w:val="008B63B4"/>
    <w:rsid w:val="008B6852"/>
    <w:rsid w:val="008B6A42"/>
    <w:rsid w:val="008B6C82"/>
    <w:rsid w:val="008B721A"/>
    <w:rsid w:val="008B724C"/>
    <w:rsid w:val="008B7886"/>
    <w:rsid w:val="008B7D1A"/>
    <w:rsid w:val="008B7F20"/>
    <w:rsid w:val="008C013F"/>
    <w:rsid w:val="008C02D9"/>
    <w:rsid w:val="008C073F"/>
    <w:rsid w:val="008C07BF"/>
    <w:rsid w:val="008C09E9"/>
    <w:rsid w:val="008C0B16"/>
    <w:rsid w:val="008C0E9E"/>
    <w:rsid w:val="008C17D0"/>
    <w:rsid w:val="008C1A15"/>
    <w:rsid w:val="008C1BC9"/>
    <w:rsid w:val="008C1F66"/>
    <w:rsid w:val="008C2160"/>
    <w:rsid w:val="008C2B44"/>
    <w:rsid w:val="008C2FD9"/>
    <w:rsid w:val="008C31A8"/>
    <w:rsid w:val="008C3244"/>
    <w:rsid w:val="008C3496"/>
    <w:rsid w:val="008C3899"/>
    <w:rsid w:val="008C3F4C"/>
    <w:rsid w:val="008C3F76"/>
    <w:rsid w:val="008C4CE6"/>
    <w:rsid w:val="008C4F3D"/>
    <w:rsid w:val="008C502B"/>
    <w:rsid w:val="008C54D5"/>
    <w:rsid w:val="008C5905"/>
    <w:rsid w:val="008C596B"/>
    <w:rsid w:val="008C5DB2"/>
    <w:rsid w:val="008C5F25"/>
    <w:rsid w:val="008C6023"/>
    <w:rsid w:val="008C63FE"/>
    <w:rsid w:val="008C65D8"/>
    <w:rsid w:val="008C6627"/>
    <w:rsid w:val="008C6834"/>
    <w:rsid w:val="008C6A6A"/>
    <w:rsid w:val="008C6AF9"/>
    <w:rsid w:val="008C6BB7"/>
    <w:rsid w:val="008C6BF9"/>
    <w:rsid w:val="008C6E22"/>
    <w:rsid w:val="008C6E7C"/>
    <w:rsid w:val="008C716D"/>
    <w:rsid w:val="008C720E"/>
    <w:rsid w:val="008C7C5E"/>
    <w:rsid w:val="008C7DF6"/>
    <w:rsid w:val="008D003F"/>
    <w:rsid w:val="008D0095"/>
    <w:rsid w:val="008D00A7"/>
    <w:rsid w:val="008D0506"/>
    <w:rsid w:val="008D08D1"/>
    <w:rsid w:val="008D0DD6"/>
    <w:rsid w:val="008D0FE2"/>
    <w:rsid w:val="008D1324"/>
    <w:rsid w:val="008D1619"/>
    <w:rsid w:val="008D1D8E"/>
    <w:rsid w:val="008D1E38"/>
    <w:rsid w:val="008D261F"/>
    <w:rsid w:val="008D27BC"/>
    <w:rsid w:val="008D28B4"/>
    <w:rsid w:val="008D28CF"/>
    <w:rsid w:val="008D336A"/>
    <w:rsid w:val="008D3427"/>
    <w:rsid w:val="008D34A3"/>
    <w:rsid w:val="008D3B38"/>
    <w:rsid w:val="008D3F20"/>
    <w:rsid w:val="008D51F8"/>
    <w:rsid w:val="008D53DF"/>
    <w:rsid w:val="008D5561"/>
    <w:rsid w:val="008D616F"/>
    <w:rsid w:val="008D619F"/>
    <w:rsid w:val="008D6CB1"/>
    <w:rsid w:val="008D6F23"/>
    <w:rsid w:val="008D7013"/>
    <w:rsid w:val="008D7331"/>
    <w:rsid w:val="008D739F"/>
    <w:rsid w:val="008D796A"/>
    <w:rsid w:val="008D7EB1"/>
    <w:rsid w:val="008D7F5B"/>
    <w:rsid w:val="008E0183"/>
    <w:rsid w:val="008E02E1"/>
    <w:rsid w:val="008E0621"/>
    <w:rsid w:val="008E0890"/>
    <w:rsid w:val="008E0B70"/>
    <w:rsid w:val="008E12E2"/>
    <w:rsid w:val="008E14AE"/>
    <w:rsid w:val="008E180D"/>
    <w:rsid w:val="008E182E"/>
    <w:rsid w:val="008E1E53"/>
    <w:rsid w:val="008E2085"/>
    <w:rsid w:val="008E23B1"/>
    <w:rsid w:val="008E2AC5"/>
    <w:rsid w:val="008E2BAA"/>
    <w:rsid w:val="008E2BDD"/>
    <w:rsid w:val="008E2C73"/>
    <w:rsid w:val="008E2D35"/>
    <w:rsid w:val="008E2DFA"/>
    <w:rsid w:val="008E2F60"/>
    <w:rsid w:val="008E3009"/>
    <w:rsid w:val="008E365E"/>
    <w:rsid w:val="008E3B28"/>
    <w:rsid w:val="008E40D7"/>
    <w:rsid w:val="008E4115"/>
    <w:rsid w:val="008E4143"/>
    <w:rsid w:val="008E4252"/>
    <w:rsid w:val="008E44D8"/>
    <w:rsid w:val="008E465B"/>
    <w:rsid w:val="008E484D"/>
    <w:rsid w:val="008E4937"/>
    <w:rsid w:val="008E4A4C"/>
    <w:rsid w:val="008E4ADE"/>
    <w:rsid w:val="008E538C"/>
    <w:rsid w:val="008E54A8"/>
    <w:rsid w:val="008E54C7"/>
    <w:rsid w:val="008E567F"/>
    <w:rsid w:val="008E5712"/>
    <w:rsid w:val="008E5790"/>
    <w:rsid w:val="008E58E7"/>
    <w:rsid w:val="008E5BF0"/>
    <w:rsid w:val="008E5D73"/>
    <w:rsid w:val="008E6295"/>
    <w:rsid w:val="008E69AB"/>
    <w:rsid w:val="008E6AEC"/>
    <w:rsid w:val="008E6E48"/>
    <w:rsid w:val="008E71F6"/>
    <w:rsid w:val="008E76D1"/>
    <w:rsid w:val="008E787A"/>
    <w:rsid w:val="008E7B1D"/>
    <w:rsid w:val="008E7BF5"/>
    <w:rsid w:val="008E7FE0"/>
    <w:rsid w:val="008F05E3"/>
    <w:rsid w:val="008F0D3D"/>
    <w:rsid w:val="008F0E7A"/>
    <w:rsid w:val="008F1695"/>
    <w:rsid w:val="008F19C5"/>
    <w:rsid w:val="008F1AB2"/>
    <w:rsid w:val="008F1B33"/>
    <w:rsid w:val="008F1E5F"/>
    <w:rsid w:val="008F1FE6"/>
    <w:rsid w:val="008F2175"/>
    <w:rsid w:val="008F23A6"/>
    <w:rsid w:val="008F2C8B"/>
    <w:rsid w:val="008F359A"/>
    <w:rsid w:val="008F3A37"/>
    <w:rsid w:val="008F3D17"/>
    <w:rsid w:val="008F4201"/>
    <w:rsid w:val="008F4703"/>
    <w:rsid w:val="008F480E"/>
    <w:rsid w:val="008F48FE"/>
    <w:rsid w:val="008F4BED"/>
    <w:rsid w:val="008F4C15"/>
    <w:rsid w:val="008F4D6E"/>
    <w:rsid w:val="008F560A"/>
    <w:rsid w:val="008F566B"/>
    <w:rsid w:val="008F5792"/>
    <w:rsid w:val="008F593E"/>
    <w:rsid w:val="008F5991"/>
    <w:rsid w:val="008F5B9A"/>
    <w:rsid w:val="008F5E7C"/>
    <w:rsid w:val="008F6539"/>
    <w:rsid w:val="008F68B6"/>
    <w:rsid w:val="008F68F3"/>
    <w:rsid w:val="008F692C"/>
    <w:rsid w:val="008F6A59"/>
    <w:rsid w:val="008F6B5B"/>
    <w:rsid w:val="008F6C4C"/>
    <w:rsid w:val="008F6DC0"/>
    <w:rsid w:val="008F6E67"/>
    <w:rsid w:val="008F7067"/>
    <w:rsid w:val="008F720D"/>
    <w:rsid w:val="008F7390"/>
    <w:rsid w:val="008F7549"/>
    <w:rsid w:val="008F7622"/>
    <w:rsid w:val="008F7773"/>
    <w:rsid w:val="008F7BFC"/>
    <w:rsid w:val="008F7EDF"/>
    <w:rsid w:val="008F7F65"/>
    <w:rsid w:val="00900163"/>
    <w:rsid w:val="00900181"/>
    <w:rsid w:val="009002DF"/>
    <w:rsid w:val="00900542"/>
    <w:rsid w:val="009005B9"/>
    <w:rsid w:val="009005F4"/>
    <w:rsid w:val="009007B6"/>
    <w:rsid w:val="00900AA2"/>
    <w:rsid w:val="00900DB4"/>
    <w:rsid w:val="00901332"/>
    <w:rsid w:val="00901C55"/>
    <w:rsid w:val="00902554"/>
    <w:rsid w:val="0090266E"/>
    <w:rsid w:val="009027C7"/>
    <w:rsid w:val="00902943"/>
    <w:rsid w:val="00902C87"/>
    <w:rsid w:val="00902D26"/>
    <w:rsid w:val="00902DF1"/>
    <w:rsid w:val="009030E1"/>
    <w:rsid w:val="0090311F"/>
    <w:rsid w:val="00903447"/>
    <w:rsid w:val="00903686"/>
    <w:rsid w:val="00903C76"/>
    <w:rsid w:val="00903FAC"/>
    <w:rsid w:val="0090403C"/>
    <w:rsid w:val="00904332"/>
    <w:rsid w:val="00904387"/>
    <w:rsid w:val="0090443A"/>
    <w:rsid w:val="00904513"/>
    <w:rsid w:val="009046A7"/>
    <w:rsid w:val="00904A22"/>
    <w:rsid w:val="00904B56"/>
    <w:rsid w:val="00904BEF"/>
    <w:rsid w:val="00904CD0"/>
    <w:rsid w:val="00904EE8"/>
    <w:rsid w:val="00905294"/>
    <w:rsid w:val="00905442"/>
    <w:rsid w:val="00905AB8"/>
    <w:rsid w:val="009064C0"/>
    <w:rsid w:val="00906613"/>
    <w:rsid w:val="00906BA1"/>
    <w:rsid w:val="00906BE9"/>
    <w:rsid w:val="00906D84"/>
    <w:rsid w:val="00907482"/>
    <w:rsid w:val="00907671"/>
    <w:rsid w:val="0090793F"/>
    <w:rsid w:val="00907DC5"/>
    <w:rsid w:val="00910011"/>
    <w:rsid w:val="00910283"/>
    <w:rsid w:val="009104CE"/>
    <w:rsid w:val="00910C42"/>
    <w:rsid w:val="00910D26"/>
    <w:rsid w:val="00910DB6"/>
    <w:rsid w:val="009110A6"/>
    <w:rsid w:val="009111F2"/>
    <w:rsid w:val="009112A7"/>
    <w:rsid w:val="009112AE"/>
    <w:rsid w:val="0091136B"/>
    <w:rsid w:val="00911A35"/>
    <w:rsid w:val="00911C74"/>
    <w:rsid w:val="00911DBF"/>
    <w:rsid w:val="00912163"/>
    <w:rsid w:val="009128A6"/>
    <w:rsid w:val="009132E2"/>
    <w:rsid w:val="0091343E"/>
    <w:rsid w:val="00913733"/>
    <w:rsid w:val="00913787"/>
    <w:rsid w:val="009137E6"/>
    <w:rsid w:val="0091418C"/>
    <w:rsid w:val="00914241"/>
    <w:rsid w:val="00914294"/>
    <w:rsid w:val="00914432"/>
    <w:rsid w:val="009146F6"/>
    <w:rsid w:val="009148E6"/>
    <w:rsid w:val="00914997"/>
    <w:rsid w:val="00914ACA"/>
    <w:rsid w:val="00914BDB"/>
    <w:rsid w:val="00914C99"/>
    <w:rsid w:val="00914F37"/>
    <w:rsid w:val="00914F61"/>
    <w:rsid w:val="00915C27"/>
    <w:rsid w:val="009166D6"/>
    <w:rsid w:val="0091687A"/>
    <w:rsid w:val="00916F06"/>
    <w:rsid w:val="00916FFF"/>
    <w:rsid w:val="009171E6"/>
    <w:rsid w:val="00917418"/>
    <w:rsid w:val="00917750"/>
    <w:rsid w:val="009179DF"/>
    <w:rsid w:val="00917A43"/>
    <w:rsid w:val="00917BCF"/>
    <w:rsid w:val="00917E74"/>
    <w:rsid w:val="00917FC1"/>
    <w:rsid w:val="009201B8"/>
    <w:rsid w:val="009202CC"/>
    <w:rsid w:val="009202FB"/>
    <w:rsid w:val="00920A45"/>
    <w:rsid w:val="00920BE1"/>
    <w:rsid w:val="00920DFB"/>
    <w:rsid w:val="009214E4"/>
    <w:rsid w:val="00921555"/>
    <w:rsid w:val="0092199D"/>
    <w:rsid w:val="00921BF3"/>
    <w:rsid w:val="00921C9E"/>
    <w:rsid w:val="00921F20"/>
    <w:rsid w:val="00922024"/>
    <w:rsid w:val="009224A0"/>
    <w:rsid w:val="009226FC"/>
    <w:rsid w:val="00922748"/>
    <w:rsid w:val="00922AF4"/>
    <w:rsid w:val="00922BA3"/>
    <w:rsid w:val="00922E45"/>
    <w:rsid w:val="00922E77"/>
    <w:rsid w:val="00922EA8"/>
    <w:rsid w:val="0092372A"/>
    <w:rsid w:val="0092387F"/>
    <w:rsid w:val="00923F1B"/>
    <w:rsid w:val="0092415A"/>
    <w:rsid w:val="0092419E"/>
    <w:rsid w:val="0092446C"/>
    <w:rsid w:val="009245CC"/>
    <w:rsid w:val="009247DB"/>
    <w:rsid w:val="0092482A"/>
    <w:rsid w:val="00924928"/>
    <w:rsid w:val="00924A59"/>
    <w:rsid w:val="00924DD8"/>
    <w:rsid w:val="009250F3"/>
    <w:rsid w:val="0092567A"/>
    <w:rsid w:val="00925691"/>
    <w:rsid w:val="00925844"/>
    <w:rsid w:val="00925901"/>
    <w:rsid w:val="00925B39"/>
    <w:rsid w:val="00925C24"/>
    <w:rsid w:val="00925D79"/>
    <w:rsid w:val="009264BB"/>
    <w:rsid w:val="00926619"/>
    <w:rsid w:val="00926624"/>
    <w:rsid w:val="00926BCC"/>
    <w:rsid w:val="00926D1A"/>
    <w:rsid w:val="00926DA1"/>
    <w:rsid w:val="00926EB0"/>
    <w:rsid w:val="009272FE"/>
    <w:rsid w:val="009274EC"/>
    <w:rsid w:val="0092769F"/>
    <w:rsid w:val="00927994"/>
    <w:rsid w:val="00927D1D"/>
    <w:rsid w:val="0093006C"/>
    <w:rsid w:val="009300E5"/>
    <w:rsid w:val="00930366"/>
    <w:rsid w:val="00930563"/>
    <w:rsid w:val="009307A3"/>
    <w:rsid w:val="009309F7"/>
    <w:rsid w:val="00930E73"/>
    <w:rsid w:val="00931565"/>
    <w:rsid w:val="00931644"/>
    <w:rsid w:val="009317E8"/>
    <w:rsid w:val="009318D2"/>
    <w:rsid w:val="00931E5A"/>
    <w:rsid w:val="00931FB3"/>
    <w:rsid w:val="009325EA"/>
    <w:rsid w:val="009326C5"/>
    <w:rsid w:val="0093273E"/>
    <w:rsid w:val="00932920"/>
    <w:rsid w:val="0093292F"/>
    <w:rsid w:val="00932C48"/>
    <w:rsid w:val="00932FC6"/>
    <w:rsid w:val="009330EE"/>
    <w:rsid w:val="0093314E"/>
    <w:rsid w:val="00933274"/>
    <w:rsid w:val="009338DB"/>
    <w:rsid w:val="00933C14"/>
    <w:rsid w:val="00933D0D"/>
    <w:rsid w:val="0093448A"/>
    <w:rsid w:val="00934702"/>
    <w:rsid w:val="00935118"/>
    <w:rsid w:val="009352DC"/>
    <w:rsid w:val="00935634"/>
    <w:rsid w:val="00935B83"/>
    <w:rsid w:val="00936029"/>
    <w:rsid w:val="00936649"/>
    <w:rsid w:val="00936707"/>
    <w:rsid w:val="0093671B"/>
    <w:rsid w:val="009369EB"/>
    <w:rsid w:val="00936D0E"/>
    <w:rsid w:val="00936D98"/>
    <w:rsid w:val="00936E80"/>
    <w:rsid w:val="00936F5F"/>
    <w:rsid w:val="00937102"/>
    <w:rsid w:val="0093722F"/>
    <w:rsid w:val="009374C7"/>
    <w:rsid w:val="00937602"/>
    <w:rsid w:val="00937E26"/>
    <w:rsid w:val="00940512"/>
    <w:rsid w:val="0094052D"/>
    <w:rsid w:val="0094067A"/>
    <w:rsid w:val="00940849"/>
    <w:rsid w:val="00940DA2"/>
    <w:rsid w:val="0094167F"/>
    <w:rsid w:val="00941D07"/>
    <w:rsid w:val="00941E60"/>
    <w:rsid w:val="00942281"/>
    <w:rsid w:val="0094246D"/>
    <w:rsid w:val="00942663"/>
    <w:rsid w:val="009427DF"/>
    <w:rsid w:val="00942AB6"/>
    <w:rsid w:val="00942B16"/>
    <w:rsid w:val="00943136"/>
    <w:rsid w:val="0094349A"/>
    <w:rsid w:val="009436C7"/>
    <w:rsid w:val="00943E34"/>
    <w:rsid w:val="009449C3"/>
    <w:rsid w:val="009449F5"/>
    <w:rsid w:val="00944E44"/>
    <w:rsid w:val="00944ED0"/>
    <w:rsid w:val="009450EF"/>
    <w:rsid w:val="009457C7"/>
    <w:rsid w:val="00945B55"/>
    <w:rsid w:val="00945DB1"/>
    <w:rsid w:val="009463B2"/>
    <w:rsid w:val="009467FF"/>
    <w:rsid w:val="00946A0A"/>
    <w:rsid w:val="00946B59"/>
    <w:rsid w:val="00946E11"/>
    <w:rsid w:val="009470FE"/>
    <w:rsid w:val="00947406"/>
    <w:rsid w:val="00947D7F"/>
    <w:rsid w:val="009501B1"/>
    <w:rsid w:val="00950207"/>
    <w:rsid w:val="009505D5"/>
    <w:rsid w:val="0095079C"/>
    <w:rsid w:val="009507B7"/>
    <w:rsid w:val="00950C58"/>
    <w:rsid w:val="00950CC8"/>
    <w:rsid w:val="0095101E"/>
    <w:rsid w:val="00951085"/>
    <w:rsid w:val="009513CB"/>
    <w:rsid w:val="009513DC"/>
    <w:rsid w:val="009516C4"/>
    <w:rsid w:val="009519D0"/>
    <w:rsid w:val="00951A1C"/>
    <w:rsid w:val="00951FBC"/>
    <w:rsid w:val="00952177"/>
    <w:rsid w:val="00952AE7"/>
    <w:rsid w:val="00952B8F"/>
    <w:rsid w:val="00953012"/>
    <w:rsid w:val="009535AA"/>
    <w:rsid w:val="0095362E"/>
    <w:rsid w:val="009536AF"/>
    <w:rsid w:val="00953D2B"/>
    <w:rsid w:val="009545A3"/>
    <w:rsid w:val="0095473C"/>
    <w:rsid w:val="00954792"/>
    <w:rsid w:val="009547CE"/>
    <w:rsid w:val="00954822"/>
    <w:rsid w:val="00954A25"/>
    <w:rsid w:val="00954FB5"/>
    <w:rsid w:val="00955138"/>
    <w:rsid w:val="0095556C"/>
    <w:rsid w:val="009556F5"/>
    <w:rsid w:val="0095588C"/>
    <w:rsid w:val="00955A89"/>
    <w:rsid w:val="009561D1"/>
    <w:rsid w:val="00956356"/>
    <w:rsid w:val="009564CC"/>
    <w:rsid w:val="00956519"/>
    <w:rsid w:val="0095693D"/>
    <w:rsid w:val="00956967"/>
    <w:rsid w:val="00956D5A"/>
    <w:rsid w:val="00956E09"/>
    <w:rsid w:val="0095711C"/>
    <w:rsid w:val="00957192"/>
    <w:rsid w:val="00957327"/>
    <w:rsid w:val="0095771E"/>
    <w:rsid w:val="0095792D"/>
    <w:rsid w:val="00957B12"/>
    <w:rsid w:val="00957D40"/>
    <w:rsid w:val="00957F2C"/>
    <w:rsid w:val="009600EF"/>
    <w:rsid w:val="00960170"/>
    <w:rsid w:val="009602E5"/>
    <w:rsid w:val="009606BE"/>
    <w:rsid w:val="0096179A"/>
    <w:rsid w:val="00961AB1"/>
    <w:rsid w:val="00961B7A"/>
    <w:rsid w:val="00961B8B"/>
    <w:rsid w:val="00961CA4"/>
    <w:rsid w:val="00961F06"/>
    <w:rsid w:val="009622EB"/>
    <w:rsid w:val="009626D9"/>
    <w:rsid w:val="009626FC"/>
    <w:rsid w:val="00962737"/>
    <w:rsid w:val="009629B9"/>
    <w:rsid w:val="00962B18"/>
    <w:rsid w:val="00962BA5"/>
    <w:rsid w:val="00963328"/>
    <w:rsid w:val="009635EF"/>
    <w:rsid w:val="009636B4"/>
    <w:rsid w:val="0096370D"/>
    <w:rsid w:val="0096375F"/>
    <w:rsid w:val="00963853"/>
    <w:rsid w:val="00963A07"/>
    <w:rsid w:val="00963CAC"/>
    <w:rsid w:val="009641A1"/>
    <w:rsid w:val="009642BA"/>
    <w:rsid w:val="0096437C"/>
    <w:rsid w:val="0096490A"/>
    <w:rsid w:val="00964A4F"/>
    <w:rsid w:val="00964AEF"/>
    <w:rsid w:val="0096529C"/>
    <w:rsid w:val="009652E4"/>
    <w:rsid w:val="00965663"/>
    <w:rsid w:val="009658B8"/>
    <w:rsid w:val="00965963"/>
    <w:rsid w:val="0096597D"/>
    <w:rsid w:val="00965F73"/>
    <w:rsid w:val="009661D6"/>
    <w:rsid w:val="009663D8"/>
    <w:rsid w:val="00966A84"/>
    <w:rsid w:val="00966C14"/>
    <w:rsid w:val="00966C1A"/>
    <w:rsid w:val="0096739E"/>
    <w:rsid w:val="009675D7"/>
    <w:rsid w:val="00967A53"/>
    <w:rsid w:val="00967BA1"/>
    <w:rsid w:val="00967C57"/>
    <w:rsid w:val="00970300"/>
    <w:rsid w:val="0097085A"/>
    <w:rsid w:val="009709F1"/>
    <w:rsid w:val="009710CB"/>
    <w:rsid w:val="00971174"/>
    <w:rsid w:val="009713A2"/>
    <w:rsid w:val="00971540"/>
    <w:rsid w:val="00971DFD"/>
    <w:rsid w:val="009723A5"/>
    <w:rsid w:val="009724E5"/>
    <w:rsid w:val="009728D7"/>
    <w:rsid w:val="00973431"/>
    <w:rsid w:val="0097370D"/>
    <w:rsid w:val="0097385F"/>
    <w:rsid w:val="00973901"/>
    <w:rsid w:val="00973D69"/>
    <w:rsid w:val="00974052"/>
    <w:rsid w:val="009740DE"/>
    <w:rsid w:val="009741E4"/>
    <w:rsid w:val="0097438E"/>
    <w:rsid w:val="0097461B"/>
    <w:rsid w:val="00974836"/>
    <w:rsid w:val="00974E79"/>
    <w:rsid w:val="00974FFF"/>
    <w:rsid w:val="00975175"/>
    <w:rsid w:val="0097535E"/>
    <w:rsid w:val="0097549C"/>
    <w:rsid w:val="00975521"/>
    <w:rsid w:val="00975846"/>
    <w:rsid w:val="00975BCA"/>
    <w:rsid w:val="00975F8B"/>
    <w:rsid w:val="009763D9"/>
    <w:rsid w:val="00976C10"/>
    <w:rsid w:val="00976F03"/>
    <w:rsid w:val="009770FE"/>
    <w:rsid w:val="00977113"/>
    <w:rsid w:val="00977397"/>
    <w:rsid w:val="00977461"/>
    <w:rsid w:val="0098011C"/>
    <w:rsid w:val="009804DF"/>
    <w:rsid w:val="0098058A"/>
    <w:rsid w:val="00981149"/>
    <w:rsid w:val="009811EF"/>
    <w:rsid w:val="009815A7"/>
    <w:rsid w:val="0098168E"/>
    <w:rsid w:val="00981738"/>
    <w:rsid w:val="00981944"/>
    <w:rsid w:val="00981A59"/>
    <w:rsid w:val="00981BBE"/>
    <w:rsid w:val="00981C98"/>
    <w:rsid w:val="00981D4F"/>
    <w:rsid w:val="00982203"/>
    <w:rsid w:val="0098220C"/>
    <w:rsid w:val="0098222D"/>
    <w:rsid w:val="0098230D"/>
    <w:rsid w:val="009824B5"/>
    <w:rsid w:val="00982560"/>
    <w:rsid w:val="009827B0"/>
    <w:rsid w:val="00982A1E"/>
    <w:rsid w:val="00982ABE"/>
    <w:rsid w:val="00982BCC"/>
    <w:rsid w:val="00982C48"/>
    <w:rsid w:val="00982C5F"/>
    <w:rsid w:val="00982CB5"/>
    <w:rsid w:val="00982F3B"/>
    <w:rsid w:val="009832DA"/>
    <w:rsid w:val="0098330A"/>
    <w:rsid w:val="009836E4"/>
    <w:rsid w:val="009839DD"/>
    <w:rsid w:val="009842B5"/>
    <w:rsid w:val="0098442E"/>
    <w:rsid w:val="009844C1"/>
    <w:rsid w:val="009845A8"/>
    <w:rsid w:val="00984780"/>
    <w:rsid w:val="00984AB7"/>
    <w:rsid w:val="00984B65"/>
    <w:rsid w:val="00984C58"/>
    <w:rsid w:val="00984DF9"/>
    <w:rsid w:val="009850E9"/>
    <w:rsid w:val="009851B0"/>
    <w:rsid w:val="009851D9"/>
    <w:rsid w:val="009856BE"/>
    <w:rsid w:val="00985849"/>
    <w:rsid w:val="00985C92"/>
    <w:rsid w:val="0098633A"/>
    <w:rsid w:val="00986A40"/>
    <w:rsid w:val="00986AC5"/>
    <w:rsid w:val="00986BBE"/>
    <w:rsid w:val="00986BD1"/>
    <w:rsid w:val="00986BD7"/>
    <w:rsid w:val="00986FC3"/>
    <w:rsid w:val="009871A7"/>
    <w:rsid w:val="009872F4"/>
    <w:rsid w:val="009873D8"/>
    <w:rsid w:val="00987493"/>
    <w:rsid w:val="00987AEE"/>
    <w:rsid w:val="00987D8F"/>
    <w:rsid w:val="00990829"/>
    <w:rsid w:val="00990841"/>
    <w:rsid w:val="009914B0"/>
    <w:rsid w:val="00991952"/>
    <w:rsid w:val="00991A2E"/>
    <w:rsid w:val="00991B54"/>
    <w:rsid w:val="00991C38"/>
    <w:rsid w:val="00992007"/>
    <w:rsid w:val="0099207A"/>
    <w:rsid w:val="00992202"/>
    <w:rsid w:val="009922A6"/>
    <w:rsid w:val="009924C6"/>
    <w:rsid w:val="00992B6C"/>
    <w:rsid w:val="00992B9F"/>
    <w:rsid w:val="00992BD5"/>
    <w:rsid w:val="00992CF9"/>
    <w:rsid w:val="00993041"/>
    <w:rsid w:val="009930EA"/>
    <w:rsid w:val="00993221"/>
    <w:rsid w:val="00993328"/>
    <w:rsid w:val="009934ED"/>
    <w:rsid w:val="00993747"/>
    <w:rsid w:val="0099383C"/>
    <w:rsid w:val="009938DD"/>
    <w:rsid w:val="00994122"/>
    <w:rsid w:val="00994186"/>
    <w:rsid w:val="00994553"/>
    <w:rsid w:val="0099491E"/>
    <w:rsid w:val="00994A67"/>
    <w:rsid w:val="00994F05"/>
    <w:rsid w:val="00994F46"/>
    <w:rsid w:val="009950B1"/>
    <w:rsid w:val="00995521"/>
    <w:rsid w:val="009957B7"/>
    <w:rsid w:val="00995AC7"/>
    <w:rsid w:val="00995CCD"/>
    <w:rsid w:val="0099611B"/>
    <w:rsid w:val="00996127"/>
    <w:rsid w:val="00996231"/>
    <w:rsid w:val="00996812"/>
    <w:rsid w:val="00996A28"/>
    <w:rsid w:val="00996BDA"/>
    <w:rsid w:val="00997164"/>
    <w:rsid w:val="00997367"/>
    <w:rsid w:val="009978D5"/>
    <w:rsid w:val="00997BFC"/>
    <w:rsid w:val="00997D05"/>
    <w:rsid w:val="00997EC5"/>
    <w:rsid w:val="00997FDB"/>
    <w:rsid w:val="009A0F32"/>
    <w:rsid w:val="009A0FAE"/>
    <w:rsid w:val="009A1044"/>
    <w:rsid w:val="009A1471"/>
    <w:rsid w:val="009A15BF"/>
    <w:rsid w:val="009A1999"/>
    <w:rsid w:val="009A1CF9"/>
    <w:rsid w:val="009A1D78"/>
    <w:rsid w:val="009A2225"/>
    <w:rsid w:val="009A222D"/>
    <w:rsid w:val="009A2552"/>
    <w:rsid w:val="009A262A"/>
    <w:rsid w:val="009A3413"/>
    <w:rsid w:val="009A3592"/>
    <w:rsid w:val="009A3634"/>
    <w:rsid w:val="009A38F6"/>
    <w:rsid w:val="009A3A87"/>
    <w:rsid w:val="009A3AEF"/>
    <w:rsid w:val="009A4005"/>
    <w:rsid w:val="009A41CF"/>
    <w:rsid w:val="009A471B"/>
    <w:rsid w:val="009A4776"/>
    <w:rsid w:val="009A4B55"/>
    <w:rsid w:val="009A4D65"/>
    <w:rsid w:val="009A4DE8"/>
    <w:rsid w:val="009A4E55"/>
    <w:rsid w:val="009A507A"/>
    <w:rsid w:val="009A516B"/>
    <w:rsid w:val="009A53C7"/>
    <w:rsid w:val="009A5414"/>
    <w:rsid w:val="009A58C5"/>
    <w:rsid w:val="009A5AC1"/>
    <w:rsid w:val="009A5AC7"/>
    <w:rsid w:val="009A5C64"/>
    <w:rsid w:val="009A5E1D"/>
    <w:rsid w:val="009A62E8"/>
    <w:rsid w:val="009A6463"/>
    <w:rsid w:val="009A6883"/>
    <w:rsid w:val="009A6B72"/>
    <w:rsid w:val="009A6C30"/>
    <w:rsid w:val="009A6D2D"/>
    <w:rsid w:val="009A7619"/>
    <w:rsid w:val="009A7926"/>
    <w:rsid w:val="009A7ECE"/>
    <w:rsid w:val="009B035B"/>
    <w:rsid w:val="009B05BA"/>
    <w:rsid w:val="009B0DFC"/>
    <w:rsid w:val="009B0FAD"/>
    <w:rsid w:val="009B10D7"/>
    <w:rsid w:val="009B1287"/>
    <w:rsid w:val="009B12D6"/>
    <w:rsid w:val="009B13A4"/>
    <w:rsid w:val="009B14A5"/>
    <w:rsid w:val="009B1925"/>
    <w:rsid w:val="009B1A41"/>
    <w:rsid w:val="009B1BB2"/>
    <w:rsid w:val="009B1E94"/>
    <w:rsid w:val="009B1E95"/>
    <w:rsid w:val="009B2183"/>
    <w:rsid w:val="009B21C4"/>
    <w:rsid w:val="009B2378"/>
    <w:rsid w:val="009B2504"/>
    <w:rsid w:val="009B2ABB"/>
    <w:rsid w:val="009B2DF1"/>
    <w:rsid w:val="009B2FA2"/>
    <w:rsid w:val="009B32D9"/>
    <w:rsid w:val="009B44C3"/>
    <w:rsid w:val="009B4936"/>
    <w:rsid w:val="009B4B47"/>
    <w:rsid w:val="009B51AB"/>
    <w:rsid w:val="009B51EA"/>
    <w:rsid w:val="009B55A3"/>
    <w:rsid w:val="009B5B1F"/>
    <w:rsid w:val="009B5CDD"/>
    <w:rsid w:val="009B5D6E"/>
    <w:rsid w:val="009B6162"/>
    <w:rsid w:val="009B6205"/>
    <w:rsid w:val="009B654A"/>
    <w:rsid w:val="009B6640"/>
    <w:rsid w:val="009B6756"/>
    <w:rsid w:val="009B67C2"/>
    <w:rsid w:val="009B6860"/>
    <w:rsid w:val="009B6942"/>
    <w:rsid w:val="009B6EE1"/>
    <w:rsid w:val="009B77E4"/>
    <w:rsid w:val="009B77F7"/>
    <w:rsid w:val="009B79BB"/>
    <w:rsid w:val="009B7AB8"/>
    <w:rsid w:val="009B7C18"/>
    <w:rsid w:val="009B7D40"/>
    <w:rsid w:val="009B7DB3"/>
    <w:rsid w:val="009B7DC2"/>
    <w:rsid w:val="009C006C"/>
    <w:rsid w:val="009C0258"/>
    <w:rsid w:val="009C063B"/>
    <w:rsid w:val="009C08B1"/>
    <w:rsid w:val="009C099D"/>
    <w:rsid w:val="009C0B4A"/>
    <w:rsid w:val="009C0B59"/>
    <w:rsid w:val="009C0B76"/>
    <w:rsid w:val="009C0E02"/>
    <w:rsid w:val="009C0E99"/>
    <w:rsid w:val="009C0EAA"/>
    <w:rsid w:val="009C1492"/>
    <w:rsid w:val="009C1773"/>
    <w:rsid w:val="009C1D9A"/>
    <w:rsid w:val="009C1E5A"/>
    <w:rsid w:val="009C233B"/>
    <w:rsid w:val="009C239F"/>
    <w:rsid w:val="009C2468"/>
    <w:rsid w:val="009C24A3"/>
    <w:rsid w:val="009C2BBE"/>
    <w:rsid w:val="009C2FDA"/>
    <w:rsid w:val="009C32C0"/>
    <w:rsid w:val="009C32F1"/>
    <w:rsid w:val="009C34D4"/>
    <w:rsid w:val="009C3521"/>
    <w:rsid w:val="009C3548"/>
    <w:rsid w:val="009C35A1"/>
    <w:rsid w:val="009C364B"/>
    <w:rsid w:val="009C387C"/>
    <w:rsid w:val="009C3AC1"/>
    <w:rsid w:val="009C3C0E"/>
    <w:rsid w:val="009C3ECF"/>
    <w:rsid w:val="009C40BD"/>
    <w:rsid w:val="009C434A"/>
    <w:rsid w:val="009C4648"/>
    <w:rsid w:val="009C47A5"/>
    <w:rsid w:val="009C49DD"/>
    <w:rsid w:val="009C5009"/>
    <w:rsid w:val="009C504A"/>
    <w:rsid w:val="009C517D"/>
    <w:rsid w:val="009C5210"/>
    <w:rsid w:val="009C5359"/>
    <w:rsid w:val="009C54E8"/>
    <w:rsid w:val="009C55E6"/>
    <w:rsid w:val="009C5FD6"/>
    <w:rsid w:val="009C65CA"/>
    <w:rsid w:val="009C6726"/>
    <w:rsid w:val="009C679A"/>
    <w:rsid w:val="009C6F1A"/>
    <w:rsid w:val="009C6F9E"/>
    <w:rsid w:val="009C6FB8"/>
    <w:rsid w:val="009C6FD5"/>
    <w:rsid w:val="009C71BD"/>
    <w:rsid w:val="009C7626"/>
    <w:rsid w:val="009C77DE"/>
    <w:rsid w:val="009C7C8A"/>
    <w:rsid w:val="009C7CE3"/>
    <w:rsid w:val="009C7D32"/>
    <w:rsid w:val="009D0448"/>
    <w:rsid w:val="009D047F"/>
    <w:rsid w:val="009D0628"/>
    <w:rsid w:val="009D06C1"/>
    <w:rsid w:val="009D0847"/>
    <w:rsid w:val="009D0A8F"/>
    <w:rsid w:val="009D0AC0"/>
    <w:rsid w:val="009D0B38"/>
    <w:rsid w:val="009D0E30"/>
    <w:rsid w:val="009D0FE6"/>
    <w:rsid w:val="009D180E"/>
    <w:rsid w:val="009D1A2D"/>
    <w:rsid w:val="009D1AA9"/>
    <w:rsid w:val="009D1B97"/>
    <w:rsid w:val="009D1DC9"/>
    <w:rsid w:val="009D1FA5"/>
    <w:rsid w:val="009D24EE"/>
    <w:rsid w:val="009D25EE"/>
    <w:rsid w:val="009D27F1"/>
    <w:rsid w:val="009D2875"/>
    <w:rsid w:val="009D304E"/>
    <w:rsid w:val="009D3054"/>
    <w:rsid w:val="009D3361"/>
    <w:rsid w:val="009D35F2"/>
    <w:rsid w:val="009D3C00"/>
    <w:rsid w:val="009D43BA"/>
    <w:rsid w:val="009D44BE"/>
    <w:rsid w:val="009D4972"/>
    <w:rsid w:val="009D4BB9"/>
    <w:rsid w:val="009D4FA0"/>
    <w:rsid w:val="009D4FDB"/>
    <w:rsid w:val="009D5014"/>
    <w:rsid w:val="009D5353"/>
    <w:rsid w:val="009D5613"/>
    <w:rsid w:val="009D572B"/>
    <w:rsid w:val="009D57E0"/>
    <w:rsid w:val="009D5859"/>
    <w:rsid w:val="009D5C64"/>
    <w:rsid w:val="009D5E57"/>
    <w:rsid w:val="009D5F4D"/>
    <w:rsid w:val="009D6268"/>
    <w:rsid w:val="009D6278"/>
    <w:rsid w:val="009D64D2"/>
    <w:rsid w:val="009D6541"/>
    <w:rsid w:val="009D6568"/>
    <w:rsid w:val="009D6A18"/>
    <w:rsid w:val="009D6A79"/>
    <w:rsid w:val="009D6A8C"/>
    <w:rsid w:val="009D6CC8"/>
    <w:rsid w:val="009D7236"/>
    <w:rsid w:val="009D73F4"/>
    <w:rsid w:val="009D74A9"/>
    <w:rsid w:val="009D7770"/>
    <w:rsid w:val="009D785A"/>
    <w:rsid w:val="009D7885"/>
    <w:rsid w:val="009D79A8"/>
    <w:rsid w:val="009D7D07"/>
    <w:rsid w:val="009D7DBF"/>
    <w:rsid w:val="009E0073"/>
    <w:rsid w:val="009E065E"/>
    <w:rsid w:val="009E085B"/>
    <w:rsid w:val="009E09B2"/>
    <w:rsid w:val="009E0BC9"/>
    <w:rsid w:val="009E0D3C"/>
    <w:rsid w:val="009E0F57"/>
    <w:rsid w:val="009E1257"/>
    <w:rsid w:val="009E1377"/>
    <w:rsid w:val="009E1B45"/>
    <w:rsid w:val="009E1B5F"/>
    <w:rsid w:val="009E1DDC"/>
    <w:rsid w:val="009E1E9D"/>
    <w:rsid w:val="009E1EE8"/>
    <w:rsid w:val="009E2C29"/>
    <w:rsid w:val="009E2DF9"/>
    <w:rsid w:val="009E2F25"/>
    <w:rsid w:val="009E2F8B"/>
    <w:rsid w:val="009E2F95"/>
    <w:rsid w:val="009E37AB"/>
    <w:rsid w:val="009E37CF"/>
    <w:rsid w:val="009E3940"/>
    <w:rsid w:val="009E3A13"/>
    <w:rsid w:val="009E3A3E"/>
    <w:rsid w:val="009E3AD7"/>
    <w:rsid w:val="009E3D1C"/>
    <w:rsid w:val="009E3D8D"/>
    <w:rsid w:val="009E3F40"/>
    <w:rsid w:val="009E48E8"/>
    <w:rsid w:val="009E493D"/>
    <w:rsid w:val="009E4DBF"/>
    <w:rsid w:val="009E51B9"/>
    <w:rsid w:val="009E521C"/>
    <w:rsid w:val="009E53CD"/>
    <w:rsid w:val="009E5863"/>
    <w:rsid w:val="009E5868"/>
    <w:rsid w:val="009E588E"/>
    <w:rsid w:val="009E5913"/>
    <w:rsid w:val="009E5989"/>
    <w:rsid w:val="009E5F69"/>
    <w:rsid w:val="009E60AD"/>
    <w:rsid w:val="009E66EC"/>
    <w:rsid w:val="009E68ED"/>
    <w:rsid w:val="009E6B73"/>
    <w:rsid w:val="009E718B"/>
    <w:rsid w:val="009E73AD"/>
    <w:rsid w:val="009E73C4"/>
    <w:rsid w:val="009E73C9"/>
    <w:rsid w:val="009E78F6"/>
    <w:rsid w:val="009E7CD8"/>
    <w:rsid w:val="009E7E66"/>
    <w:rsid w:val="009F01D5"/>
    <w:rsid w:val="009F024B"/>
    <w:rsid w:val="009F02FD"/>
    <w:rsid w:val="009F04A2"/>
    <w:rsid w:val="009F0934"/>
    <w:rsid w:val="009F0BDC"/>
    <w:rsid w:val="009F0C52"/>
    <w:rsid w:val="009F0D26"/>
    <w:rsid w:val="009F0F6D"/>
    <w:rsid w:val="009F1416"/>
    <w:rsid w:val="009F17AD"/>
    <w:rsid w:val="009F1B7B"/>
    <w:rsid w:val="009F1C3E"/>
    <w:rsid w:val="009F1F79"/>
    <w:rsid w:val="009F20ED"/>
    <w:rsid w:val="009F22A9"/>
    <w:rsid w:val="009F24AA"/>
    <w:rsid w:val="009F262E"/>
    <w:rsid w:val="009F26BA"/>
    <w:rsid w:val="009F281C"/>
    <w:rsid w:val="009F2FC1"/>
    <w:rsid w:val="009F33E1"/>
    <w:rsid w:val="009F353E"/>
    <w:rsid w:val="009F37E0"/>
    <w:rsid w:val="009F3942"/>
    <w:rsid w:val="009F3A0D"/>
    <w:rsid w:val="009F3C2E"/>
    <w:rsid w:val="009F42F8"/>
    <w:rsid w:val="009F4F32"/>
    <w:rsid w:val="009F4F80"/>
    <w:rsid w:val="009F543B"/>
    <w:rsid w:val="009F54B7"/>
    <w:rsid w:val="009F5641"/>
    <w:rsid w:val="009F5769"/>
    <w:rsid w:val="009F579C"/>
    <w:rsid w:val="009F5F42"/>
    <w:rsid w:val="009F62DE"/>
    <w:rsid w:val="009F63B1"/>
    <w:rsid w:val="009F68F2"/>
    <w:rsid w:val="009F6F29"/>
    <w:rsid w:val="009F6FF9"/>
    <w:rsid w:val="009F749E"/>
    <w:rsid w:val="009F764F"/>
    <w:rsid w:val="009F7927"/>
    <w:rsid w:val="009F7DB2"/>
    <w:rsid w:val="00A0024F"/>
    <w:rsid w:val="00A0039E"/>
    <w:rsid w:val="00A00435"/>
    <w:rsid w:val="00A00442"/>
    <w:rsid w:val="00A007EB"/>
    <w:rsid w:val="00A00949"/>
    <w:rsid w:val="00A00A2C"/>
    <w:rsid w:val="00A00B1B"/>
    <w:rsid w:val="00A00BEF"/>
    <w:rsid w:val="00A00D72"/>
    <w:rsid w:val="00A00E1C"/>
    <w:rsid w:val="00A00E25"/>
    <w:rsid w:val="00A00E71"/>
    <w:rsid w:val="00A00ED7"/>
    <w:rsid w:val="00A018B7"/>
    <w:rsid w:val="00A018D0"/>
    <w:rsid w:val="00A01AEE"/>
    <w:rsid w:val="00A02085"/>
    <w:rsid w:val="00A0217B"/>
    <w:rsid w:val="00A02231"/>
    <w:rsid w:val="00A0247E"/>
    <w:rsid w:val="00A026F0"/>
    <w:rsid w:val="00A02750"/>
    <w:rsid w:val="00A0293E"/>
    <w:rsid w:val="00A02980"/>
    <w:rsid w:val="00A02A76"/>
    <w:rsid w:val="00A02BE8"/>
    <w:rsid w:val="00A02DC3"/>
    <w:rsid w:val="00A02DEF"/>
    <w:rsid w:val="00A03283"/>
    <w:rsid w:val="00A0335F"/>
    <w:rsid w:val="00A03718"/>
    <w:rsid w:val="00A039FF"/>
    <w:rsid w:val="00A044AA"/>
    <w:rsid w:val="00A04639"/>
    <w:rsid w:val="00A049C2"/>
    <w:rsid w:val="00A04A55"/>
    <w:rsid w:val="00A04B53"/>
    <w:rsid w:val="00A04B98"/>
    <w:rsid w:val="00A04BB7"/>
    <w:rsid w:val="00A05055"/>
    <w:rsid w:val="00A050A7"/>
    <w:rsid w:val="00A0553C"/>
    <w:rsid w:val="00A056F4"/>
    <w:rsid w:val="00A05F11"/>
    <w:rsid w:val="00A060C6"/>
    <w:rsid w:val="00A06108"/>
    <w:rsid w:val="00A062A4"/>
    <w:rsid w:val="00A06542"/>
    <w:rsid w:val="00A07610"/>
    <w:rsid w:val="00A07901"/>
    <w:rsid w:val="00A07B8C"/>
    <w:rsid w:val="00A07DBE"/>
    <w:rsid w:val="00A07E35"/>
    <w:rsid w:val="00A101FB"/>
    <w:rsid w:val="00A10279"/>
    <w:rsid w:val="00A10487"/>
    <w:rsid w:val="00A10551"/>
    <w:rsid w:val="00A10D85"/>
    <w:rsid w:val="00A10DC5"/>
    <w:rsid w:val="00A11356"/>
    <w:rsid w:val="00A113A3"/>
    <w:rsid w:val="00A11576"/>
    <w:rsid w:val="00A11AB3"/>
    <w:rsid w:val="00A11E55"/>
    <w:rsid w:val="00A12693"/>
    <w:rsid w:val="00A12740"/>
    <w:rsid w:val="00A12765"/>
    <w:rsid w:val="00A12B90"/>
    <w:rsid w:val="00A12C0F"/>
    <w:rsid w:val="00A138BD"/>
    <w:rsid w:val="00A138FA"/>
    <w:rsid w:val="00A13E6C"/>
    <w:rsid w:val="00A13F2F"/>
    <w:rsid w:val="00A141D5"/>
    <w:rsid w:val="00A14213"/>
    <w:rsid w:val="00A1444C"/>
    <w:rsid w:val="00A14B93"/>
    <w:rsid w:val="00A14BDF"/>
    <w:rsid w:val="00A14D1A"/>
    <w:rsid w:val="00A150AF"/>
    <w:rsid w:val="00A15158"/>
    <w:rsid w:val="00A154F4"/>
    <w:rsid w:val="00A15764"/>
    <w:rsid w:val="00A157D5"/>
    <w:rsid w:val="00A15C5E"/>
    <w:rsid w:val="00A15E4D"/>
    <w:rsid w:val="00A161EB"/>
    <w:rsid w:val="00A16328"/>
    <w:rsid w:val="00A16586"/>
    <w:rsid w:val="00A1677C"/>
    <w:rsid w:val="00A168F3"/>
    <w:rsid w:val="00A1690D"/>
    <w:rsid w:val="00A16ECD"/>
    <w:rsid w:val="00A1726D"/>
    <w:rsid w:val="00A17502"/>
    <w:rsid w:val="00A17AE9"/>
    <w:rsid w:val="00A17DAA"/>
    <w:rsid w:val="00A2056F"/>
    <w:rsid w:val="00A20621"/>
    <w:rsid w:val="00A20836"/>
    <w:rsid w:val="00A20B3A"/>
    <w:rsid w:val="00A2111B"/>
    <w:rsid w:val="00A2149C"/>
    <w:rsid w:val="00A21891"/>
    <w:rsid w:val="00A218CD"/>
    <w:rsid w:val="00A21BB6"/>
    <w:rsid w:val="00A21D31"/>
    <w:rsid w:val="00A21F5D"/>
    <w:rsid w:val="00A220CD"/>
    <w:rsid w:val="00A2217C"/>
    <w:rsid w:val="00A22547"/>
    <w:rsid w:val="00A22A0B"/>
    <w:rsid w:val="00A22C79"/>
    <w:rsid w:val="00A23009"/>
    <w:rsid w:val="00A236F7"/>
    <w:rsid w:val="00A23EBE"/>
    <w:rsid w:val="00A243B9"/>
    <w:rsid w:val="00A2446E"/>
    <w:rsid w:val="00A24C4E"/>
    <w:rsid w:val="00A24E38"/>
    <w:rsid w:val="00A24E62"/>
    <w:rsid w:val="00A24F64"/>
    <w:rsid w:val="00A25725"/>
    <w:rsid w:val="00A25915"/>
    <w:rsid w:val="00A25BE2"/>
    <w:rsid w:val="00A265B2"/>
    <w:rsid w:val="00A267CB"/>
    <w:rsid w:val="00A26909"/>
    <w:rsid w:val="00A269D7"/>
    <w:rsid w:val="00A26E8A"/>
    <w:rsid w:val="00A2719F"/>
    <w:rsid w:val="00A278F1"/>
    <w:rsid w:val="00A279C1"/>
    <w:rsid w:val="00A27A33"/>
    <w:rsid w:val="00A27CFB"/>
    <w:rsid w:val="00A30637"/>
    <w:rsid w:val="00A30727"/>
    <w:rsid w:val="00A31377"/>
    <w:rsid w:val="00A313D7"/>
    <w:rsid w:val="00A31F7A"/>
    <w:rsid w:val="00A32133"/>
    <w:rsid w:val="00A3240A"/>
    <w:rsid w:val="00A326B5"/>
    <w:rsid w:val="00A32AB4"/>
    <w:rsid w:val="00A32C71"/>
    <w:rsid w:val="00A32F66"/>
    <w:rsid w:val="00A3347A"/>
    <w:rsid w:val="00A336E3"/>
    <w:rsid w:val="00A33D3B"/>
    <w:rsid w:val="00A33E85"/>
    <w:rsid w:val="00A33E90"/>
    <w:rsid w:val="00A34AB2"/>
    <w:rsid w:val="00A34BA9"/>
    <w:rsid w:val="00A34DC8"/>
    <w:rsid w:val="00A34E00"/>
    <w:rsid w:val="00A34E23"/>
    <w:rsid w:val="00A34EF6"/>
    <w:rsid w:val="00A35467"/>
    <w:rsid w:val="00A35641"/>
    <w:rsid w:val="00A35759"/>
    <w:rsid w:val="00A35CF8"/>
    <w:rsid w:val="00A36060"/>
    <w:rsid w:val="00A365F3"/>
    <w:rsid w:val="00A366B6"/>
    <w:rsid w:val="00A36791"/>
    <w:rsid w:val="00A369FB"/>
    <w:rsid w:val="00A36A96"/>
    <w:rsid w:val="00A36DF9"/>
    <w:rsid w:val="00A370E2"/>
    <w:rsid w:val="00A37498"/>
    <w:rsid w:val="00A376F4"/>
    <w:rsid w:val="00A377BC"/>
    <w:rsid w:val="00A379BE"/>
    <w:rsid w:val="00A37B6B"/>
    <w:rsid w:val="00A37E92"/>
    <w:rsid w:val="00A37EA3"/>
    <w:rsid w:val="00A4022B"/>
    <w:rsid w:val="00A40507"/>
    <w:rsid w:val="00A408D4"/>
    <w:rsid w:val="00A411A8"/>
    <w:rsid w:val="00A41841"/>
    <w:rsid w:val="00A41A1F"/>
    <w:rsid w:val="00A41D1E"/>
    <w:rsid w:val="00A41E11"/>
    <w:rsid w:val="00A41E6B"/>
    <w:rsid w:val="00A42787"/>
    <w:rsid w:val="00A4283F"/>
    <w:rsid w:val="00A42B5D"/>
    <w:rsid w:val="00A43B21"/>
    <w:rsid w:val="00A43B9B"/>
    <w:rsid w:val="00A43E75"/>
    <w:rsid w:val="00A44269"/>
    <w:rsid w:val="00A443C2"/>
    <w:rsid w:val="00A44428"/>
    <w:rsid w:val="00A449C5"/>
    <w:rsid w:val="00A44A61"/>
    <w:rsid w:val="00A44D80"/>
    <w:rsid w:val="00A44EB0"/>
    <w:rsid w:val="00A44F0D"/>
    <w:rsid w:val="00A451D5"/>
    <w:rsid w:val="00A451F6"/>
    <w:rsid w:val="00A45A64"/>
    <w:rsid w:val="00A45ABC"/>
    <w:rsid w:val="00A45C4C"/>
    <w:rsid w:val="00A45D4E"/>
    <w:rsid w:val="00A45E7D"/>
    <w:rsid w:val="00A45F89"/>
    <w:rsid w:val="00A46013"/>
    <w:rsid w:val="00A46299"/>
    <w:rsid w:val="00A463BC"/>
    <w:rsid w:val="00A465FD"/>
    <w:rsid w:val="00A466BE"/>
    <w:rsid w:val="00A468A2"/>
    <w:rsid w:val="00A46969"/>
    <w:rsid w:val="00A46CBB"/>
    <w:rsid w:val="00A4702B"/>
    <w:rsid w:val="00A470B3"/>
    <w:rsid w:val="00A47144"/>
    <w:rsid w:val="00A4745C"/>
    <w:rsid w:val="00A4764A"/>
    <w:rsid w:val="00A47901"/>
    <w:rsid w:val="00A47962"/>
    <w:rsid w:val="00A47E72"/>
    <w:rsid w:val="00A50396"/>
    <w:rsid w:val="00A50AA3"/>
    <w:rsid w:val="00A50EF9"/>
    <w:rsid w:val="00A50FAA"/>
    <w:rsid w:val="00A510B0"/>
    <w:rsid w:val="00A5117E"/>
    <w:rsid w:val="00A512A9"/>
    <w:rsid w:val="00A51599"/>
    <w:rsid w:val="00A519D4"/>
    <w:rsid w:val="00A51AA7"/>
    <w:rsid w:val="00A520A0"/>
    <w:rsid w:val="00A52139"/>
    <w:rsid w:val="00A521F4"/>
    <w:rsid w:val="00A5233A"/>
    <w:rsid w:val="00A52585"/>
    <w:rsid w:val="00A5260D"/>
    <w:rsid w:val="00A52FAB"/>
    <w:rsid w:val="00A5321A"/>
    <w:rsid w:val="00A5333B"/>
    <w:rsid w:val="00A53927"/>
    <w:rsid w:val="00A53C36"/>
    <w:rsid w:val="00A53D83"/>
    <w:rsid w:val="00A53DF1"/>
    <w:rsid w:val="00A54005"/>
    <w:rsid w:val="00A54086"/>
    <w:rsid w:val="00A547CE"/>
    <w:rsid w:val="00A54A39"/>
    <w:rsid w:val="00A54C20"/>
    <w:rsid w:val="00A54ED2"/>
    <w:rsid w:val="00A55241"/>
    <w:rsid w:val="00A55383"/>
    <w:rsid w:val="00A5550B"/>
    <w:rsid w:val="00A55701"/>
    <w:rsid w:val="00A55C30"/>
    <w:rsid w:val="00A55D6B"/>
    <w:rsid w:val="00A55EDD"/>
    <w:rsid w:val="00A560F5"/>
    <w:rsid w:val="00A56443"/>
    <w:rsid w:val="00A56972"/>
    <w:rsid w:val="00A569F8"/>
    <w:rsid w:val="00A56FB0"/>
    <w:rsid w:val="00A575F6"/>
    <w:rsid w:val="00A57613"/>
    <w:rsid w:val="00A5786F"/>
    <w:rsid w:val="00A578FD"/>
    <w:rsid w:val="00A579B7"/>
    <w:rsid w:val="00A579F0"/>
    <w:rsid w:val="00A57B3D"/>
    <w:rsid w:val="00A60D9B"/>
    <w:rsid w:val="00A6155C"/>
    <w:rsid w:val="00A6228E"/>
    <w:rsid w:val="00A62336"/>
    <w:rsid w:val="00A623DC"/>
    <w:rsid w:val="00A6242A"/>
    <w:rsid w:val="00A62550"/>
    <w:rsid w:val="00A62E61"/>
    <w:rsid w:val="00A63228"/>
    <w:rsid w:val="00A633C6"/>
    <w:rsid w:val="00A63475"/>
    <w:rsid w:val="00A63721"/>
    <w:rsid w:val="00A63AA1"/>
    <w:rsid w:val="00A63B9F"/>
    <w:rsid w:val="00A63BCC"/>
    <w:rsid w:val="00A63CDB"/>
    <w:rsid w:val="00A63E75"/>
    <w:rsid w:val="00A63F20"/>
    <w:rsid w:val="00A63FC8"/>
    <w:rsid w:val="00A64616"/>
    <w:rsid w:val="00A6487E"/>
    <w:rsid w:val="00A64BED"/>
    <w:rsid w:val="00A64D5E"/>
    <w:rsid w:val="00A64E90"/>
    <w:rsid w:val="00A64EC7"/>
    <w:rsid w:val="00A64F4B"/>
    <w:rsid w:val="00A64FF5"/>
    <w:rsid w:val="00A6514B"/>
    <w:rsid w:val="00A65A54"/>
    <w:rsid w:val="00A65E89"/>
    <w:rsid w:val="00A6603E"/>
    <w:rsid w:val="00A66393"/>
    <w:rsid w:val="00A6696D"/>
    <w:rsid w:val="00A66C02"/>
    <w:rsid w:val="00A67173"/>
    <w:rsid w:val="00A67364"/>
    <w:rsid w:val="00A676A3"/>
    <w:rsid w:val="00A678F6"/>
    <w:rsid w:val="00A6799D"/>
    <w:rsid w:val="00A67BAC"/>
    <w:rsid w:val="00A67D6B"/>
    <w:rsid w:val="00A67F8F"/>
    <w:rsid w:val="00A7005A"/>
    <w:rsid w:val="00A704EA"/>
    <w:rsid w:val="00A7050E"/>
    <w:rsid w:val="00A70625"/>
    <w:rsid w:val="00A707E7"/>
    <w:rsid w:val="00A70B72"/>
    <w:rsid w:val="00A70BF3"/>
    <w:rsid w:val="00A70C9E"/>
    <w:rsid w:val="00A70E1A"/>
    <w:rsid w:val="00A70ECA"/>
    <w:rsid w:val="00A712CB"/>
    <w:rsid w:val="00A717C6"/>
    <w:rsid w:val="00A71B2E"/>
    <w:rsid w:val="00A71CF2"/>
    <w:rsid w:val="00A71DCB"/>
    <w:rsid w:val="00A71F3E"/>
    <w:rsid w:val="00A7219B"/>
    <w:rsid w:val="00A721D1"/>
    <w:rsid w:val="00A72302"/>
    <w:rsid w:val="00A727CA"/>
    <w:rsid w:val="00A72820"/>
    <w:rsid w:val="00A728CE"/>
    <w:rsid w:val="00A72963"/>
    <w:rsid w:val="00A72B21"/>
    <w:rsid w:val="00A72D82"/>
    <w:rsid w:val="00A72E04"/>
    <w:rsid w:val="00A730EC"/>
    <w:rsid w:val="00A735DF"/>
    <w:rsid w:val="00A737D4"/>
    <w:rsid w:val="00A73A1A"/>
    <w:rsid w:val="00A7403C"/>
    <w:rsid w:val="00A74807"/>
    <w:rsid w:val="00A74998"/>
    <w:rsid w:val="00A74B99"/>
    <w:rsid w:val="00A75042"/>
    <w:rsid w:val="00A75721"/>
    <w:rsid w:val="00A75984"/>
    <w:rsid w:val="00A75AB2"/>
    <w:rsid w:val="00A75B68"/>
    <w:rsid w:val="00A7662B"/>
    <w:rsid w:val="00A766ED"/>
    <w:rsid w:val="00A768BC"/>
    <w:rsid w:val="00A76A47"/>
    <w:rsid w:val="00A76B99"/>
    <w:rsid w:val="00A77211"/>
    <w:rsid w:val="00A772EA"/>
    <w:rsid w:val="00A775B8"/>
    <w:rsid w:val="00A775D0"/>
    <w:rsid w:val="00A779F9"/>
    <w:rsid w:val="00A77A4E"/>
    <w:rsid w:val="00A77B7F"/>
    <w:rsid w:val="00A800F7"/>
    <w:rsid w:val="00A80143"/>
    <w:rsid w:val="00A804F9"/>
    <w:rsid w:val="00A805CC"/>
    <w:rsid w:val="00A80635"/>
    <w:rsid w:val="00A806A7"/>
    <w:rsid w:val="00A80739"/>
    <w:rsid w:val="00A8082B"/>
    <w:rsid w:val="00A80C27"/>
    <w:rsid w:val="00A80CC7"/>
    <w:rsid w:val="00A80CCB"/>
    <w:rsid w:val="00A80D44"/>
    <w:rsid w:val="00A80F78"/>
    <w:rsid w:val="00A810F6"/>
    <w:rsid w:val="00A81166"/>
    <w:rsid w:val="00A81225"/>
    <w:rsid w:val="00A8159B"/>
    <w:rsid w:val="00A81A10"/>
    <w:rsid w:val="00A81A22"/>
    <w:rsid w:val="00A81A59"/>
    <w:rsid w:val="00A8223E"/>
    <w:rsid w:val="00A8225A"/>
    <w:rsid w:val="00A82412"/>
    <w:rsid w:val="00A8262E"/>
    <w:rsid w:val="00A82EFE"/>
    <w:rsid w:val="00A82F60"/>
    <w:rsid w:val="00A83141"/>
    <w:rsid w:val="00A83501"/>
    <w:rsid w:val="00A83954"/>
    <w:rsid w:val="00A83A09"/>
    <w:rsid w:val="00A83C57"/>
    <w:rsid w:val="00A83CEE"/>
    <w:rsid w:val="00A844D0"/>
    <w:rsid w:val="00A844F9"/>
    <w:rsid w:val="00A8510C"/>
    <w:rsid w:val="00A851EE"/>
    <w:rsid w:val="00A8543A"/>
    <w:rsid w:val="00A85739"/>
    <w:rsid w:val="00A85EA9"/>
    <w:rsid w:val="00A85EEA"/>
    <w:rsid w:val="00A86020"/>
    <w:rsid w:val="00A8651B"/>
    <w:rsid w:val="00A86838"/>
    <w:rsid w:val="00A86AC4"/>
    <w:rsid w:val="00A86B65"/>
    <w:rsid w:val="00A86B6D"/>
    <w:rsid w:val="00A86BF0"/>
    <w:rsid w:val="00A86E29"/>
    <w:rsid w:val="00A86FD5"/>
    <w:rsid w:val="00A87889"/>
    <w:rsid w:val="00A87C20"/>
    <w:rsid w:val="00A901B5"/>
    <w:rsid w:val="00A9065F"/>
    <w:rsid w:val="00A90804"/>
    <w:rsid w:val="00A9081B"/>
    <w:rsid w:val="00A90931"/>
    <w:rsid w:val="00A90988"/>
    <w:rsid w:val="00A90E4C"/>
    <w:rsid w:val="00A90E7C"/>
    <w:rsid w:val="00A90FBF"/>
    <w:rsid w:val="00A91208"/>
    <w:rsid w:val="00A91387"/>
    <w:rsid w:val="00A914A9"/>
    <w:rsid w:val="00A91541"/>
    <w:rsid w:val="00A916BE"/>
    <w:rsid w:val="00A91836"/>
    <w:rsid w:val="00A918AD"/>
    <w:rsid w:val="00A91D26"/>
    <w:rsid w:val="00A91FE1"/>
    <w:rsid w:val="00A92122"/>
    <w:rsid w:val="00A92355"/>
    <w:rsid w:val="00A9280F"/>
    <w:rsid w:val="00A928E5"/>
    <w:rsid w:val="00A92AF6"/>
    <w:rsid w:val="00A92C05"/>
    <w:rsid w:val="00A936F4"/>
    <w:rsid w:val="00A9374A"/>
    <w:rsid w:val="00A93774"/>
    <w:rsid w:val="00A9399D"/>
    <w:rsid w:val="00A93A05"/>
    <w:rsid w:val="00A93A1E"/>
    <w:rsid w:val="00A93C75"/>
    <w:rsid w:val="00A9454D"/>
    <w:rsid w:val="00A949A2"/>
    <w:rsid w:val="00A94C43"/>
    <w:rsid w:val="00A94F95"/>
    <w:rsid w:val="00A953C6"/>
    <w:rsid w:val="00A95447"/>
    <w:rsid w:val="00A954A0"/>
    <w:rsid w:val="00A95AFF"/>
    <w:rsid w:val="00A95E8B"/>
    <w:rsid w:val="00A95FF2"/>
    <w:rsid w:val="00A96430"/>
    <w:rsid w:val="00A96459"/>
    <w:rsid w:val="00A964C4"/>
    <w:rsid w:val="00A9660B"/>
    <w:rsid w:val="00A97083"/>
    <w:rsid w:val="00A970F4"/>
    <w:rsid w:val="00A97112"/>
    <w:rsid w:val="00A9717B"/>
    <w:rsid w:val="00A9782F"/>
    <w:rsid w:val="00A97B95"/>
    <w:rsid w:val="00A97EE3"/>
    <w:rsid w:val="00AA015C"/>
    <w:rsid w:val="00AA0169"/>
    <w:rsid w:val="00AA01E5"/>
    <w:rsid w:val="00AA0426"/>
    <w:rsid w:val="00AA06CB"/>
    <w:rsid w:val="00AA07E0"/>
    <w:rsid w:val="00AA09C7"/>
    <w:rsid w:val="00AA0AC5"/>
    <w:rsid w:val="00AA0BF5"/>
    <w:rsid w:val="00AA0F6E"/>
    <w:rsid w:val="00AA1172"/>
    <w:rsid w:val="00AA1529"/>
    <w:rsid w:val="00AA160B"/>
    <w:rsid w:val="00AA1632"/>
    <w:rsid w:val="00AA18F7"/>
    <w:rsid w:val="00AA1A64"/>
    <w:rsid w:val="00AA1DCA"/>
    <w:rsid w:val="00AA1E64"/>
    <w:rsid w:val="00AA25A8"/>
    <w:rsid w:val="00AA26A7"/>
    <w:rsid w:val="00AA35AD"/>
    <w:rsid w:val="00AA35DB"/>
    <w:rsid w:val="00AA376E"/>
    <w:rsid w:val="00AA3D85"/>
    <w:rsid w:val="00AA413A"/>
    <w:rsid w:val="00AA4900"/>
    <w:rsid w:val="00AA4CE9"/>
    <w:rsid w:val="00AA4DC9"/>
    <w:rsid w:val="00AA4F85"/>
    <w:rsid w:val="00AA4F8E"/>
    <w:rsid w:val="00AA4F9C"/>
    <w:rsid w:val="00AA52D8"/>
    <w:rsid w:val="00AA540B"/>
    <w:rsid w:val="00AA5A7A"/>
    <w:rsid w:val="00AA5A7F"/>
    <w:rsid w:val="00AA5D5F"/>
    <w:rsid w:val="00AA5E6E"/>
    <w:rsid w:val="00AA63BF"/>
    <w:rsid w:val="00AA6440"/>
    <w:rsid w:val="00AA66ED"/>
    <w:rsid w:val="00AA6842"/>
    <w:rsid w:val="00AA699A"/>
    <w:rsid w:val="00AA6A8F"/>
    <w:rsid w:val="00AA6AE2"/>
    <w:rsid w:val="00AA6E28"/>
    <w:rsid w:val="00AA7029"/>
    <w:rsid w:val="00AA7100"/>
    <w:rsid w:val="00AA71E6"/>
    <w:rsid w:val="00AA746D"/>
    <w:rsid w:val="00AA7B4D"/>
    <w:rsid w:val="00AB0313"/>
    <w:rsid w:val="00AB0A58"/>
    <w:rsid w:val="00AB1419"/>
    <w:rsid w:val="00AB196F"/>
    <w:rsid w:val="00AB1CC0"/>
    <w:rsid w:val="00AB212C"/>
    <w:rsid w:val="00AB2308"/>
    <w:rsid w:val="00AB24D9"/>
    <w:rsid w:val="00AB25B8"/>
    <w:rsid w:val="00AB29F8"/>
    <w:rsid w:val="00AB3741"/>
    <w:rsid w:val="00AB3B5D"/>
    <w:rsid w:val="00AB3E9A"/>
    <w:rsid w:val="00AB40C0"/>
    <w:rsid w:val="00AB4264"/>
    <w:rsid w:val="00AB458C"/>
    <w:rsid w:val="00AB4C07"/>
    <w:rsid w:val="00AB53B1"/>
    <w:rsid w:val="00AB5571"/>
    <w:rsid w:val="00AB5847"/>
    <w:rsid w:val="00AB5F0A"/>
    <w:rsid w:val="00AB5FA5"/>
    <w:rsid w:val="00AB5FDA"/>
    <w:rsid w:val="00AB61E7"/>
    <w:rsid w:val="00AB6759"/>
    <w:rsid w:val="00AB690C"/>
    <w:rsid w:val="00AB695A"/>
    <w:rsid w:val="00AB6A02"/>
    <w:rsid w:val="00AB6C61"/>
    <w:rsid w:val="00AB6E0F"/>
    <w:rsid w:val="00AB6F18"/>
    <w:rsid w:val="00AB7475"/>
    <w:rsid w:val="00AB76AB"/>
    <w:rsid w:val="00AB7985"/>
    <w:rsid w:val="00AC000B"/>
    <w:rsid w:val="00AC0181"/>
    <w:rsid w:val="00AC06DE"/>
    <w:rsid w:val="00AC097E"/>
    <w:rsid w:val="00AC09AA"/>
    <w:rsid w:val="00AC0AC3"/>
    <w:rsid w:val="00AC0D0B"/>
    <w:rsid w:val="00AC0DBF"/>
    <w:rsid w:val="00AC10BB"/>
    <w:rsid w:val="00AC18CE"/>
    <w:rsid w:val="00AC1925"/>
    <w:rsid w:val="00AC1BB1"/>
    <w:rsid w:val="00AC2114"/>
    <w:rsid w:val="00AC21CA"/>
    <w:rsid w:val="00AC251D"/>
    <w:rsid w:val="00AC2716"/>
    <w:rsid w:val="00AC2813"/>
    <w:rsid w:val="00AC2964"/>
    <w:rsid w:val="00AC2C47"/>
    <w:rsid w:val="00AC2E94"/>
    <w:rsid w:val="00AC2EA4"/>
    <w:rsid w:val="00AC3027"/>
    <w:rsid w:val="00AC315D"/>
    <w:rsid w:val="00AC3471"/>
    <w:rsid w:val="00AC374E"/>
    <w:rsid w:val="00AC3A4F"/>
    <w:rsid w:val="00AC3D43"/>
    <w:rsid w:val="00AC41FB"/>
    <w:rsid w:val="00AC4260"/>
    <w:rsid w:val="00AC431E"/>
    <w:rsid w:val="00AC46E8"/>
    <w:rsid w:val="00AC486F"/>
    <w:rsid w:val="00AC4CE0"/>
    <w:rsid w:val="00AC52D9"/>
    <w:rsid w:val="00AC549D"/>
    <w:rsid w:val="00AC564E"/>
    <w:rsid w:val="00AC58E3"/>
    <w:rsid w:val="00AC5A2B"/>
    <w:rsid w:val="00AC5AEB"/>
    <w:rsid w:val="00AC5DEF"/>
    <w:rsid w:val="00AC6C9F"/>
    <w:rsid w:val="00AC737D"/>
    <w:rsid w:val="00AC73D0"/>
    <w:rsid w:val="00AC7435"/>
    <w:rsid w:val="00AC7604"/>
    <w:rsid w:val="00AC7B48"/>
    <w:rsid w:val="00AC7B82"/>
    <w:rsid w:val="00AC7C05"/>
    <w:rsid w:val="00AD003C"/>
    <w:rsid w:val="00AD03E8"/>
    <w:rsid w:val="00AD0FA4"/>
    <w:rsid w:val="00AD168D"/>
    <w:rsid w:val="00AD1898"/>
    <w:rsid w:val="00AD1948"/>
    <w:rsid w:val="00AD1F25"/>
    <w:rsid w:val="00AD1FF1"/>
    <w:rsid w:val="00AD23A5"/>
    <w:rsid w:val="00AD27BE"/>
    <w:rsid w:val="00AD2A29"/>
    <w:rsid w:val="00AD2E8D"/>
    <w:rsid w:val="00AD327B"/>
    <w:rsid w:val="00AD3281"/>
    <w:rsid w:val="00AD3304"/>
    <w:rsid w:val="00AD3312"/>
    <w:rsid w:val="00AD33AB"/>
    <w:rsid w:val="00AD340C"/>
    <w:rsid w:val="00AD3950"/>
    <w:rsid w:val="00AD3A7F"/>
    <w:rsid w:val="00AD3CA9"/>
    <w:rsid w:val="00AD3E3F"/>
    <w:rsid w:val="00AD3F91"/>
    <w:rsid w:val="00AD410B"/>
    <w:rsid w:val="00AD45EC"/>
    <w:rsid w:val="00AD4F8E"/>
    <w:rsid w:val="00AD4FFD"/>
    <w:rsid w:val="00AD506A"/>
    <w:rsid w:val="00AD55EF"/>
    <w:rsid w:val="00AD5BA9"/>
    <w:rsid w:val="00AD5C87"/>
    <w:rsid w:val="00AD5D1E"/>
    <w:rsid w:val="00AD5D80"/>
    <w:rsid w:val="00AD6015"/>
    <w:rsid w:val="00AD62F1"/>
    <w:rsid w:val="00AD6603"/>
    <w:rsid w:val="00AD760C"/>
    <w:rsid w:val="00AD7A1B"/>
    <w:rsid w:val="00AD7BB2"/>
    <w:rsid w:val="00AD7EF4"/>
    <w:rsid w:val="00AE02DE"/>
    <w:rsid w:val="00AE05EE"/>
    <w:rsid w:val="00AE0676"/>
    <w:rsid w:val="00AE0AD4"/>
    <w:rsid w:val="00AE0B1F"/>
    <w:rsid w:val="00AE0F83"/>
    <w:rsid w:val="00AE14D3"/>
    <w:rsid w:val="00AE187A"/>
    <w:rsid w:val="00AE1B28"/>
    <w:rsid w:val="00AE1BEE"/>
    <w:rsid w:val="00AE1CDE"/>
    <w:rsid w:val="00AE2203"/>
    <w:rsid w:val="00AE26F1"/>
    <w:rsid w:val="00AE2ADA"/>
    <w:rsid w:val="00AE2D94"/>
    <w:rsid w:val="00AE3442"/>
    <w:rsid w:val="00AE3736"/>
    <w:rsid w:val="00AE3745"/>
    <w:rsid w:val="00AE3B12"/>
    <w:rsid w:val="00AE3E81"/>
    <w:rsid w:val="00AE3ECF"/>
    <w:rsid w:val="00AE4F28"/>
    <w:rsid w:val="00AE5231"/>
    <w:rsid w:val="00AE529B"/>
    <w:rsid w:val="00AE5518"/>
    <w:rsid w:val="00AE5625"/>
    <w:rsid w:val="00AE578B"/>
    <w:rsid w:val="00AE5CB2"/>
    <w:rsid w:val="00AE5E48"/>
    <w:rsid w:val="00AE61DF"/>
    <w:rsid w:val="00AE62F6"/>
    <w:rsid w:val="00AE6457"/>
    <w:rsid w:val="00AE66A6"/>
    <w:rsid w:val="00AE74C6"/>
    <w:rsid w:val="00AE7574"/>
    <w:rsid w:val="00AE7711"/>
    <w:rsid w:val="00AE7A80"/>
    <w:rsid w:val="00AE7BE2"/>
    <w:rsid w:val="00AE7CF0"/>
    <w:rsid w:val="00AE7E5D"/>
    <w:rsid w:val="00AF0079"/>
    <w:rsid w:val="00AF014C"/>
    <w:rsid w:val="00AF0339"/>
    <w:rsid w:val="00AF0397"/>
    <w:rsid w:val="00AF0456"/>
    <w:rsid w:val="00AF050F"/>
    <w:rsid w:val="00AF0A5E"/>
    <w:rsid w:val="00AF0F34"/>
    <w:rsid w:val="00AF0FCC"/>
    <w:rsid w:val="00AF1492"/>
    <w:rsid w:val="00AF1916"/>
    <w:rsid w:val="00AF1A17"/>
    <w:rsid w:val="00AF1CF4"/>
    <w:rsid w:val="00AF2744"/>
    <w:rsid w:val="00AF29A7"/>
    <w:rsid w:val="00AF29FE"/>
    <w:rsid w:val="00AF3038"/>
    <w:rsid w:val="00AF3389"/>
    <w:rsid w:val="00AF3439"/>
    <w:rsid w:val="00AF35BF"/>
    <w:rsid w:val="00AF368C"/>
    <w:rsid w:val="00AF3BC0"/>
    <w:rsid w:val="00AF3C0F"/>
    <w:rsid w:val="00AF4221"/>
    <w:rsid w:val="00AF42D9"/>
    <w:rsid w:val="00AF4394"/>
    <w:rsid w:val="00AF4722"/>
    <w:rsid w:val="00AF47CE"/>
    <w:rsid w:val="00AF4984"/>
    <w:rsid w:val="00AF4AD7"/>
    <w:rsid w:val="00AF4B6E"/>
    <w:rsid w:val="00AF4F8C"/>
    <w:rsid w:val="00AF5E40"/>
    <w:rsid w:val="00AF5E67"/>
    <w:rsid w:val="00AF6349"/>
    <w:rsid w:val="00AF6375"/>
    <w:rsid w:val="00AF64CC"/>
    <w:rsid w:val="00AF64D0"/>
    <w:rsid w:val="00AF6793"/>
    <w:rsid w:val="00AF6AFE"/>
    <w:rsid w:val="00AF6E21"/>
    <w:rsid w:val="00AF708A"/>
    <w:rsid w:val="00AF70EE"/>
    <w:rsid w:val="00AF728E"/>
    <w:rsid w:val="00AF787A"/>
    <w:rsid w:val="00AF78DA"/>
    <w:rsid w:val="00AF7B41"/>
    <w:rsid w:val="00AF7C7A"/>
    <w:rsid w:val="00AF7D43"/>
    <w:rsid w:val="00AF7FB2"/>
    <w:rsid w:val="00B00036"/>
    <w:rsid w:val="00B00053"/>
    <w:rsid w:val="00B0008F"/>
    <w:rsid w:val="00B0034B"/>
    <w:rsid w:val="00B00581"/>
    <w:rsid w:val="00B005D8"/>
    <w:rsid w:val="00B006CA"/>
    <w:rsid w:val="00B01BAE"/>
    <w:rsid w:val="00B01CCA"/>
    <w:rsid w:val="00B01D29"/>
    <w:rsid w:val="00B0221C"/>
    <w:rsid w:val="00B028F6"/>
    <w:rsid w:val="00B02A5C"/>
    <w:rsid w:val="00B02FFE"/>
    <w:rsid w:val="00B032A6"/>
    <w:rsid w:val="00B03501"/>
    <w:rsid w:val="00B035D5"/>
    <w:rsid w:val="00B03680"/>
    <w:rsid w:val="00B037C6"/>
    <w:rsid w:val="00B0392A"/>
    <w:rsid w:val="00B03A96"/>
    <w:rsid w:val="00B042DD"/>
    <w:rsid w:val="00B043FB"/>
    <w:rsid w:val="00B04754"/>
    <w:rsid w:val="00B04B17"/>
    <w:rsid w:val="00B04C81"/>
    <w:rsid w:val="00B04CF1"/>
    <w:rsid w:val="00B04E90"/>
    <w:rsid w:val="00B04FA7"/>
    <w:rsid w:val="00B0507F"/>
    <w:rsid w:val="00B05660"/>
    <w:rsid w:val="00B05A8A"/>
    <w:rsid w:val="00B05BBE"/>
    <w:rsid w:val="00B05C7F"/>
    <w:rsid w:val="00B05D95"/>
    <w:rsid w:val="00B0604C"/>
    <w:rsid w:val="00B062CF"/>
    <w:rsid w:val="00B063DE"/>
    <w:rsid w:val="00B06455"/>
    <w:rsid w:val="00B06494"/>
    <w:rsid w:val="00B0660F"/>
    <w:rsid w:val="00B06639"/>
    <w:rsid w:val="00B067D8"/>
    <w:rsid w:val="00B06CF5"/>
    <w:rsid w:val="00B06E77"/>
    <w:rsid w:val="00B07050"/>
    <w:rsid w:val="00B074F9"/>
    <w:rsid w:val="00B0756A"/>
    <w:rsid w:val="00B078A7"/>
    <w:rsid w:val="00B07B0E"/>
    <w:rsid w:val="00B07E2B"/>
    <w:rsid w:val="00B10184"/>
    <w:rsid w:val="00B10399"/>
    <w:rsid w:val="00B1058A"/>
    <w:rsid w:val="00B10802"/>
    <w:rsid w:val="00B108DF"/>
    <w:rsid w:val="00B10A90"/>
    <w:rsid w:val="00B10C9F"/>
    <w:rsid w:val="00B10EE1"/>
    <w:rsid w:val="00B10F03"/>
    <w:rsid w:val="00B11F52"/>
    <w:rsid w:val="00B120D0"/>
    <w:rsid w:val="00B1217D"/>
    <w:rsid w:val="00B12298"/>
    <w:rsid w:val="00B126AB"/>
    <w:rsid w:val="00B129AD"/>
    <w:rsid w:val="00B12E7F"/>
    <w:rsid w:val="00B13101"/>
    <w:rsid w:val="00B136E8"/>
    <w:rsid w:val="00B13977"/>
    <w:rsid w:val="00B13A88"/>
    <w:rsid w:val="00B13B0A"/>
    <w:rsid w:val="00B13CF9"/>
    <w:rsid w:val="00B13D74"/>
    <w:rsid w:val="00B14392"/>
    <w:rsid w:val="00B14970"/>
    <w:rsid w:val="00B14CEB"/>
    <w:rsid w:val="00B14EDD"/>
    <w:rsid w:val="00B15174"/>
    <w:rsid w:val="00B15700"/>
    <w:rsid w:val="00B15FCE"/>
    <w:rsid w:val="00B16393"/>
    <w:rsid w:val="00B16440"/>
    <w:rsid w:val="00B16548"/>
    <w:rsid w:val="00B1694B"/>
    <w:rsid w:val="00B16BB6"/>
    <w:rsid w:val="00B16CB3"/>
    <w:rsid w:val="00B16F2D"/>
    <w:rsid w:val="00B173AA"/>
    <w:rsid w:val="00B17760"/>
    <w:rsid w:val="00B17B1B"/>
    <w:rsid w:val="00B2006E"/>
    <w:rsid w:val="00B20450"/>
    <w:rsid w:val="00B20671"/>
    <w:rsid w:val="00B20A3C"/>
    <w:rsid w:val="00B20D04"/>
    <w:rsid w:val="00B20E68"/>
    <w:rsid w:val="00B21230"/>
    <w:rsid w:val="00B21449"/>
    <w:rsid w:val="00B215A4"/>
    <w:rsid w:val="00B2181D"/>
    <w:rsid w:val="00B21EEF"/>
    <w:rsid w:val="00B2215E"/>
    <w:rsid w:val="00B2265D"/>
    <w:rsid w:val="00B22B77"/>
    <w:rsid w:val="00B22BD1"/>
    <w:rsid w:val="00B23459"/>
    <w:rsid w:val="00B234DB"/>
    <w:rsid w:val="00B23ADC"/>
    <w:rsid w:val="00B23B3F"/>
    <w:rsid w:val="00B23FF2"/>
    <w:rsid w:val="00B241EA"/>
    <w:rsid w:val="00B2421F"/>
    <w:rsid w:val="00B2477C"/>
    <w:rsid w:val="00B249CE"/>
    <w:rsid w:val="00B25344"/>
    <w:rsid w:val="00B25A9C"/>
    <w:rsid w:val="00B25C9A"/>
    <w:rsid w:val="00B25DC9"/>
    <w:rsid w:val="00B25E5B"/>
    <w:rsid w:val="00B25E8F"/>
    <w:rsid w:val="00B26120"/>
    <w:rsid w:val="00B26493"/>
    <w:rsid w:val="00B268E6"/>
    <w:rsid w:val="00B269E2"/>
    <w:rsid w:val="00B26FCC"/>
    <w:rsid w:val="00B27121"/>
    <w:rsid w:val="00B27246"/>
    <w:rsid w:val="00B27308"/>
    <w:rsid w:val="00B27371"/>
    <w:rsid w:val="00B274CA"/>
    <w:rsid w:val="00B2750F"/>
    <w:rsid w:val="00B275BA"/>
    <w:rsid w:val="00B27704"/>
    <w:rsid w:val="00B2783D"/>
    <w:rsid w:val="00B278E9"/>
    <w:rsid w:val="00B27974"/>
    <w:rsid w:val="00B27D0B"/>
    <w:rsid w:val="00B27D4C"/>
    <w:rsid w:val="00B27F9E"/>
    <w:rsid w:val="00B3029E"/>
    <w:rsid w:val="00B3082D"/>
    <w:rsid w:val="00B30870"/>
    <w:rsid w:val="00B30948"/>
    <w:rsid w:val="00B3096E"/>
    <w:rsid w:val="00B30CCC"/>
    <w:rsid w:val="00B3102A"/>
    <w:rsid w:val="00B3109C"/>
    <w:rsid w:val="00B31B0C"/>
    <w:rsid w:val="00B31D9F"/>
    <w:rsid w:val="00B31E8C"/>
    <w:rsid w:val="00B321CE"/>
    <w:rsid w:val="00B32427"/>
    <w:rsid w:val="00B329E6"/>
    <w:rsid w:val="00B32A7B"/>
    <w:rsid w:val="00B32B95"/>
    <w:rsid w:val="00B33A2F"/>
    <w:rsid w:val="00B33A45"/>
    <w:rsid w:val="00B33E6D"/>
    <w:rsid w:val="00B34724"/>
    <w:rsid w:val="00B3479D"/>
    <w:rsid w:val="00B34C7F"/>
    <w:rsid w:val="00B34D17"/>
    <w:rsid w:val="00B34D29"/>
    <w:rsid w:val="00B34D6F"/>
    <w:rsid w:val="00B34E4E"/>
    <w:rsid w:val="00B35834"/>
    <w:rsid w:val="00B35A09"/>
    <w:rsid w:val="00B35D04"/>
    <w:rsid w:val="00B35DD7"/>
    <w:rsid w:val="00B35F10"/>
    <w:rsid w:val="00B36455"/>
    <w:rsid w:val="00B3667E"/>
    <w:rsid w:val="00B36C44"/>
    <w:rsid w:val="00B36EC0"/>
    <w:rsid w:val="00B36F2C"/>
    <w:rsid w:val="00B372B6"/>
    <w:rsid w:val="00B3750A"/>
    <w:rsid w:val="00B37650"/>
    <w:rsid w:val="00B37CDD"/>
    <w:rsid w:val="00B37DB3"/>
    <w:rsid w:val="00B37FB0"/>
    <w:rsid w:val="00B405FA"/>
    <w:rsid w:val="00B40743"/>
    <w:rsid w:val="00B407D2"/>
    <w:rsid w:val="00B40B6C"/>
    <w:rsid w:val="00B40C1D"/>
    <w:rsid w:val="00B40C56"/>
    <w:rsid w:val="00B40C8A"/>
    <w:rsid w:val="00B40E9F"/>
    <w:rsid w:val="00B41729"/>
    <w:rsid w:val="00B419D6"/>
    <w:rsid w:val="00B41C9C"/>
    <w:rsid w:val="00B41E6C"/>
    <w:rsid w:val="00B41E84"/>
    <w:rsid w:val="00B420A6"/>
    <w:rsid w:val="00B421AA"/>
    <w:rsid w:val="00B4264D"/>
    <w:rsid w:val="00B4267D"/>
    <w:rsid w:val="00B428DC"/>
    <w:rsid w:val="00B42A42"/>
    <w:rsid w:val="00B42B5D"/>
    <w:rsid w:val="00B42B6B"/>
    <w:rsid w:val="00B42BF9"/>
    <w:rsid w:val="00B42DD7"/>
    <w:rsid w:val="00B42F1F"/>
    <w:rsid w:val="00B432FC"/>
    <w:rsid w:val="00B43517"/>
    <w:rsid w:val="00B4383E"/>
    <w:rsid w:val="00B44797"/>
    <w:rsid w:val="00B448B6"/>
    <w:rsid w:val="00B449C2"/>
    <w:rsid w:val="00B44F27"/>
    <w:rsid w:val="00B44F40"/>
    <w:rsid w:val="00B44F4F"/>
    <w:rsid w:val="00B45417"/>
    <w:rsid w:val="00B45A98"/>
    <w:rsid w:val="00B45B83"/>
    <w:rsid w:val="00B45CA3"/>
    <w:rsid w:val="00B46055"/>
    <w:rsid w:val="00B46F99"/>
    <w:rsid w:val="00B47191"/>
    <w:rsid w:val="00B4737D"/>
    <w:rsid w:val="00B4757C"/>
    <w:rsid w:val="00B47928"/>
    <w:rsid w:val="00B47949"/>
    <w:rsid w:val="00B5009A"/>
    <w:rsid w:val="00B50161"/>
    <w:rsid w:val="00B5041F"/>
    <w:rsid w:val="00B50491"/>
    <w:rsid w:val="00B5054E"/>
    <w:rsid w:val="00B5069D"/>
    <w:rsid w:val="00B508B7"/>
    <w:rsid w:val="00B50CE5"/>
    <w:rsid w:val="00B50E2E"/>
    <w:rsid w:val="00B510E5"/>
    <w:rsid w:val="00B51187"/>
    <w:rsid w:val="00B514A1"/>
    <w:rsid w:val="00B514DE"/>
    <w:rsid w:val="00B519C7"/>
    <w:rsid w:val="00B51B6E"/>
    <w:rsid w:val="00B51C2C"/>
    <w:rsid w:val="00B51CD3"/>
    <w:rsid w:val="00B51ED9"/>
    <w:rsid w:val="00B51FD4"/>
    <w:rsid w:val="00B5258B"/>
    <w:rsid w:val="00B526D5"/>
    <w:rsid w:val="00B526D8"/>
    <w:rsid w:val="00B529AF"/>
    <w:rsid w:val="00B529F2"/>
    <w:rsid w:val="00B52A4E"/>
    <w:rsid w:val="00B52B30"/>
    <w:rsid w:val="00B52CE6"/>
    <w:rsid w:val="00B52EE2"/>
    <w:rsid w:val="00B52F67"/>
    <w:rsid w:val="00B53261"/>
    <w:rsid w:val="00B53647"/>
    <w:rsid w:val="00B536E3"/>
    <w:rsid w:val="00B53831"/>
    <w:rsid w:val="00B53882"/>
    <w:rsid w:val="00B53B0A"/>
    <w:rsid w:val="00B53FA7"/>
    <w:rsid w:val="00B53FE2"/>
    <w:rsid w:val="00B54245"/>
    <w:rsid w:val="00B5435A"/>
    <w:rsid w:val="00B5445D"/>
    <w:rsid w:val="00B5460E"/>
    <w:rsid w:val="00B546D3"/>
    <w:rsid w:val="00B54D89"/>
    <w:rsid w:val="00B553AF"/>
    <w:rsid w:val="00B5564C"/>
    <w:rsid w:val="00B55A67"/>
    <w:rsid w:val="00B55AA0"/>
    <w:rsid w:val="00B55D8B"/>
    <w:rsid w:val="00B55F22"/>
    <w:rsid w:val="00B55FBD"/>
    <w:rsid w:val="00B56312"/>
    <w:rsid w:val="00B563B8"/>
    <w:rsid w:val="00B56BCA"/>
    <w:rsid w:val="00B56E33"/>
    <w:rsid w:val="00B57053"/>
    <w:rsid w:val="00B570F4"/>
    <w:rsid w:val="00B57770"/>
    <w:rsid w:val="00B5777F"/>
    <w:rsid w:val="00B57B4D"/>
    <w:rsid w:val="00B601E6"/>
    <w:rsid w:val="00B6072E"/>
    <w:rsid w:val="00B6079A"/>
    <w:rsid w:val="00B60958"/>
    <w:rsid w:val="00B60A1A"/>
    <w:rsid w:val="00B60BB3"/>
    <w:rsid w:val="00B60C16"/>
    <w:rsid w:val="00B60D77"/>
    <w:rsid w:val="00B60E45"/>
    <w:rsid w:val="00B60F73"/>
    <w:rsid w:val="00B6100E"/>
    <w:rsid w:val="00B6130A"/>
    <w:rsid w:val="00B614EF"/>
    <w:rsid w:val="00B61717"/>
    <w:rsid w:val="00B61CF6"/>
    <w:rsid w:val="00B62095"/>
    <w:rsid w:val="00B6263F"/>
    <w:rsid w:val="00B628BF"/>
    <w:rsid w:val="00B62C18"/>
    <w:rsid w:val="00B631AA"/>
    <w:rsid w:val="00B63347"/>
    <w:rsid w:val="00B63981"/>
    <w:rsid w:val="00B63C56"/>
    <w:rsid w:val="00B63D35"/>
    <w:rsid w:val="00B63EDA"/>
    <w:rsid w:val="00B6464E"/>
    <w:rsid w:val="00B646CD"/>
    <w:rsid w:val="00B6499C"/>
    <w:rsid w:val="00B64D58"/>
    <w:rsid w:val="00B64F73"/>
    <w:rsid w:val="00B650AE"/>
    <w:rsid w:val="00B65A17"/>
    <w:rsid w:val="00B65AB4"/>
    <w:rsid w:val="00B65B2C"/>
    <w:rsid w:val="00B65B50"/>
    <w:rsid w:val="00B66171"/>
    <w:rsid w:val="00B667CF"/>
    <w:rsid w:val="00B66D73"/>
    <w:rsid w:val="00B6778A"/>
    <w:rsid w:val="00B704AA"/>
    <w:rsid w:val="00B706A3"/>
    <w:rsid w:val="00B706B8"/>
    <w:rsid w:val="00B7087F"/>
    <w:rsid w:val="00B71005"/>
    <w:rsid w:val="00B710F8"/>
    <w:rsid w:val="00B71244"/>
    <w:rsid w:val="00B712FE"/>
    <w:rsid w:val="00B716D1"/>
    <w:rsid w:val="00B71910"/>
    <w:rsid w:val="00B71B69"/>
    <w:rsid w:val="00B720CD"/>
    <w:rsid w:val="00B72895"/>
    <w:rsid w:val="00B72A0E"/>
    <w:rsid w:val="00B72AF7"/>
    <w:rsid w:val="00B73050"/>
    <w:rsid w:val="00B73182"/>
    <w:rsid w:val="00B73425"/>
    <w:rsid w:val="00B734A4"/>
    <w:rsid w:val="00B7359D"/>
    <w:rsid w:val="00B73956"/>
    <w:rsid w:val="00B73BF5"/>
    <w:rsid w:val="00B73CE2"/>
    <w:rsid w:val="00B74023"/>
    <w:rsid w:val="00B7410A"/>
    <w:rsid w:val="00B7425B"/>
    <w:rsid w:val="00B7428E"/>
    <w:rsid w:val="00B74332"/>
    <w:rsid w:val="00B74740"/>
    <w:rsid w:val="00B74777"/>
    <w:rsid w:val="00B749C0"/>
    <w:rsid w:val="00B74ED9"/>
    <w:rsid w:val="00B74F3A"/>
    <w:rsid w:val="00B7502E"/>
    <w:rsid w:val="00B75040"/>
    <w:rsid w:val="00B752D4"/>
    <w:rsid w:val="00B755AF"/>
    <w:rsid w:val="00B755E0"/>
    <w:rsid w:val="00B75A7F"/>
    <w:rsid w:val="00B75A9F"/>
    <w:rsid w:val="00B75B80"/>
    <w:rsid w:val="00B75C68"/>
    <w:rsid w:val="00B76499"/>
    <w:rsid w:val="00B76818"/>
    <w:rsid w:val="00B76DD6"/>
    <w:rsid w:val="00B76EA2"/>
    <w:rsid w:val="00B774C8"/>
    <w:rsid w:val="00B778F6"/>
    <w:rsid w:val="00B7790C"/>
    <w:rsid w:val="00B7792D"/>
    <w:rsid w:val="00B77A09"/>
    <w:rsid w:val="00B77CF4"/>
    <w:rsid w:val="00B77EEA"/>
    <w:rsid w:val="00B80098"/>
    <w:rsid w:val="00B80151"/>
    <w:rsid w:val="00B80329"/>
    <w:rsid w:val="00B804FA"/>
    <w:rsid w:val="00B8169B"/>
    <w:rsid w:val="00B817A2"/>
    <w:rsid w:val="00B81A75"/>
    <w:rsid w:val="00B81B47"/>
    <w:rsid w:val="00B81EED"/>
    <w:rsid w:val="00B820F8"/>
    <w:rsid w:val="00B83394"/>
    <w:rsid w:val="00B834D9"/>
    <w:rsid w:val="00B83658"/>
    <w:rsid w:val="00B8381B"/>
    <w:rsid w:val="00B839BE"/>
    <w:rsid w:val="00B83A44"/>
    <w:rsid w:val="00B83D25"/>
    <w:rsid w:val="00B83E0D"/>
    <w:rsid w:val="00B83F17"/>
    <w:rsid w:val="00B8446A"/>
    <w:rsid w:val="00B848FD"/>
    <w:rsid w:val="00B8510A"/>
    <w:rsid w:val="00B8511B"/>
    <w:rsid w:val="00B852AF"/>
    <w:rsid w:val="00B857D7"/>
    <w:rsid w:val="00B85AA5"/>
    <w:rsid w:val="00B862A7"/>
    <w:rsid w:val="00B86339"/>
    <w:rsid w:val="00B86483"/>
    <w:rsid w:val="00B866D3"/>
    <w:rsid w:val="00B86B61"/>
    <w:rsid w:val="00B86FAF"/>
    <w:rsid w:val="00B87148"/>
    <w:rsid w:val="00B875DE"/>
    <w:rsid w:val="00B8760F"/>
    <w:rsid w:val="00B87844"/>
    <w:rsid w:val="00B8788C"/>
    <w:rsid w:val="00B9003C"/>
    <w:rsid w:val="00B9015C"/>
    <w:rsid w:val="00B90244"/>
    <w:rsid w:val="00B9037D"/>
    <w:rsid w:val="00B90546"/>
    <w:rsid w:val="00B905BC"/>
    <w:rsid w:val="00B90D5B"/>
    <w:rsid w:val="00B90E90"/>
    <w:rsid w:val="00B91054"/>
    <w:rsid w:val="00B914F3"/>
    <w:rsid w:val="00B916E7"/>
    <w:rsid w:val="00B91814"/>
    <w:rsid w:val="00B91A45"/>
    <w:rsid w:val="00B91AF3"/>
    <w:rsid w:val="00B91C48"/>
    <w:rsid w:val="00B9221A"/>
    <w:rsid w:val="00B92421"/>
    <w:rsid w:val="00B92635"/>
    <w:rsid w:val="00B92787"/>
    <w:rsid w:val="00B9285F"/>
    <w:rsid w:val="00B93058"/>
    <w:rsid w:val="00B93183"/>
    <w:rsid w:val="00B931E7"/>
    <w:rsid w:val="00B9351F"/>
    <w:rsid w:val="00B9367E"/>
    <w:rsid w:val="00B936EF"/>
    <w:rsid w:val="00B93A8E"/>
    <w:rsid w:val="00B9444B"/>
    <w:rsid w:val="00B9472F"/>
    <w:rsid w:val="00B94A96"/>
    <w:rsid w:val="00B94F5B"/>
    <w:rsid w:val="00B950B7"/>
    <w:rsid w:val="00B95B4C"/>
    <w:rsid w:val="00B95DBC"/>
    <w:rsid w:val="00B95E16"/>
    <w:rsid w:val="00B96133"/>
    <w:rsid w:val="00B96310"/>
    <w:rsid w:val="00B96477"/>
    <w:rsid w:val="00B96568"/>
    <w:rsid w:val="00B968F7"/>
    <w:rsid w:val="00B96B05"/>
    <w:rsid w:val="00B96E6B"/>
    <w:rsid w:val="00B97270"/>
    <w:rsid w:val="00B973F2"/>
    <w:rsid w:val="00B97522"/>
    <w:rsid w:val="00B97C50"/>
    <w:rsid w:val="00B97E37"/>
    <w:rsid w:val="00B97EE7"/>
    <w:rsid w:val="00B97FFA"/>
    <w:rsid w:val="00BA0003"/>
    <w:rsid w:val="00BA012C"/>
    <w:rsid w:val="00BA0270"/>
    <w:rsid w:val="00BA0664"/>
    <w:rsid w:val="00BA0C7E"/>
    <w:rsid w:val="00BA0E08"/>
    <w:rsid w:val="00BA0E48"/>
    <w:rsid w:val="00BA104F"/>
    <w:rsid w:val="00BA10FB"/>
    <w:rsid w:val="00BA1170"/>
    <w:rsid w:val="00BA14BD"/>
    <w:rsid w:val="00BA1850"/>
    <w:rsid w:val="00BA1913"/>
    <w:rsid w:val="00BA1FAD"/>
    <w:rsid w:val="00BA20F3"/>
    <w:rsid w:val="00BA214E"/>
    <w:rsid w:val="00BA23AA"/>
    <w:rsid w:val="00BA248C"/>
    <w:rsid w:val="00BA2526"/>
    <w:rsid w:val="00BA2853"/>
    <w:rsid w:val="00BA2AAA"/>
    <w:rsid w:val="00BA2B4C"/>
    <w:rsid w:val="00BA2CF1"/>
    <w:rsid w:val="00BA2F94"/>
    <w:rsid w:val="00BA3134"/>
    <w:rsid w:val="00BA3179"/>
    <w:rsid w:val="00BA32B1"/>
    <w:rsid w:val="00BA3351"/>
    <w:rsid w:val="00BA3470"/>
    <w:rsid w:val="00BA3ECD"/>
    <w:rsid w:val="00BA3F56"/>
    <w:rsid w:val="00BA41FC"/>
    <w:rsid w:val="00BA44A2"/>
    <w:rsid w:val="00BA4553"/>
    <w:rsid w:val="00BA4FAE"/>
    <w:rsid w:val="00BA5431"/>
    <w:rsid w:val="00BA54C6"/>
    <w:rsid w:val="00BA553E"/>
    <w:rsid w:val="00BA555B"/>
    <w:rsid w:val="00BA5A22"/>
    <w:rsid w:val="00BA5B70"/>
    <w:rsid w:val="00BA5C1A"/>
    <w:rsid w:val="00BA5D96"/>
    <w:rsid w:val="00BA5DA8"/>
    <w:rsid w:val="00BA5EF8"/>
    <w:rsid w:val="00BA6645"/>
    <w:rsid w:val="00BA6D26"/>
    <w:rsid w:val="00BA6EF9"/>
    <w:rsid w:val="00BA72A2"/>
    <w:rsid w:val="00BA75E8"/>
    <w:rsid w:val="00BA7762"/>
    <w:rsid w:val="00BA797C"/>
    <w:rsid w:val="00BA7BED"/>
    <w:rsid w:val="00BA7C21"/>
    <w:rsid w:val="00BB0364"/>
    <w:rsid w:val="00BB03B3"/>
    <w:rsid w:val="00BB0470"/>
    <w:rsid w:val="00BB09BC"/>
    <w:rsid w:val="00BB1398"/>
    <w:rsid w:val="00BB1506"/>
    <w:rsid w:val="00BB1C94"/>
    <w:rsid w:val="00BB1D3C"/>
    <w:rsid w:val="00BB1E00"/>
    <w:rsid w:val="00BB20F7"/>
    <w:rsid w:val="00BB20F9"/>
    <w:rsid w:val="00BB2490"/>
    <w:rsid w:val="00BB2680"/>
    <w:rsid w:val="00BB2920"/>
    <w:rsid w:val="00BB2A46"/>
    <w:rsid w:val="00BB2F3A"/>
    <w:rsid w:val="00BB30B0"/>
    <w:rsid w:val="00BB3239"/>
    <w:rsid w:val="00BB330B"/>
    <w:rsid w:val="00BB3403"/>
    <w:rsid w:val="00BB3707"/>
    <w:rsid w:val="00BB380A"/>
    <w:rsid w:val="00BB3C75"/>
    <w:rsid w:val="00BB3D6B"/>
    <w:rsid w:val="00BB46ED"/>
    <w:rsid w:val="00BB4A47"/>
    <w:rsid w:val="00BB4B0A"/>
    <w:rsid w:val="00BB5116"/>
    <w:rsid w:val="00BB51E8"/>
    <w:rsid w:val="00BB576D"/>
    <w:rsid w:val="00BB5ABA"/>
    <w:rsid w:val="00BB5C57"/>
    <w:rsid w:val="00BB5E17"/>
    <w:rsid w:val="00BB6012"/>
    <w:rsid w:val="00BB60BA"/>
    <w:rsid w:val="00BB6715"/>
    <w:rsid w:val="00BB6B3B"/>
    <w:rsid w:val="00BB6DB5"/>
    <w:rsid w:val="00BB712F"/>
    <w:rsid w:val="00BB780A"/>
    <w:rsid w:val="00BB7DB4"/>
    <w:rsid w:val="00BC0289"/>
    <w:rsid w:val="00BC0761"/>
    <w:rsid w:val="00BC1063"/>
    <w:rsid w:val="00BC1741"/>
    <w:rsid w:val="00BC1888"/>
    <w:rsid w:val="00BC1A9E"/>
    <w:rsid w:val="00BC1C46"/>
    <w:rsid w:val="00BC1D4D"/>
    <w:rsid w:val="00BC1FD7"/>
    <w:rsid w:val="00BC25B3"/>
    <w:rsid w:val="00BC290E"/>
    <w:rsid w:val="00BC2EC1"/>
    <w:rsid w:val="00BC2F88"/>
    <w:rsid w:val="00BC3414"/>
    <w:rsid w:val="00BC3807"/>
    <w:rsid w:val="00BC3A6C"/>
    <w:rsid w:val="00BC3B4A"/>
    <w:rsid w:val="00BC4258"/>
    <w:rsid w:val="00BC4453"/>
    <w:rsid w:val="00BC4731"/>
    <w:rsid w:val="00BC4CF5"/>
    <w:rsid w:val="00BC4F64"/>
    <w:rsid w:val="00BC5510"/>
    <w:rsid w:val="00BC59D2"/>
    <w:rsid w:val="00BC5C7E"/>
    <w:rsid w:val="00BC5D99"/>
    <w:rsid w:val="00BC5DF7"/>
    <w:rsid w:val="00BC618A"/>
    <w:rsid w:val="00BC61BE"/>
    <w:rsid w:val="00BC62D1"/>
    <w:rsid w:val="00BC62EB"/>
    <w:rsid w:val="00BC665B"/>
    <w:rsid w:val="00BC676E"/>
    <w:rsid w:val="00BC6B57"/>
    <w:rsid w:val="00BC6F72"/>
    <w:rsid w:val="00BC70AE"/>
    <w:rsid w:val="00BD0191"/>
    <w:rsid w:val="00BD056D"/>
    <w:rsid w:val="00BD076E"/>
    <w:rsid w:val="00BD0981"/>
    <w:rsid w:val="00BD0CC7"/>
    <w:rsid w:val="00BD0FD8"/>
    <w:rsid w:val="00BD145A"/>
    <w:rsid w:val="00BD1524"/>
    <w:rsid w:val="00BD18C7"/>
    <w:rsid w:val="00BD1DA4"/>
    <w:rsid w:val="00BD1DD0"/>
    <w:rsid w:val="00BD1E56"/>
    <w:rsid w:val="00BD1FE0"/>
    <w:rsid w:val="00BD2AEF"/>
    <w:rsid w:val="00BD2B37"/>
    <w:rsid w:val="00BD2BF0"/>
    <w:rsid w:val="00BD2C7A"/>
    <w:rsid w:val="00BD2D52"/>
    <w:rsid w:val="00BD2D97"/>
    <w:rsid w:val="00BD2D9D"/>
    <w:rsid w:val="00BD2EB9"/>
    <w:rsid w:val="00BD3135"/>
    <w:rsid w:val="00BD38AC"/>
    <w:rsid w:val="00BD39FA"/>
    <w:rsid w:val="00BD3C3C"/>
    <w:rsid w:val="00BD3E1C"/>
    <w:rsid w:val="00BD422F"/>
    <w:rsid w:val="00BD4854"/>
    <w:rsid w:val="00BD4C8E"/>
    <w:rsid w:val="00BD5232"/>
    <w:rsid w:val="00BD535A"/>
    <w:rsid w:val="00BD56A3"/>
    <w:rsid w:val="00BD5971"/>
    <w:rsid w:val="00BD5AC9"/>
    <w:rsid w:val="00BD5BA1"/>
    <w:rsid w:val="00BD5E94"/>
    <w:rsid w:val="00BD6B15"/>
    <w:rsid w:val="00BD6F25"/>
    <w:rsid w:val="00BD7013"/>
    <w:rsid w:val="00BD749E"/>
    <w:rsid w:val="00BD788B"/>
    <w:rsid w:val="00BE033A"/>
    <w:rsid w:val="00BE06F1"/>
    <w:rsid w:val="00BE0D91"/>
    <w:rsid w:val="00BE0F57"/>
    <w:rsid w:val="00BE116E"/>
    <w:rsid w:val="00BE120D"/>
    <w:rsid w:val="00BE13D6"/>
    <w:rsid w:val="00BE13FE"/>
    <w:rsid w:val="00BE149C"/>
    <w:rsid w:val="00BE1544"/>
    <w:rsid w:val="00BE162E"/>
    <w:rsid w:val="00BE17F2"/>
    <w:rsid w:val="00BE1EA2"/>
    <w:rsid w:val="00BE1EEA"/>
    <w:rsid w:val="00BE1F61"/>
    <w:rsid w:val="00BE2069"/>
    <w:rsid w:val="00BE258A"/>
    <w:rsid w:val="00BE2618"/>
    <w:rsid w:val="00BE37E1"/>
    <w:rsid w:val="00BE3B67"/>
    <w:rsid w:val="00BE4050"/>
    <w:rsid w:val="00BE4144"/>
    <w:rsid w:val="00BE41D4"/>
    <w:rsid w:val="00BE42D4"/>
    <w:rsid w:val="00BE4861"/>
    <w:rsid w:val="00BE49B7"/>
    <w:rsid w:val="00BE53C3"/>
    <w:rsid w:val="00BE563B"/>
    <w:rsid w:val="00BE5789"/>
    <w:rsid w:val="00BE5B60"/>
    <w:rsid w:val="00BE5C89"/>
    <w:rsid w:val="00BE639A"/>
    <w:rsid w:val="00BE659C"/>
    <w:rsid w:val="00BE7116"/>
    <w:rsid w:val="00BE7238"/>
    <w:rsid w:val="00BE7A42"/>
    <w:rsid w:val="00BE7A8D"/>
    <w:rsid w:val="00BF01C7"/>
    <w:rsid w:val="00BF0A03"/>
    <w:rsid w:val="00BF111E"/>
    <w:rsid w:val="00BF12D5"/>
    <w:rsid w:val="00BF196A"/>
    <w:rsid w:val="00BF196F"/>
    <w:rsid w:val="00BF19C1"/>
    <w:rsid w:val="00BF1D7B"/>
    <w:rsid w:val="00BF1ED3"/>
    <w:rsid w:val="00BF1F6F"/>
    <w:rsid w:val="00BF1F96"/>
    <w:rsid w:val="00BF2037"/>
    <w:rsid w:val="00BF210D"/>
    <w:rsid w:val="00BF21A0"/>
    <w:rsid w:val="00BF2325"/>
    <w:rsid w:val="00BF23F8"/>
    <w:rsid w:val="00BF2426"/>
    <w:rsid w:val="00BF2576"/>
    <w:rsid w:val="00BF2592"/>
    <w:rsid w:val="00BF25FA"/>
    <w:rsid w:val="00BF26D0"/>
    <w:rsid w:val="00BF28BF"/>
    <w:rsid w:val="00BF29F7"/>
    <w:rsid w:val="00BF2FAD"/>
    <w:rsid w:val="00BF2FB9"/>
    <w:rsid w:val="00BF3288"/>
    <w:rsid w:val="00BF338B"/>
    <w:rsid w:val="00BF3403"/>
    <w:rsid w:val="00BF36B8"/>
    <w:rsid w:val="00BF372D"/>
    <w:rsid w:val="00BF392B"/>
    <w:rsid w:val="00BF3A43"/>
    <w:rsid w:val="00BF3D54"/>
    <w:rsid w:val="00BF3EAF"/>
    <w:rsid w:val="00BF3FB3"/>
    <w:rsid w:val="00BF425B"/>
    <w:rsid w:val="00BF48CA"/>
    <w:rsid w:val="00BF4950"/>
    <w:rsid w:val="00BF4D18"/>
    <w:rsid w:val="00BF4F4E"/>
    <w:rsid w:val="00BF51E1"/>
    <w:rsid w:val="00BF55BA"/>
    <w:rsid w:val="00BF5A25"/>
    <w:rsid w:val="00BF5A3D"/>
    <w:rsid w:val="00BF5D15"/>
    <w:rsid w:val="00BF6049"/>
    <w:rsid w:val="00BF60E5"/>
    <w:rsid w:val="00BF627A"/>
    <w:rsid w:val="00BF66F6"/>
    <w:rsid w:val="00BF688D"/>
    <w:rsid w:val="00BF6E58"/>
    <w:rsid w:val="00BF6E76"/>
    <w:rsid w:val="00BF7053"/>
    <w:rsid w:val="00BF755F"/>
    <w:rsid w:val="00BF7787"/>
    <w:rsid w:val="00BF7DAD"/>
    <w:rsid w:val="00BF7F4D"/>
    <w:rsid w:val="00C0003E"/>
    <w:rsid w:val="00C005C8"/>
    <w:rsid w:val="00C00BCB"/>
    <w:rsid w:val="00C011BA"/>
    <w:rsid w:val="00C01327"/>
    <w:rsid w:val="00C0147D"/>
    <w:rsid w:val="00C01503"/>
    <w:rsid w:val="00C019F1"/>
    <w:rsid w:val="00C01EFF"/>
    <w:rsid w:val="00C0219F"/>
    <w:rsid w:val="00C025FA"/>
    <w:rsid w:val="00C02706"/>
    <w:rsid w:val="00C0279E"/>
    <w:rsid w:val="00C027E2"/>
    <w:rsid w:val="00C02960"/>
    <w:rsid w:val="00C02C47"/>
    <w:rsid w:val="00C02E28"/>
    <w:rsid w:val="00C03153"/>
    <w:rsid w:val="00C032F7"/>
    <w:rsid w:val="00C03302"/>
    <w:rsid w:val="00C034E2"/>
    <w:rsid w:val="00C0367D"/>
    <w:rsid w:val="00C03937"/>
    <w:rsid w:val="00C03AD3"/>
    <w:rsid w:val="00C0430A"/>
    <w:rsid w:val="00C04845"/>
    <w:rsid w:val="00C04908"/>
    <w:rsid w:val="00C04F18"/>
    <w:rsid w:val="00C053EA"/>
    <w:rsid w:val="00C053F0"/>
    <w:rsid w:val="00C0567E"/>
    <w:rsid w:val="00C056DE"/>
    <w:rsid w:val="00C05AA6"/>
    <w:rsid w:val="00C05BBA"/>
    <w:rsid w:val="00C0603B"/>
    <w:rsid w:val="00C062E7"/>
    <w:rsid w:val="00C063C3"/>
    <w:rsid w:val="00C064EE"/>
    <w:rsid w:val="00C06CEC"/>
    <w:rsid w:val="00C06FEE"/>
    <w:rsid w:val="00C075EE"/>
    <w:rsid w:val="00C076E2"/>
    <w:rsid w:val="00C07EEF"/>
    <w:rsid w:val="00C10162"/>
    <w:rsid w:val="00C10253"/>
    <w:rsid w:val="00C103A7"/>
    <w:rsid w:val="00C104CD"/>
    <w:rsid w:val="00C1064B"/>
    <w:rsid w:val="00C10BE0"/>
    <w:rsid w:val="00C10C11"/>
    <w:rsid w:val="00C113B9"/>
    <w:rsid w:val="00C11418"/>
    <w:rsid w:val="00C11907"/>
    <w:rsid w:val="00C119CB"/>
    <w:rsid w:val="00C119FB"/>
    <w:rsid w:val="00C11BAA"/>
    <w:rsid w:val="00C11D21"/>
    <w:rsid w:val="00C12016"/>
    <w:rsid w:val="00C122EC"/>
    <w:rsid w:val="00C124BA"/>
    <w:rsid w:val="00C12895"/>
    <w:rsid w:val="00C129CF"/>
    <w:rsid w:val="00C129F1"/>
    <w:rsid w:val="00C12B1B"/>
    <w:rsid w:val="00C133B6"/>
    <w:rsid w:val="00C133D7"/>
    <w:rsid w:val="00C1370C"/>
    <w:rsid w:val="00C13A70"/>
    <w:rsid w:val="00C13D2D"/>
    <w:rsid w:val="00C14231"/>
    <w:rsid w:val="00C1427B"/>
    <w:rsid w:val="00C1430E"/>
    <w:rsid w:val="00C14749"/>
    <w:rsid w:val="00C147C3"/>
    <w:rsid w:val="00C1488F"/>
    <w:rsid w:val="00C1496A"/>
    <w:rsid w:val="00C14A14"/>
    <w:rsid w:val="00C14B62"/>
    <w:rsid w:val="00C1530E"/>
    <w:rsid w:val="00C1575E"/>
    <w:rsid w:val="00C15A4C"/>
    <w:rsid w:val="00C15F76"/>
    <w:rsid w:val="00C16461"/>
    <w:rsid w:val="00C16C6A"/>
    <w:rsid w:val="00C16C9D"/>
    <w:rsid w:val="00C16D0C"/>
    <w:rsid w:val="00C17033"/>
    <w:rsid w:val="00C1724F"/>
    <w:rsid w:val="00C202A2"/>
    <w:rsid w:val="00C204F0"/>
    <w:rsid w:val="00C2060B"/>
    <w:rsid w:val="00C20716"/>
    <w:rsid w:val="00C207D6"/>
    <w:rsid w:val="00C20839"/>
    <w:rsid w:val="00C208CF"/>
    <w:rsid w:val="00C20B12"/>
    <w:rsid w:val="00C20D61"/>
    <w:rsid w:val="00C21110"/>
    <w:rsid w:val="00C2117F"/>
    <w:rsid w:val="00C218C6"/>
    <w:rsid w:val="00C2197A"/>
    <w:rsid w:val="00C21A78"/>
    <w:rsid w:val="00C21AA7"/>
    <w:rsid w:val="00C21B91"/>
    <w:rsid w:val="00C22174"/>
    <w:rsid w:val="00C22221"/>
    <w:rsid w:val="00C22246"/>
    <w:rsid w:val="00C22688"/>
    <w:rsid w:val="00C22A53"/>
    <w:rsid w:val="00C22B3A"/>
    <w:rsid w:val="00C23237"/>
    <w:rsid w:val="00C233E6"/>
    <w:rsid w:val="00C2354E"/>
    <w:rsid w:val="00C239D9"/>
    <w:rsid w:val="00C23BE8"/>
    <w:rsid w:val="00C23D6C"/>
    <w:rsid w:val="00C23F89"/>
    <w:rsid w:val="00C24233"/>
    <w:rsid w:val="00C243BB"/>
    <w:rsid w:val="00C24515"/>
    <w:rsid w:val="00C2483A"/>
    <w:rsid w:val="00C24A0A"/>
    <w:rsid w:val="00C24A91"/>
    <w:rsid w:val="00C24C40"/>
    <w:rsid w:val="00C25B11"/>
    <w:rsid w:val="00C25B12"/>
    <w:rsid w:val="00C25B86"/>
    <w:rsid w:val="00C25CB8"/>
    <w:rsid w:val="00C26835"/>
    <w:rsid w:val="00C2687A"/>
    <w:rsid w:val="00C26AE5"/>
    <w:rsid w:val="00C26AF4"/>
    <w:rsid w:val="00C26CC5"/>
    <w:rsid w:val="00C27387"/>
    <w:rsid w:val="00C274EA"/>
    <w:rsid w:val="00C279A6"/>
    <w:rsid w:val="00C279AA"/>
    <w:rsid w:val="00C27F47"/>
    <w:rsid w:val="00C27F61"/>
    <w:rsid w:val="00C27FF7"/>
    <w:rsid w:val="00C305E6"/>
    <w:rsid w:val="00C31126"/>
    <w:rsid w:val="00C31135"/>
    <w:rsid w:val="00C3139C"/>
    <w:rsid w:val="00C314EF"/>
    <w:rsid w:val="00C322BA"/>
    <w:rsid w:val="00C3293F"/>
    <w:rsid w:val="00C32A54"/>
    <w:rsid w:val="00C32A76"/>
    <w:rsid w:val="00C32B3E"/>
    <w:rsid w:val="00C32E11"/>
    <w:rsid w:val="00C337B6"/>
    <w:rsid w:val="00C337C9"/>
    <w:rsid w:val="00C33D8D"/>
    <w:rsid w:val="00C33E63"/>
    <w:rsid w:val="00C33EE6"/>
    <w:rsid w:val="00C344B8"/>
    <w:rsid w:val="00C34930"/>
    <w:rsid w:val="00C34E40"/>
    <w:rsid w:val="00C354A7"/>
    <w:rsid w:val="00C35500"/>
    <w:rsid w:val="00C35564"/>
    <w:rsid w:val="00C35655"/>
    <w:rsid w:val="00C35747"/>
    <w:rsid w:val="00C35AC7"/>
    <w:rsid w:val="00C35ADD"/>
    <w:rsid w:val="00C35DEB"/>
    <w:rsid w:val="00C364AD"/>
    <w:rsid w:val="00C366F4"/>
    <w:rsid w:val="00C369E6"/>
    <w:rsid w:val="00C36A76"/>
    <w:rsid w:val="00C36C9B"/>
    <w:rsid w:val="00C371FD"/>
    <w:rsid w:val="00C37211"/>
    <w:rsid w:val="00C376C7"/>
    <w:rsid w:val="00C376CF"/>
    <w:rsid w:val="00C37BB0"/>
    <w:rsid w:val="00C37C16"/>
    <w:rsid w:val="00C37E16"/>
    <w:rsid w:val="00C37E24"/>
    <w:rsid w:val="00C37E8C"/>
    <w:rsid w:val="00C400FB"/>
    <w:rsid w:val="00C40211"/>
    <w:rsid w:val="00C402E6"/>
    <w:rsid w:val="00C40808"/>
    <w:rsid w:val="00C40D71"/>
    <w:rsid w:val="00C410D7"/>
    <w:rsid w:val="00C41191"/>
    <w:rsid w:val="00C41241"/>
    <w:rsid w:val="00C41832"/>
    <w:rsid w:val="00C41D15"/>
    <w:rsid w:val="00C41EE4"/>
    <w:rsid w:val="00C420BC"/>
    <w:rsid w:val="00C42234"/>
    <w:rsid w:val="00C4245A"/>
    <w:rsid w:val="00C4251F"/>
    <w:rsid w:val="00C4256D"/>
    <w:rsid w:val="00C428E5"/>
    <w:rsid w:val="00C429A8"/>
    <w:rsid w:val="00C42ACE"/>
    <w:rsid w:val="00C42B05"/>
    <w:rsid w:val="00C430F9"/>
    <w:rsid w:val="00C432D6"/>
    <w:rsid w:val="00C43534"/>
    <w:rsid w:val="00C437DA"/>
    <w:rsid w:val="00C43AE5"/>
    <w:rsid w:val="00C43B24"/>
    <w:rsid w:val="00C43DCA"/>
    <w:rsid w:val="00C43F09"/>
    <w:rsid w:val="00C44015"/>
    <w:rsid w:val="00C44069"/>
    <w:rsid w:val="00C44474"/>
    <w:rsid w:val="00C445A6"/>
    <w:rsid w:val="00C44683"/>
    <w:rsid w:val="00C44700"/>
    <w:rsid w:val="00C44BBE"/>
    <w:rsid w:val="00C44E9E"/>
    <w:rsid w:val="00C450FD"/>
    <w:rsid w:val="00C451A1"/>
    <w:rsid w:val="00C4527F"/>
    <w:rsid w:val="00C45372"/>
    <w:rsid w:val="00C453D0"/>
    <w:rsid w:val="00C455F9"/>
    <w:rsid w:val="00C45BDD"/>
    <w:rsid w:val="00C45DBD"/>
    <w:rsid w:val="00C46364"/>
    <w:rsid w:val="00C464F0"/>
    <w:rsid w:val="00C467F0"/>
    <w:rsid w:val="00C46AD4"/>
    <w:rsid w:val="00C47021"/>
    <w:rsid w:val="00C4723B"/>
    <w:rsid w:val="00C47386"/>
    <w:rsid w:val="00C474BE"/>
    <w:rsid w:val="00C47885"/>
    <w:rsid w:val="00C47892"/>
    <w:rsid w:val="00C47C3F"/>
    <w:rsid w:val="00C47ECF"/>
    <w:rsid w:val="00C47F27"/>
    <w:rsid w:val="00C50A49"/>
    <w:rsid w:val="00C50D76"/>
    <w:rsid w:val="00C50F1F"/>
    <w:rsid w:val="00C5156F"/>
    <w:rsid w:val="00C51B70"/>
    <w:rsid w:val="00C51BDA"/>
    <w:rsid w:val="00C51C0B"/>
    <w:rsid w:val="00C51E47"/>
    <w:rsid w:val="00C5252B"/>
    <w:rsid w:val="00C52560"/>
    <w:rsid w:val="00C525D9"/>
    <w:rsid w:val="00C528D5"/>
    <w:rsid w:val="00C52FAC"/>
    <w:rsid w:val="00C52FD2"/>
    <w:rsid w:val="00C535D6"/>
    <w:rsid w:val="00C5360A"/>
    <w:rsid w:val="00C53754"/>
    <w:rsid w:val="00C53950"/>
    <w:rsid w:val="00C53BBE"/>
    <w:rsid w:val="00C53DF4"/>
    <w:rsid w:val="00C5401C"/>
    <w:rsid w:val="00C5401D"/>
    <w:rsid w:val="00C5413C"/>
    <w:rsid w:val="00C5449B"/>
    <w:rsid w:val="00C54560"/>
    <w:rsid w:val="00C547D6"/>
    <w:rsid w:val="00C54CB9"/>
    <w:rsid w:val="00C54CDC"/>
    <w:rsid w:val="00C54D3C"/>
    <w:rsid w:val="00C55337"/>
    <w:rsid w:val="00C55368"/>
    <w:rsid w:val="00C55508"/>
    <w:rsid w:val="00C55549"/>
    <w:rsid w:val="00C55599"/>
    <w:rsid w:val="00C55F7C"/>
    <w:rsid w:val="00C56394"/>
    <w:rsid w:val="00C565C0"/>
    <w:rsid w:val="00C566A1"/>
    <w:rsid w:val="00C57269"/>
    <w:rsid w:val="00C5757B"/>
    <w:rsid w:val="00C576E5"/>
    <w:rsid w:val="00C579D3"/>
    <w:rsid w:val="00C604A3"/>
    <w:rsid w:val="00C6065B"/>
    <w:rsid w:val="00C608AB"/>
    <w:rsid w:val="00C60E5B"/>
    <w:rsid w:val="00C61203"/>
    <w:rsid w:val="00C61343"/>
    <w:rsid w:val="00C613AA"/>
    <w:rsid w:val="00C6144E"/>
    <w:rsid w:val="00C6147C"/>
    <w:rsid w:val="00C61725"/>
    <w:rsid w:val="00C61995"/>
    <w:rsid w:val="00C61AC9"/>
    <w:rsid w:val="00C61EAD"/>
    <w:rsid w:val="00C625D9"/>
    <w:rsid w:val="00C627E0"/>
    <w:rsid w:val="00C62A1A"/>
    <w:rsid w:val="00C62D8E"/>
    <w:rsid w:val="00C63064"/>
    <w:rsid w:val="00C6324C"/>
    <w:rsid w:val="00C6333B"/>
    <w:rsid w:val="00C63B00"/>
    <w:rsid w:val="00C63BA8"/>
    <w:rsid w:val="00C63CA3"/>
    <w:rsid w:val="00C63CBE"/>
    <w:rsid w:val="00C6406C"/>
    <w:rsid w:val="00C640B0"/>
    <w:rsid w:val="00C64112"/>
    <w:rsid w:val="00C6417F"/>
    <w:rsid w:val="00C64187"/>
    <w:rsid w:val="00C64455"/>
    <w:rsid w:val="00C648A1"/>
    <w:rsid w:val="00C64AD9"/>
    <w:rsid w:val="00C654F2"/>
    <w:rsid w:val="00C6597E"/>
    <w:rsid w:val="00C65A67"/>
    <w:rsid w:val="00C65ADF"/>
    <w:rsid w:val="00C65C15"/>
    <w:rsid w:val="00C6603C"/>
    <w:rsid w:val="00C6619C"/>
    <w:rsid w:val="00C66255"/>
    <w:rsid w:val="00C6665B"/>
    <w:rsid w:val="00C66C36"/>
    <w:rsid w:val="00C676C0"/>
    <w:rsid w:val="00C67F8F"/>
    <w:rsid w:val="00C70710"/>
    <w:rsid w:val="00C70CC3"/>
    <w:rsid w:val="00C70D6A"/>
    <w:rsid w:val="00C70F1F"/>
    <w:rsid w:val="00C71314"/>
    <w:rsid w:val="00C7151C"/>
    <w:rsid w:val="00C715FA"/>
    <w:rsid w:val="00C71776"/>
    <w:rsid w:val="00C71E33"/>
    <w:rsid w:val="00C72010"/>
    <w:rsid w:val="00C7226B"/>
    <w:rsid w:val="00C72383"/>
    <w:rsid w:val="00C72411"/>
    <w:rsid w:val="00C7243E"/>
    <w:rsid w:val="00C727CB"/>
    <w:rsid w:val="00C72A73"/>
    <w:rsid w:val="00C72CDE"/>
    <w:rsid w:val="00C7328E"/>
    <w:rsid w:val="00C738C3"/>
    <w:rsid w:val="00C73B29"/>
    <w:rsid w:val="00C73C35"/>
    <w:rsid w:val="00C73C8C"/>
    <w:rsid w:val="00C73FEB"/>
    <w:rsid w:val="00C74687"/>
    <w:rsid w:val="00C74989"/>
    <w:rsid w:val="00C74A8B"/>
    <w:rsid w:val="00C74E17"/>
    <w:rsid w:val="00C74FDF"/>
    <w:rsid w:val="00C75238"/>
    <w:rsid w:val="00C75A64"/>
    <w:rsid w:val="00C75ACD"/>
    <w:rsid w:val="00C75BD9"/>
    <w:rsid w:val="00C75D3F"/>
    <w:rsid w:val="00C75D97"/>
    <w:rsid w:val="00C75E7A"/>
    <w:rsid w:val="00C75EAB"/>
    <w:rsid w:val="00C76A71"/>
    <w:rsid w:val="00C76A9F"/>
    <w:rsid w:val="00C76DC9"/>
    <w:rsid w:val="00C76F5D"/>
    <w:rsid w:val="00C773ED"/>
    <w:rsid w:val="00C7745D"/>
    <w:rsid w:val="00C77AF0"/>
    <w:rsid w:val="00C77B4A"/>
    <w:rsid w:val="00C77EA4"/>
    <w:rsid w:val="00C80204"/>
    <w:rsid w:val="00C80575"/>
    <w:rsid w:val="00C8061B"/>
    <w:rsid w:val="00C80EA3"/>
    <w:rsid w:val="00C80EBA"/>
    <w:rsid w:val="00C810B4"/>
    <w:rsid w:val="00C81145"/>
    <w:rsid w:val="00C81264"/>
    <w:rsid w:val="00C815B8"/>
    <w:rsid w:val="00C81D8F"/>
    <w:rsid w:val="00C8227E"/>
    <w:rsid w:val="00C8285B"/>
    <w:rsid w:val="00C82C35"/>
    <w:rsid w:val="00C82F45"/>
    <w:rsid w:val="00C8352C"/>
    <w:rsid w:val="00C83B3D"/>
    <w:rsid w:val="00C8436E"/>
    <w:rsid w:val="00C843EF"/>
    <w:rsid w:val="00C844EE"/>
    <w:rsid w:val="00C848DF"/>
    <w:rsid w:val="00C84D97"/>
    <w:rsid w:val="00C853C2"/>
    <w:rsid w:val="00C85486"/>
    <w:rsid w:val="00C8548C"/>
    <w:rsid w:val="00C85B28"/>
    <w:rsid w:val="00C85C34"/>
    <w:rsid w:val="00C85EBD"/>
    <w:rsid w:val="00C85F30"/>
    <w:rsid w:val="00C86319"/>
    <w:rsid w:val="00C863BA"/>
    <w:rsid w:val="00C8671F"/>
    <w:rsid w:val="00C869F1"/>
    <w:rsid w:val="00C86A44"/>
    <w:rsid w:val="00C86BFC"/>
    <w:rsid w:val="00C86C4E"/>
    <w:rsid w:val="00C86CDF"/>
    <w:rsid w:val="00C86EB6"/>
    <w:rsid w:val="00C86F3E"/>
    <w:rsid w:val="00C875A1"/>
    <w:rsid w:val="00C87970"/>
    <w:rsid w:val="00C87AC0"/>
    <w:rsid w:val="00C87F4E"/>
    <w:rsid w:val="00C87F54"/>
    <w:rsid w:val="00C87FFA"/>
    <w:rsid w:val="00C9012A"/>
    <w:rsid w:val="00C9038B"/>
    <w:rsid w:val="00C9097E"/>
    <w:rsid w:val="00C90A15"/>
    <w:rsid w:val="00C90AAE"/>
    <w:rsid w:val="00C90CD8"/>
    <w:rsid w:val="00C90D70"/>
    <w:rsid w:val="00C91225"/>
    <w:rsid w:val="00C9147E"/>
    <w:rsid w:val="00C91542"/>
    <w:rsid w:val="00C9166E"/>
    <w:rsid w:val="00C91C4B"/>
    <w:rsid w:val="00C91F7B"/>
    <w:rsid w:val="00C922C0"/>
    <w:rsid w:val="00C92982"/>
    <w:rsid w:val="00C92B12"/>
    <w:rsid w:val="00C92F5B"/>
    <w:rsid w:val="00C930EC"/>
    <w:rsid w:val="00C931F3"/>
    <w:rsid w:val="00C9347E"/>
    <w:rsid w:val="00C934A5"/>
    <w:rsid w:val="00C93514"/>
    <w:rsid w:val="00C935BB"/>
    <w:rsid w:val="00C935C8"/>
    <w:rsid w:val="00C93C68"/>
    <w:rsid w:val="00C93D13"/>
    <w:rsid w:val="00C93E83"/>
    <w:rsid w:val="00C943A2"/>
    <w:rsid w:val="00C946F0"/>
    <w:rsid w:val="00C94AEB"/>
    <w:rsid w:val="00C94BF2"/>
    <w:rsid w:val="00C94FB4"/>
    <w:rsid w:val="00C9509F"/>
    <w:rsid w:val="00C95230"/>
    <w:rsid w:val="00C952FA"/>
    <w:rsid w:val="00C95A41"/>
    <w:rsid w:val="00C96188"/>
    <w:rsid w:val="00C963E0"/>
    <w:rsid w:val="00C964BF"/>
    <w:rsid w:val="00C9650B"/>
    <w:rsid w:val="00C966ED"/>
    <w:rsid w:val="00C9683D"/>
    <w:rsid w:val="00C96937"/>
    <w:rsid w:val="00C96AFC"/>
    <w:rsid w:val="00C96F21"/>
    <w:rsid w:val="00C97045"/>
    <w:rsid w:val="00C97084"/>
    <w:rsid w:val="00C972D4"/>
    <w:rsid w:val="00C972E6"/>
    <w:rsid w:val="00C9737F"/>
    <w:rsid w:val="00C9743F"/>
    <w:rsid w:val="00C97477"/>
    <w:rsid w:val="00C9788A"/>
    <w:rsid w:val="00C97B54"/>
    <w:rsid w:val="00C97B6E"/>
    <w:rsid w:val="00CA00C6"/>
    <w:rsid w:val="00CA02A9"/>
    <w:rsid w:val="00CA033D"/>
    <w:rsid w:val="00CA072C"/>
    <w:rsid w:val="00CA0CEF"/>
    <w:rsid w:val="00CA0D01"/>
    <w:rsid w:val="00CA1378"/>
    <w:rsid w:val="00CA1733"/>
    <w:rsid w:val="00CA17F6"/>
    <w:rsid w:val="00CA19CE"/>
    <w:rsid w:val="00CA1E31"/>
    <w:rsid w:val="00CA22AB"/>
    <w:rsid w:val="00CA2473"/>
    <w:rsid w:val="00CA2511"/>
    <w:rsid w:val="00CA2760"/>
    <w:rsid w:val="00CA2C02"/>
    <w:rsid w:val="00CA2D87"/>
    <w:rsid w:val="00CA2E2A"/>
    <w:rsid w:val="00CA2F3E"/>
    <w:rsid w:val="00CA3230"/>
    <w:rsid w:val="00CA377F"/>
    <w:rsid w:val="00CA3E1A"/>
    <w:rsid w:val="00CA40C7"/>
    <w:rsid w:val="00CA420F"/>
    <w:rsid w:val="00CA497F"/>
    <w:rsid w:val="00CA4CB4"/>
    <w:rsid w:val="00CA4F76"/>
    <w:rsid w:val="00CA509E"/>
    <w:rsid w:val="00CA53B9"/>
    <w:rsid w:val="00CA5489"/>
    <w:rsid w:val="00CA5633"/>
    <w:rsid w:val="00CA5CC4"/>
    <w:rsid w:val="00CA5FF6"/>
    <w:rsid w:val="00CA6499"/>
    <w:rsid w:val="00CA6B53"/>
    <w:rsid w:val="00CA6D19"/>
    <w:rsid w:val="00CA6F47"/>
    <w:rsid w:val="00CA7895"/>
    <w:rsid w:val="00CA7933"/>
    <w:rsid w:val="00CA7BCE"/>
    <w:rsid w:val="00CA7F87"/>
    <w:rsid w:val="00CB0139"/>
    <w:rsid w:val="00CB0465"/>
    <w:rsid w:val="00CB0469"/>
    <w:rsid w:val="00CB06D2"/>
    <w:rsid w:val="00CB0A96"/>
    <w:rsid w:val="00CB0CBF"/>
    <w:rsid w:val="00CB0D48"/>
    <w:rsid w:val="00CB0FE1"/>
    <w:rsid w:val="00CB1200"/>
    <w:rsid w:val="00CB1273"/>
    <w:rsid w:val="00CB13BD"/>
    <w:rsid w:val="00CB1698"/>
    <w:rsid w:val="00CB1BC9"/>
    <w:rsid w:val="00CB1E86"/>
    <w:rsid w:val="00CB2A1F"/>
    <w:rsid w:val="00CB2EAA"/>
    <w:rsid w:val="00CB2F7D"/>
    <w:rsid w:val="00CB3000"/>
    <w:rsid w:val="00CB31DD"/>
    <w:rsid w:val="00CB31FB"/>
    <w:rsid w:val="00CB3476"/>
    <w:rsid w:val="00CB3A06"/>
    <w:rsid w:val="00CB3AED"/>
    <w:rsid w:val="00CB3B2F"/>
    <w:rsid w:val="00CB4173"/>
    <w:rsid w:val="00CB42F6"/>
    <w:rsid w:val="00CB45C2"/>
    <w:rsid w:val="00CB4642"/>
    <w:rsid w:val="00CB4774"/>
    <w:rsid w:val="00CB5512"/>
    <w:rsid w:val="00CB5CEF"/>
    <w:rsid w:val="00CB6809"/>
    <w:rsid w:val="00CB6866"/>
    <w:rsid w:val="00CB6A8E"/>
    <w:rsid w:val="00CB6E54"/>
    <w:rsid w:val="00CB759E"/>
    <w:rsid w:val="00CB78FE"/>
    <w:rsid w:val="00CB7912"/>
    <w:rsid w:val="00CB7DF6"/>
    <w:rsid w:val="00CC04D5"/>
    <w:rsid w:val="00CC07AB"/>
    <w:rsid w:val="00CC07CE"/>
    <w:rsid w:val="00CC0851"/>
    <w:rsid w:val="00CC107E"/>
    <w:rsid w:val="00CC1F4F"/>
    <w:rsid w:val="00CC21D7"/>
    <w:rsid w:val="00CC29D6"/>
    <w:rsid w:val="00CC2BEA"/>
    <w:rsid w:val="00CC2CBE"/>
    <w:rsid w:val="00CC2D6A"/>
    <w:rsid w:val="00CC3409"/>
    <w:rsid w:val="00CC34A1"/>
    <w:rsid w:val="00CC3B78"/>
    <w:rsid w:val="00CC3C6D"/>
    <w:rsid w:val="00CC3EDC"/>
    <w:rsid w:val="00CC42D5"/>
    <w:rsid w:val="00CC4716"/>
    <w:rsid w:val="00CC4A75"/>
    <w:rsid w:val="00CC4D1B"/>
    <w:rsid w:val="00CC4FBE"/>
    <w:rsid w:val="00CC52BC"/>
    <w:rsid w:val="00CC546C"/>
    <w:rsid w:val="00CC6009"/>
    <w:rsid w:val="00CC6034"/>
    <w:rsid w:val="00CC6169"/>
    <w:rsid w:val="00CC6706"/>
    <w:rsid w:val="00CC6A99"/>
    <w:rsid w:val="00CC6ACB"/>
    <w:rsid w:val="00CC6DB3"/>
    <w:rsid w:val="00CC7170"/>
    <w:rsid w:val="00CC7187"/>
    <w:rsid w:val="00CC7297"/>
    <w:rsid w:val="00CC79B0"/>
    <w:rsid w:val="00CC7FF0"/>
    <w:rsid w:val="00CD0492"/>
    <w:rsid w:val="00CD08DE"/>
    <w:rsid w:val="00CD0A01"/>
    <w:rsid w:val="00CD0AD3"/>
    <w:rsid w:val="00CD0E45"/>
    <w:rsid w:val="00CD1C11"/>
    <w:rsid w:val="00CD1E67"/>
    <w:rsid w:val="00CD1F4A"/>
    <w:rsid w:val="00CD27A5"/>
    <w:rsid w:val="00CD2869"/>
    <w:rsid w:val="00CD2D92"/>
    <w:rsid w:val="00CD2F04"/>
    <w:rsid w:val="00CD3226"/>
    <w:rsid w:val="00CD3272"/>
    <w:rsid w:val="00CD3327"/>
    <w:rsid w:val="00CD3938"/>
    <w:rsid w:val="00CD394F"/>
    <w:rsid w:val="00CD3DE6"/>
    <w:rsid w:val="00CD4130"/>
    <w:rsid w:val="00CD43C3"/>
    <w:rsid w:val="00CD44F0"/>
    <w:rsid w:val="00CD467A"/>
    <w:rsid w:val="00CD4A79"/>
    <w:rsid w:val="00CD4F8B"/>
    <w:rsid w:val="00CD4FDB"/>
    <w:rsid w:val="00CD5326"/>
    <w:rsid w:val="00CD54B3"/>
    <w:rsid w:val="00CD556A"/>
    <w:rsid w:val="00CD571A"/>
    <w:rsid w:val="00CD58C6"/>
    <w:rsid w:val="00CD5A16"/>
    <w:rsid w:val="00CD6451"/>
    <w:rsid w:val="00CD6620"/>
    <w:rsid w:val="00CD6889"/>
    <w:rsid w:val="00CD6E28"/>
    <w:rsid w:val="00CD7461"/>
    <w:rsid w:val="00CD75B5"/>
    <w:rsid w:val="00CD76A5"/>
    <w:rsid w:val="00CD7834"/>
    <w:rsid w:val="00CD790D"/>
    <w:rsid w:val="00CD7E23"/>
    <w:rsid w:val="00CE012B"/>
    <w:rsid w:val="00CE0771"/>
    <w:rsid w:val="00CE0A50"/>
    <w:rsid w:val="00CE1188"/>
    <w:rsid w:val="00CE137C"/>
    <w:rsid w:val="00CE1484"/>
    <w:rsid w:val="00CE17BE"/>
    <w:rsid w:val="00CE1BEC"/>
    <w:rsid w:val="00CE1E10"/>
    <w:rsid w:val="00CE208F"/>
    <w:rsid w:val="00CE2231"/>
    <w:rsid w:val="00CE2279"/>
    <w:rsid w:val="00CE293D"/>
    <w:rsid w:val="00CE2B0D"/>
    <w:rsid w:val="00CE2B80"/>
    <w:rsid w:val="00CE2C70"/>
    <w:rsid w:val="00CE2C94"/>
    <w:rsid w:val="00CE2E00"/>
    <w:rsid w:val="00CE2E86"/>
    <w:rsid w:val="00CE3184"/>
    <w:rsid w:val="00CE341A"/>
    <w:rsid w:val="00CE37EE"/>
    <w:rsid w:val="00CE3913"/>
    <w:rsid w:val="00CE397A"/>
    <w:rsid w:val="00CE3A0E"/>
    <w:rsid w:val="00CE4183"/>
    <w:rsid w:val="00CE41BF"/>
    <w:rsid w:val="00CE42B1"/>
    <w:rsid w:val="00CE44C4"/>
    <w:rsid w:val="00CE4AD8"/>
    <w:rsid w:val="00CE4F2F"/>
    <w:rsid w:val="00CE5069"/>
    <w:rsid w:val="00CE57AA"/>
    <w:rsid w:val="00CE5866"/>
    <w:rsid w:val="00CE673F"/>
    <w:rsid w:val="00CE6874"/>
    <w:rsid w:val="00CE698E"/>
    <w:rsid w:val="00CE6CD5"/>
    <w:rsid w:val="00CE6F9A"/>
    <w:rsid w:val="00CE7191"/>
    <w:rsid w:val="00CE7301"/>
    <w:rsid w:val="00CE7B55"/>
    <w:rsid w:val="00CF02E7"/>
    <w:rsid w:val="00CF03BB"/>
    <w:rsid w:val="00CF057D"/>
    <w:rsid w:val="00CF097A"/>
    <w:rsid w:val="00CF0C3A"/>
    <w:rsid w:val="00CF1130"/>
    <w:rsid w:val="00CF11CD"/>
    <w:rsid w:val="00CF175F"/>
    <w:rsid w:val="00CF1FFF"/>
    <w:rsid w:val="00CF21CC"/>
    <w:rsid w:val="00CF243A"/>
    <w:rsid w:val="00CF282A"/>
    <w:rsid w:val="00CF2AC8"/>
    <w:rsid w:val="00CF2BBA"/>
    <w:rsid w:val="00CF2CC2"/>
    <w:rsid w:val="00CF2DE3"/>
    <w:rsid w:val="00CF3265"/>
    <w:rsid w:val="00CF33FE"/>
    <w:rsid w:val="00CF3C77"/>
    <w:rsid w:val="00CF424A"/>
    <w:rsid w:val="00CF49FD"/>
    <w:rsid w:val="00CF4CDC"/>
    <w:rsid w:val="00CF4D97"/>
    <w:rsid w:val="00CF5406"/>
    <w:rsid w:val="00CF5604"/>
    <w:rsid w:val="00CF5824"/>
    <w:rsid w:val="00CF5B6E"/>
    <w:rsid w:val="00CF5E93"/>
    <w:rsid w:val="00CF5F5B"/>
    <w:rsid w:val="00CF6341"/>
    <w:rsid w:val="00CF6B09"/>
    <w:rsid w:val="00CF6C26"/>
    <w:rsid w:val="00CF6CCE"/>
    <w:rsid w:val="00CF726A"/>
    <w:rsid w:val="00CF753D"/>
    <w:rsid w:val="00CF79A3"/>
    <w:rsid w:val="00CF7D93"/>
    <w:rsid w:val="00D000CB"/>
    <w:rsid w:val="00D0040D"/>
    <w:rsid w:val="00D00494"/>
    <w:rsid w:val="00D006C5"/>
    <w:rsid w:val="00D006CB"/>
    <w:rsid w:val="00D00A9A"/>
    <w:rsid w:val="00D00F28"/>
    <w:rsid w:val="00D0133F"/>
    <w:rsid w:val="00D01503"/>
    <w:rsid w:val="00D016D3"/>
    <w:rsid w:val="00D01A14"/>
    <w:rsid w:val="00D01C9D"/>
    <w:rsid w:val="00D01DE6"/>
    <w:rsid w:val="00D02229"/>
    <w:rsid w:val="00D02650"/>
    <w:rsid w:val="00D02AA4"/>
    <w:rsid w:val="00D02C19"/>
    <w:rsid w:val="00D02C8F"/>
    <w:rsid w:val="00D02D6F"/>
    <w:rsid w:val="00D02FDB"/>
    <w:rsid w:val="00D031C4"/>
    <w:rsid w:val="00D03617"/>
    <w:rsid w:val="00D03A22"/>
    <w:rsid w:val="00D03AB9"/>
    <w:rsid w:val="00D03DCA"/>
    <w:rsid w:val="00D04105"/>
    <w:rsid w:val="00D04190"/>
    <w:rsid w:val="00D04369"/>
    <w:rsid w:val="00D0441B"/>
    <w:rsid w:val="00D04577"/>
    <w:rsid w:val="00D045E4"/>
    <w:rsid w:val="00D04991"/>
    <w:rsid w:val="00D04BDD"/>
    <w:rsid w:val="00D04C25"/>
    <w:rsid w:val="00D05A3E"/>
    <w:rsid w:val="00D062F1"/>
    <w:rsid w:val="00D065F3"/>
    <w:rsid w:val="00D06BBC"/>
    <w:rsid w:val="00D07494"/>
    <w:rsid w:val="00D07FAE"/>
    <w:rsid w:val="00D1004E"/>
    <w:rsid w:val="00D1076D"/>
    <w:rsid w:val="00D10D5D"/>
    <w:rsid w:val="00D10E7F"/>
    <w:rsid w:val="00D1119B"/>
    <w:rsid w:val="00D111C9"/>
    <w:rsid w:val="00D117F8"/>
    <w:rsid w:val="00D11C25"/>
    <w:rsid w:val="00D1203F"/>
    <w:rsid w:val="00D1228F"/>
    <w:rsid w:val="00D12676"/>
    <w:rsid w:val="00D12747"/>
    <w:rsid w:val="00D12DDC"/>
    <w:rsid w:val="00D12FBA"/>
    <w:rsid w:val="00D130C4"/>
    <w:rsid w:val="00D1316E"/>
    <w:rsid w:val="00D134D8"/>
    <w:rsid w:val="00D13A13"/>
    <w:rsid w:val="00D13C36"/>
    <w:rsid w:val="00D13DE6"/>
    <w:rsid w:val="00D13F66"/>
    <w:rsid w:val="00D14112"/>
    <w:rsid w:val="00D14313"/>
    <w:rsid w:val="00D14831"/>
    <w:rsid w:val="00D14958"/>
    <w:rsid w:val="00D14E28"/>
    <w:rsid w:val="00D14F34"/>
    <w:rsid w:val="00D14F92"/>
    <w:rsid w:val="00D14FE9"/>
    <w:rsid w:val="00D1550A"/>
    <w:rsid w:val="00D1564B"/>
    <w:rsid w:val="00D1593F"/>
    <w:rsid w:val="00D15987"/>
    <w:rsid w:val="00D159BE"/>
    <w:rsid w:val="00D15C6A"/>
    <w:rsid w:val="00D1631F"/>
    <w:rsid w:val="00D1684C"/>
    <w:rsid w:val="00D16B1A"/>
    <w:rsid w:val="00D16BD0"/>
    <w:rsid w:val="00D16E6C"/>
    <w:rsid w:val="00D16EDC"/>
    <w:rsid w:val="00D16F5A"/>
    <w:rsid w:val="00D170F3"/>
    <w:rsid w:val="00D172D4"/>
    <w:rsid w:val="00D1765D"/>
    <w:rsid w:val="00D17C27"/>
    <w:rsid w:val="00D2031F"/>
    <w:rsid w:val="00D208DA"/>
    <w:rsid w:val="00D20A07"/>
    <w:rsid w:val="00D20C00"/>
    <w:rsid w:val="00D20DF7"/>
    <w:rsid w:val="00D20F1B"/>
    <w:rsid w:val="00D210E8"/>
    <w:rsid w:val="00D21415"/>
    <w:rsid w:val="00D217A2"/>
    <w:rsid w:val="00D21A61"/>
    <w:rsid w:val="00D21AD6"/>
    <w:rsid w:val="00D21C47"/>
    <w:rsid w:val="00D22174"/>
    <w:rsid w:val="00D22269"/>
    <w:rsid w:val="00D2252C"/>
    <w:rsid w:val="00D225D6"/>
    <w:rsid w:val="00D2277C"/>
    <w:rsid w:val="00D22838"/>
    <w:rsid w:val="00D22851"/>
    <w:rsid w:val="00D22867"/>
    <w:rsid w:val="00D22BA6"/>
    <w:rsid w:val="00D22D8A"/>
    <w:rsid w:val="00D22DC9"/>
    <w:rsid w:val="00D22DD3"/>
    <w:rsid w:val="00D22FD6"/>
    <w:rsid w:val="00D23369"/>
    <w:rsid w:val="00D23A26"/>
    <w:rsid w:val="00D23A9B"/>
    <w:rsid w:val="00D23DC6"/>
    <w:rsid w:val="00D23E3C"/>
    <w:rsid w:val="00D2431A"/>
    <w:rsid w:val="00D24377"/>
    <w:rsid w:val="00D24570"/>
    <w:rsid w:val="00D24927"/>
    <w:rsid w:val="00D24C42"/>
    <w:rsid w:val="00D25780"/>
    <w:rsid w:val="00D25B79"/>
    <w:rsid w:val="00D25C80"/>
    <w:rsid w:val="00D26041"/>
    <w:rsid w:val="00D26370"/>
    <w:rsid w:val="00D263C6"/>
    <w:rsid w:val="00D2652E"/>
    <w:rsid w:val="00D2695E"/>
    <w:rsid w:val="00D26C0B"/>
    <w:rsid w:val="00D26C5C"/>
    <w:rsid w:val="00D26E1A"/>
    <w:rsid w:val="00D26E73"/>
    <w:rsid w:val="00D26FFE"/>
    <w:rsid w:val="00D27013"/>
    <w:rsid w:val="00D27055"/>
    <w:rsid w:val="00D272C0"/>
    <w:rsid w:val="00D276E7"/>
    <w:rsid w:val="00D27D3C"/>
    <w:rsid w:val="00D27E62"/>
    <w:rsid w:val="00D30126"/>
    <w:rsid w:val="00D30192"/>
    <w:rsid w:val="00D3021C"/>
    <w:rsid w:val="00D303B4"/>
    <w:rsid w:val="00D31046"/>
    <w:rsid w:val="00D3139E"/>
    <w:rsid w:val="00D3145A"/>
    <w:rsid w:val="00D3169A"/>
    <w:rsid w:val="00D3197E"/>
    <w:rsid w:val="00D326F3"/>
    <w:rsid w:val="00D3271B"/>
    <w:rsid w:val="00D32A0E"/>
    <w:rsid w:val="00D32B66"/>
    <w:rsid w:val="00D32D8B"/>
    <w:rsid w:val="00D32EBC"/>
    <w:rsid w:val="00D3326A"/>
    <w:rsid w:val="00D33A77"/>
    <w:rsid w:val="00D33E25"/>
    <w:rsid w:val="00D34388"/>
    <w:rsid w:val="00D344B2"/>
    <w:rsid w:val="00D346EC"/>
    <w:rsid w:val="00D348E8"/>
    <w:rsid w:val="00D34C2A"/>
    <w:rsid w:val="00D354FC"/>
    <w:rsid w:val="00D35AD4"/>
    <w:rsid w:val="00D35BD7"/>
    <w:rsid w:val="00D35CD8"/>
    <w:rsid w:val="00D361F8"/>
    <w:rsid w:val="00D36E40"/>
    <w:rsid w:val="00D375C8"/>
    <w:rsid w:val="00D3768C"/>
    <w:rsid w:val="00D4015D"/>
    <w:rsid w:val="00D402B1"/>
    <w:rsid w:val="00D402EE"/>
    <w:rsid w:val="00D4035B"/>
    <w:rsid w:val="00D404D5"/>
    <w:rsid w:val="00D4059C"/>
    <w:rsid w:val="00D40752"/>
    <w:rsid w:val="00D4091D"/>
    <w:rsid w:val="00D4098C"/>
    <w:rsid w:val="00D40ED6"/>
    <w:rsid w:val="00D4124B"/>
    <w:rsid w:val="00D41666"/>
    <w:rsid w:val="00D4167E"/>
    <w:rsid w:val="00D4177A"/>
    <w:rsid w:val="00D418E4"/>
    <w:rsid w:val="00D41D23"/>
    <w:rsid w:val="00D41D82"/>
    <w:rsid w:val="00D41E65"/>
    <w:rsid w:val="00D41F43"/>
    <w:rsid w:val="00D42204"/>
    <w:rsid w:val="00D42615"/>
    <w:rsid w:val="00D42A70"/>
    <w:rsid w:val="00D42A71"/>
    <w:rsid w:val="00D42C7D"/>
    <w:rsid w:val="00D42FE0"/>
    <w:rsid w:val="00D43019"/>
    <w:rsid w:val="00D434BD"/>
    <w:rsid w:val="00D434FF"/>
    <w:rsid w:val="00D438F6"/>
    <w:rsid w:val="00D43F99"/>
    <w:rsid w:val="00D4460B"/>
    <w:rsid w:val="00D44633"/>
    <w:rsid w:val="00D44AC5"/>
    <w:rsid w:val="00D44B41"/>
    <w:rsid w:val="00D44C02"/>
    <w:rsid w:val="00D44C78"/>
    <w:rsid w:val="00D44D71"/>
    <w:rsid w:val="00D44DD1"/>
    <w:rsid w:val="00D44F07"/>
    <w:rsid w:val="00D45091"/>
    <w:rsid w:val="00D45752"/>
    <w:rsid w:val="00D45BCE"/>
    <w:rsid w:val="00D46891"/>
    <w:rsid w:val="00D468F5"/>
    <w:rsid w:val="00D46D74"/>
    <w:rsid w:val="00D46F78"/>
    <w:rsid w:val="00D471FE"/>
    <w:rsid w:val="00D474C8"/>
    <w:rsid w:val="00D4750C"/>
    <w:rsid w:val="00D47CFF"/>
    <w:rsid w:val="00D47D52"/>
    <w:rsid w:val="00D502D9"/>
    <w:rsid w:val="00D50499"/>
    <w:rsid w:val="00D5087B"/>
    <w:rsid w:val="00D50AF9"/>
    <w:rsid w:val="00D50B9D"/>
    <w:rsid w:val="00D50EB6"/>
    <w:rsid w:val="00D50F12"/>
    <w:rsid w:val="00D51172"/>
    <w:rsid w:val="00D51298"/>
    <w:rsid w:val="00D512FB"/>
    <w:rsid w:val="00D5141F"/>
    <w:rsid w:val="00D521C4"/>
    <w:rsid w:val="00D521E5"/>
    <w:rsid w:val="00D522BC"/>
    <w:rsid w:val="00D52CB2"/>
    <w:rsid w:val="00D52F13"/>
    <w:rsid w:val="00D5317D"/>
    <w:rsid w:val="00D5398E"/>
    <w:rsid w:val="00D5410D"/>
    <w:rsid w:val="00D54218"/>
    <w:rsid w:val="00D545ED"/>
    <w:rsid w:val="00D549AE"/>
    <w:rsid w:val="00D5563F"/>
    <w:rsid w:val="00D55D32"/>
    <w:rsid w:val="00D55DD7"/>
    <w:rsid w:val="00D55FD2"/>
    <w:rsid w:val="00D568BC"/>
    <w:rsid w:val="00D5690A"/>
    <w:rsid w:val="00D56D6F"/>
    <w:rsid w:val="00D56F3E"/>
    <w:rsid w:val="00D5728B"/>
    <w:rsid w:val="00D57787"/>
    <w:rsid w:val="00D57BFF"/>
    <w:rsid w:val="00D57EC3"/>
    <w:rsid w:val="00D60449"/>
    <w:rsid w:val="00D606DC"/>
    <w:rsid w:val="00D60C8B"/>
    <w:rsid w:val="00D60E22"/>
    <w:rsid w:val="00D60E7B"/>
    <w:rsid w:val="00D60EAE"/>
    <w:rsid w:val="00D6115A"/>
    <w:rsid w:val="00D61BB1"/>
    <w:rsid w:val="00D61E7C"/>
    <w:rsid w:val="00D62DEF"/>
    <w:rsid w:val="00D62F4F"/>
    <w:rsid w:val="00D635CF"/>
    <w:rsid w:val="00D63789"/>
    <w:rsid w:val="00D637EC"/>
    <w:rsid w:val="00D63B18"/>
    <w:rsid w:val="00D63B93"/>
    <w:rsid w:val="00D643E8"/>
    <w:rsid w:val="00D64505"/>
    <w:rsid w:val="00D64568"/>
    <w:rsid w:val="00D652EB"/>
    <w:rsid w:val="00D65492"/>
    <w:rsid w:val="00D656C1"/>
    <w:rsid w:val="00D6621A"/>
    <w:rsid w:val="00D662DF"/>
    <w:rsid w:val="00D66709"/>
    <w:rsid w:val="00D66895"/>
    <w:rsid w:val="00D66937"/>
    <w:rsid w:val="00D66D82"/>
    <w:rsid w:val="00D66DC6"/>
    <w:rsid w:val="00D66EAB"/>
    <w:rsid w:val="00D66FFD"/>
    <w:rsid w:val="00D67023"/>
    <w:rsid w:val="00D6775E"/>
    <w:rsid w:val="00D678F3"/>
    <w:rsid w:val="00D67EC5"/>
    <w:rsid w:val="00D7042F"/>
    <w:rsid w:val="00D704A8"/>
    <w:rsid w:val="00D7062B"/>
    <w:rsid w:val="00D70904"/>
    <w:rsid w:val="00D70966"/>
    <w:rsid w:val="00D70CDA"/>
    <w:rsid w:val="00D70CEB"/>
    <w:rsid w:val="00D70E38"/>
    <w:rsid w:val="00D70E54"/>
    <w:rsid w:val="00D718E8"/>
    <w:rsid w:val="00D719C4"/>
    <w:rsid w:val="00D71BF5"/>
    <w:rsid w:val="00D71CF5"/>
    <w:rsid w:val="00D722BB"/>
    <w:rsid w:val="00D722E7"/>
    <w:rsid w:val="00D7278F"/>
    <w:rsid w:val="00D72A8B"/>
    <w:rsid w:val="00D72D6B"/>
    <w:rsid w:val="00D73315"/>
    <w:rsid w:val="00D73501"/>
    <w:rsid w:val="00D73A79"/>
    <w:rsid w:val="00D73A8D"/>
    <w:rsid w:val="00D743DB"/>
    <w:rsid w:val="00D743F4"/>
    <w:rsid w:val="00D748F9"/>
    <w:rsid w:val="00D74D05"/>
    <w:rsid w:val="00D74D0E"/>
    <w:rsid w:val="00D74FC6"/>
    <w:rsid w:val="00D75526"/>
    <w:rsid w:val="00D75647"/>
    <w:rsid w:val="00D75BE9"/>
    <w:rsid w:val="00D75FAA"/>
    <w:rsid w:val="00D76362"/>
    <w:rsid w:val="00D763F7"/>
    <w:rsid w:val="00D765DE"/>
    <w:rsid w:val="00D7665E"/>
    <w:rsid w:val="00D76A40"/>
    <w:rsid w:val="00D76D23"/>
    <w:rsid w:val="00D7702C"/>
    <w:rsid w:val="00D77157"/>
    <w:rsid w:val="00D77244"/>
    <w:rsid w:val="00D777A3"/>
    <w:rsid w:val="00D77AF7"/>
    <w:rsid w:val="00D802D1"/>
    <w:rsid w:val="00D80A7B"/>
    <w:rsid w:val="00D80E94"/>
    <w:rsid w:val="00D8110B"/>
    <w:rsid w:val="00D814A7"/>
    <w:rsid w:val="00D81826"/>
    <w:rsid w:val="00D8187B"/>
    <w:rsid w:val="00D81E43"/>
    <w:rsid w:val="00D81E46"/>
    <w:rsid w:val="00D8212B"/>
    <w:rsid w:val="00D822AC"/>
    <w:rsid w:val="00D823AE"/>
    <w:rsid w:val="00D8250F"/>
    <w:rsid w:val="00D82BAC"/>
    <w:rsid w:val="00D82EAD"/>
    <w:rsid w:val="00D830CA"/>
    <w:rsid w:val="00D830F5"/>
    <w:rsid w:val="00D83A1A"/>
    <w:rsid w:val="00D83DFE"/>
    <w:rsid w:val="00D842A1"/>
    <w:rsid w:val="00D842A2"/>
    <w:rsid w:val="00D84373"/>
    <w:rsid w:val="00D847FC"/>
    <w:rsid w:val="00D848D0"/>
    <w:rsid w:val="00D848F6"/>
    <w:rsid w:val="00D84B25"/>
    <w:rsid w:val="00D84C86"/>
    <w:rsid w:val="00D84D16"/>
    <w:rsid w:val="00D84F0A"/>
    <w:rsid w:val="00D8511A"/>
    <w:rsid w:val="00D852C2"/>
    <w:rsid w:val="00D852EF"/>
    <w:rsid w:val="00D853E9"/>
    <w:rsid w:val="00D85717"/>
    <w:rsid w:val="00D8576D"/>
    <w:rsid w:val="00D857EE"/>
    <w:rsid w:val="00D85AE3"/>
    <w:rsid w:val="00D85B8B"/>
    <w:rsid w:val="00D85EC8"/>
    <w:rsid w:val="00D85F81"/>
    <w:rsid w:val="00D863A2"/>
    <w:rsid w:val="00D868FB"/>
    <w:rsid w:val="00D869DB"/>
    <w:rsid w:val="00D86AC5"/>
    <w:rsid w:val="00D86DE1"/>
    <w:rsid w:val="00D86E66"/>
    <w:rsid w:val="00D87197"/>
    <w:rsid w:val="00D8757F"/>
    <w:rsid w:val="00D876B8"/>
    <w:rsid w:val="00D87803"/>
    <w:rsid w:val="00D87C4D"/>
    <w:rsid w:val="00D90117"/>
    <w:rsid w:val="00D90197"/>
    <w:rsid w:val="00D901A9"/>
    <w:rsid w:val="00D909B4"/>
    <w:rsid w:val="00D909CB"/>
    <w:rsid w:val="00D90A43"/>
    <w:rsid w:val="00D90AD7"/>
    <w:rsid w:val="00D910B5"/>
    <w:rsid w:val="00D913E9"/>
    <w:rsid w:val="00D917A1"/>
    <w:rsid w:val="00D918FF"/>
    <w:rsid w:val="00D91905"/>
    <w:rsid w:val="00D91B7E"/>
    <w:rsid w:val="00D91D81"/>
    <w:rsid w:val="00D91F02"/>
    <w:rsid w:val="00D92174"/>
    <w:rsid w:val="00D9227C"/>
    <w:rsid w:val="00D92628"/>
    <w:rsid w:val="00D933D0"/>
    <w:rsid w:val="00D933D4"/>
    <w:rsid w:val="00D9344B"/>
    <w:rsid w:val="00D93C18"/>
    <w:rsid w:val="00D93D9B"/>
    <w:rsid w:val="00D93E56"/>
    <w:rsid w:val="00D942B1"/>
    <w:rsid w:val="00D94442"/>
    <w:rsid w:val="00D94493"/>
    <w:rsid w:val="00D94DF2"/>
    <w:rsid w:val="00D9521B"/>
    <w:rsid w:val="00D953F3"/>
    <w:rsid w:val="00D9571E"/>
    <w:rsid w:val="00D957A8"/>
    <w:rsid w:val="00D95B00"/>
    <w:rsid w:val="00D95BA4"/>
    <w:rsid w:val="00D95C89"/>
    <w:rsid w:val="00D95F16"/>
    <w:rsid w:val="00D96241"/>
    <w:rsid w:val="00D9638A"/>
    <w:rsid w:val="00D96427"/>
    <w:rsid w:val="00D96970"/>
    <w:rsid w:val="00D96C75"/>
    <w:rsid w:val="00D96FAE"/>
    <w:rsid w:val="00D9703C"/>
    <w:rsid w:val="00D970E4"/>
    <w:rsid w:val="00D971CC"/>
    <w:rsid w:val="00D9723C"/>
    <w:rsid w:val="00D9739B"/>
    <w:rsid w:val="00D9740F"/>
    <w:rsid w:val="00D97422"/>
    <w:rsid w:val="00D97555"/>
    <w:rsid w:val="00D97693"/>
    <w:rsid w:val="00D97E5F"/>
    <w:rsid w:val="00DA05D1"/>
    <w:rsid w:val="00DA05EB"/>
    <w:rsid w:val="00DA0645"/>
    <w:rsid w:val="00DA08B6"/>
    <w:rsid w:val="00DA0BF4"/>
    <w:rsid w:val="00DA0C86"/>
    <w:rsid w:val="00DA0F92"/>
    <w:rsid w:val="00DA137B"/>
    <w:rsid w:val="00DA13BB"/>
    <w:rsid w:val="00DA1643"/>
    <w:rsid w:val="00DA1AA1"/>
    <w:rsid w:val="00DA1C7B"/>
    <w:rsid w:val="00DA1DD6"/>
    <w:rsid w:val="00DA2042"/>
    <w:rsid w:val="00DA20A7"/>
    <w:rsid w:val="00DA2181"/>
    <w:rsid w:val="00DA21CB"/>
    <w:rsid w:val="00DA23EC"/>
    <w:rsid w:val="00DA2496"/>
    <w:rsid w:val="00DA2549"/>
    <w:rsid w:val="00DA2975"/>
    <w:rsid w:val="00DA2A5F"/>
    <w:rsid w:val="00DA2C06"/>
    <w:rsid w:val="00DA2E39"/>
    <w:rsid w:val="00DA2FCF"/>
    <w:rsid w:val="00DA3161"/>
    <w:rsid w:val="00DA317D"/>
    <w:rsid w:val="00DA31A1"/>
    <w:rsid w:val="00DA31BA"/>
    <w:rsid w:val="00DA31F2"/>
    <w:rsid w:val="00DA3372"/>
    <w:rsid w:val="00DA35B8"/>
    <w:rsid w:val="00DA3819"/>
    <w:rsid w:val="00DA3B66"/>
    <w:rsid w:val="00DA3E02"/>
    <w:rsid w:val="00DA3ED4"/>
    <w:rsid w:val="00DA416C"/>
    <w:rsid w:val="00DA433E"/>
    <w:rsid w:val="00DA46D4"/>
    <w:rsid w:val="00DA4878"/>
    <w:rsid w:val="00DA4A90"/>
    <w:rsid w:val="00DA4C31"/>
    <w:rsid w:val="00DA4E9E"/>
    <w:rsid w:val="00DA4EC4"/>
    <w:rsid w:val="00DA50F1"/>
    <w:rsid w:val="00DA52CD"/>
    <w:rsid w:val="00DA52F9"/>
    <w:rsid w:val="00DA56E7"/>
    <w:rsid w:val="00DA5935"/>
    <w:rsid w:val="00DA5AE8"/>
    <w:rsid w:val="00DA5B69"/>
    <w:rsid w:val="00DA6092"/>
    <w:rsid w:val="00DA60DF"/>
    <w:rsid w:val="00DA680A"/>
    <w:rsid w:val="00DA6968"/>
    <w:rsid w:val="00DA6A36"/>
    <w:rsid w:val="00DA6A83"/>
    <w:rsid w:val="00DA6AA5"/>
    <w:rsid w:val="00DA6C8B"/>
    <w:rsid w:val="00DA6CCB"/>
    <w:rsid w:val="00DA6CD3"/>
    <w:rsid w:val="00DA6D64"/>
    <w:rsid w:val="00DA7035"/>
    <w:rsid w:val="00DA773E"/>
    <w:rsid w:val="00DA7A15"/>
    <w:rsid w:val="00DA7E60"/>
    <w:rsid w:val="00DA7E77"/>
    <w:rsid w:val="00DB0368"/>
    <w:rsid w:val="00DB0A51"/>
    <w:rsid w:val="00DB0C1A"/>
    <w:rsid w:val="00DB0C21"/>
    <w:rsid w:val="00DB0D4E"/>
    <w:rsid w:val="00DB0D7D"/>
    <w:rsid w:val="00DB0FA6"/>
    <w:rsid w:val="00DB1064"/>
    <w:rsid w:val="00DB1504"/>
    <w:rsid w:val="00DB1519"/>
    <w:rsid w:val="00DB15F0"/>
    <w:rsid w:val="00DB1605"/>
    <w:rsid w:val="00DB1681"/>
    <w:rsid w:val="00DB1CF4"/>
    <w:rsid w:val="00DB245E"/>
    <w:rsid w:val="00DB2C77"/>
    <w:rsid w:val="00DB2D1A"/>
    <w:rsid w:val="00DB3106"/>
    <w:rsid w:val="00DB3A5A"/>
    <w:rsid w:val="00DB43D0"/>
    <w:rsid w:val="00DB44B6"/>
    <w:rsid w:val="00DB47B0"/>
    <w:rsid w:val="00DB49C0"/>
    <w:rsid w:val="00DB4A08"/>
    <w:rsid w:val="00DB4AA2"/>
    <w:rsid w:val="00DB4F45"/>
    <w:rsid w:val="00DB51B4"/>
    <w:rsid w:val="00DB52C3"/>
    <w:rsid w:val="00DB59FD"/>
    <w:rsid w:val="00DB5A5E"/>
    <w:rsid w:val="00DB5BDC"/>
    <w:rsid w:val="00DB5F03"/>
    <w:rsid w:val="00DB6099"/>
    <w:rsid w:val="00DB625C"/>
    <w:rsid w:val="00DB66F4"/>
    <w:rsid w:val="00DB68CE"/>
    <w:rsid w:val="00DB699A"/>
    <w:rsid w:val="00DB6B0D"/>
    <w:rsid w:val="00DB6C1A"/>
    <w:rsid w:val="00DB6FF6"/>
    <w:rsid w:val="00DB75C3"/>
    <w:rsid w:val="00DB7631"/>
    <w:rsid w:val="00DB7753"/>
    <w:rsid w:val="00DB775F"/>
    <w:rsid w:val="00DB79CF"/>
    <w:rsid w:val="00DB7E70"/>
    <w:rsid w:val="00DB7EA3"/>
    <w:rsid w:val="00DC05A0"/>
    <w:rsid w:val="00DC0B47"/>
    <w:rsid w:val="00DC0EDE"/>
    <w:rsid w:val="00DC0EF5"/>
    <w:rsid w:val="00DC10D5"/>
    <w:rsid w:val="00DC1C6E"/>
    <w:rsid w:val="00DC1CF2"/>
    <w:rsid w:val="00DC1EE7"/>
    <w:rsid w:val="00DC2254"/>
    <w:rsid w:val="00DC2718"/>
    <w:rsid w:val="00DC274C"/>
    <w:rsid w:val="00DC29AB"/>
    <w:rsid w:val="00DC2A70"/>
    <w:rsid w:val="00DC3252"/>
    <w:rsid w:val="00DC325B"/>
    <w:rsid w:val="00DC33C0"/>
    <w:rsid w:val="00DC35AB"/>
    <w:rsid w:val="00DC3841"/>
    <w:rsid w:val="00DC396A"/>
    <w:rsid w:val="00DC3A25"/>
    <w:rsid w:val="00DC3BDF"/>
    <w:rsid w:val="00DC3D0E"/>
    <w:rsid w:val="00DC3F26"/>
    <w:rsid w:val="00DC40F1"/>
    <w:rsid w:val="00DC4491"/>
    <w:rsid w:val="00DC4863"/>
    <w:rsid w:val="00DC4EE4"/>
    <w:rsid w:val="00DC535E"/>
    <w:rsid w:val="00DC53C6"/>
    <w:rsid w:val="00DC5CF0"/>
    <w:rsid w:val="00DC5D6C"/>
    <w:rsid w:val="00DC63DA"/>
    <w:rsid w:val="00DC6492"/>
    <w:rsid w:val="00DC6541"/>
    <w:rsid w:val="00DC6728"/>
    <w:rsid w:val="00DC6731"/>
    <w:rsid w:val="00DC6746"/>
    <w:rsid w:val="00DC695E"/>
    <w:rsid w:val="00DC6CA3"/>
    <w:rsid w:val="00DC6CC4"/>
    <w:rsid w:val="00DC702D"/>
    <w:rsid w:val="00DC708A"/>
    <w:rsid w:val="00DC7163"/>
    <w:rsid w:val="00DC73D2"/>
    <w:rsid w:val="00DC74A8"/>
    <w:rsid w:val="00DC75A3"/>
    <w:rsid w:val="00DC7631"/>
    <w:rsid w:val="00DC796C"/>
    <w:rsid w:val="00DC7B41"/>
    <w:rsid w:val="00DC7C1C"/>
    <w:rsid w:val="00DC7C4C"/>
    <w:rsid w:val="00DD0074"/>
    <w:rsid w:val="00DD0305"/>
    <w:rsid w:val="00DD0413"/>
    <w:rsid w:val="00DD08C7"/>
    <w:rsid w:val="00DD0952"/>
    <w:rsid w:val="00DD0A08"/>
    <w:rsid w:val="00DD0B01"/>
    <w:rsid w:val="00DD0DE8"/>
    <w:rsid w:val="00DD10B5"/>
    <w:rsid w:val="00DD111E"/>
    <w:rsid w:val="00DD1444"/>
    <w:rsid w:val="00DD1564"/>
    <w:rsid w:val="00DD159E"/>
    <w:rsid w:val="00DD175B"/>
    <w:rsid w:val="00DD1975"/>
    <w:rsid w:val="00DD1A75"/>
    <w:rsid w:val="00DD1A97"/>
    <w:rsid w:val="00DD1BEC"/>
    <w:rsid w:val="00DD214D"/>
    <w:rsid w:val="00DD243E"/>
    <w:rsid w:val="00DD279F"/>
    <w:rsid w:val="00DD29B3"/>
    <w:rsid w:val="00DD2A7A"/>
    <w:rsid w:val="00DD2E2A"/>
    <w:rsid w:val="00DD30E4"/>
    <w:rsid w:val="00DD3245"/>
    <w:rsid w:val="00DD34AA"/>
    <w:rsid w:val="00DD3BC0"/>
    <w:rsid w:val="00DD41F9"/>
    <w:rsid w:val="00DD42CC"/>
    <w:rsid w:val="00DD46FD"/>
    <w:rsid w:val="00DD4715"/>
    <w:rsid w:val="00DD4ADD"/>
    <w:rsid w:val="00DD4BD8"/>
    <w:rsid w:val="00DD4C43"/>
    <w:rsid w:val="00DD4F36"/>
    <w:rsid w:val="00DD5107"/>
    <w:rsid w:val="00DD53F8"/>
    <w:rsid w:val="00DD5736"/>
    <w:rsid w:val="00DD5E4B"/>
    <w:rsid w:val="00DD621A"/>
    <w:rsid w:val="00DD635F"/>
    <w:rsid w:val="00DD63E9"/>
    <w:rsid w:val="00DD670E"/>
    <w:rsid w:val="00DD6F5F"/>
    <w:rsid w:val="00DD7056"/>
    <w:rsid w:val="00DD706F"/>
    <w:rsid w:val="00DD78A2"/>
    <w:rsid w:val="00DE0083"/>
    <w:rsid w:val="00DE0879"/>
    <w:rsid w:val="00DE0892"/>
    <w:rsid w:val="00DE090D"/>
    <w:rsid w:val="00DE0E53"/>
    <w:rsid w:val="00DE130B"/>
    <w:rsid w:val="00DE1437"/>
    <w:rsid w:val="00DE16EC"/>
    <w:rsid w:val="00DE1930"/>
    <w:rsid w:val="00DE1B3E"/>
    <w:rsid w:val="00DE1B93"/>
    <w:rsid w:val="00DE1BCF"/>
    <w:rsid w:val="00DE1CB1"/>
    <w:rsid w:val="00DE21AF"/>
    <w:rsid w:val="00DE23CD"/>
    <w:rsid w:val="00DE241C"/>
    <w:rsid w:val="00DE2C41"/>
    <w:rsid w:val="00DE2ECB"/>
    <w:rsid w:val="00DE320D"/>
    <w:rsid w:val="00DE3350"/>
    <w:rsid w:val="00DE363D"/>
    <w:rsid w:val="00DE3BF4"/>
    <w:rsid w:val="00DE3E54"/>
    <w:rsid w:val="00DE41D1"/>
    <w:rsid w:val="00DE4626"/>
    <w:rsid w:val="00DE48BE"/>
    <w:rsid w:val="00DE4A6C"/>
    <w:rsid w:val="00DE4B5C"/>
    <w:rsid w:val="00DE4C2F"/>
    <w:rsid w:val="00DE4F24"/>
    <w:rsid w:val="00DE5074"/>
    <w:rsid w:val="00DE541B"/>
    <w:rsid w:val="00DE544E"/>
    <w:rsid w:val="00DE549A"/>
    <w:rsid w:val="00DE5571"/>
    <w:rsid w:val="00DE5AA3"/>
    <w:rsid w:val="00DE60C8"/>
    <w:rsid w:val="00DE6654"/>
    <w:rsid w:val="00DE6675"/>
    <w:rsid w:val="00DE695D"/>
    <w:rsid w:val="00DE6A3D"/>
    <w:rsid w:val="00DE6F3D"/>
    <w:rsid w:val="00DE70CA"/>
    <w:rsid w:val="00DE72F9"/>
    <w:rsid w:val="00DE7380"/>
    <w:rsid w:val="00DE75A9"/>
    <w:rsid w:val="00DE79BB"/>
    <w:rsid w:val="00DE7BA9"/>
    <w:rsid w:val="00DE7BDC"/>
    <w:rsid w:val="00DE7EB6"/>
    <w:rsid w:val="00DF04D0"/>
    <w:rsid w:val="00DF0700"/>
    <w:rsid w:val="00DF0B37"/>
    <w:rsid w:val="00DF0C4C"/>
    <w:rsid w:val="00DF0CA2"/>
    <w:rsid w:val="00DF0D10"/>
    <w:rsid w:val="00DF1038"/>
    <w:rsid w:val="00DF1ED8"/>
    <w:rsid w:val="00DF1FD0"/>
    <w:rsid w:val="00DF2144"/>
    <w:rsid w:val="00DF24A0"/>
    <w:rsid w:val="00DF2729"/>
    <w:rsid w:val="00DF276D"/>
    <w:rsid w:val="00DF27AA"/>
    <w:rsid w:val="00DF2890"/>
    <w:rsid w:val="00DF2D2F"/>
    <w:rsid w:val="00DF2F95"/>
    <w:rsid w:val="00DF331B"/>
    <w:rsid w:val="00DF3535"/>
    <w:rsid w:val="00DF3963"/>
    <w:rsid w:val="00DF39AB"/>
    <w:rsid w:val="00DF3D90"/>
    <w:rsid w:val="00DF4159"/>
    <w:rsid w:val="00DF41CA"/>
    <w:rsid w:val="00DF433D"/>
    <w:rsid w:val="00DF48E4"/>
    <w:rsid w:val="00DF4D8B"/>
    <w:rsid w:val="00DF59BD"/>
    <w:rsid w:val="00DF6044"/>
    <w:rsid w:val="00DF6245"/>
    <w:rsid w:val="00DF6691"/>
    <w:rsid w:val="00DF75A1"/>
    <w:rsid w:val="00DF76A5"/>
    <w:rsid w:val="00DF7747"/>
    <w:rsid w:val="00DF7FEF"/>
    <w:rsid w:val="00DF7FF2"/>
    <w:rsid w:val="00E005D3"/>
    <w:rsid w:val="00E00AF7"/>
    <w:rsid w:val="00E00DDC"/>
    <w:rsid w:val="00E00E4B"/>
    <w:rsid w:val="00E0158C"/>
    <w:rsid w:val="00E016D2"/>
    <w:rsid w:val="00E01873"/>
    <w:rsid w:val="00E0214D"/>
    <w:rsid w:val="00E02802"/>
    <w:rsid w:val="00E02891"/>
    <w:rsid w:val="00E028C3"/>
    <w:rsid w:val="00E02A55"/>
    <w:rsid w:val="00E02C90"/>
    <w:rsid w:val="00E02DE7"/>
    <w:rsid w:val="00E037B5"/>
    <w:rsid w:val="00E03905"/>
    <w:rsid w:val="00E03B0F"/>
    <w:rsid w:val="00E03F94"/>
    <w:rsid w:val="00E0431D"/>
    <w:rsid w:val="00E0467B"/>
    <w:rsid w:val="00E04991"/>
    <w:rsid w:val="00E04B7C"/>
    <w:rsid w:val="00E04D3C"/>
    <w:rsid w:val="00E04F92"/>
    <w:rsid w:val="00E0513D"/>
    <w:rsid w:val="00E0523C"/>
    <w:rsid w:val="00E053C9"/>
    <w:rsid w:val="00E058A7"/>
    <w:rsid w:val="00E058B2"/>
    <w:rsid w:val="00E05A21"/>
    <w:rsid w:val="00E05C31"/>
    <w:rsid w:val="00E061E2"/>
    <w:rsid w:val="00E0657C"/>
    <w:rsid w:val="00E0694E"/>
    <w:rsid w:val="00E06CAA"/>
    <w:rsid w:val="00E06F06"/>
    <w:rsid w:val="00E070E4"/>
    <w:rsid w:val="00E07983"/>
    <w:rsid w:val="00E101CB"/>
    <w:rsid w:val="00E10299"/>
    <w:rsid w:val="00E1035B"/>
    <w:rsid w:val="00E104A4"/>
    <w:rsid w:val="00E10823"/>
    <w:rsid w:val="00E108C5"/>
    <w:rsid w:val="00E10958"/>
    <w:rsid w:val="00E10972"/>
    <w:rsid w:val="00E10DEE"/>
    <w:rsid w:val="00E10F8E"/>
    <w:rsid w:val="00E11B9A"/>
    <w:rsid w:val="00E1208D"/>
    <w:rsid w:val="00E1209C"/>
    <w:rsid w:val="00E12580"/>
    <w:rsid w:val="00E1289C"/>
    <w:rsid w:val="00E129F8"/>
    <w:rsid w:val="00E12C80"/>
    <w:rsid w:val="00E1364D"/>
    <w:rsid w:val="00E13821"/>
    <w:rsid w:val="00E1393F"/>
    <w:rsid w:val="00E139B7"/>
    <w:rsid w:val="00E14172"/>
    <w:rsid w:val="00E14251"/>
    <w:rsid w:val="00E142F8"/>
    <w:rsid w:val="00E14513"/>
    <w:rsid w:val="00E1497A"/>
    <w:rsid w:val="00E14DD5"/>
    <w:rsid w:val="00E1557A"/>
    <w:rsid w:val="00E15919"/>
    <w:rsid w:val="00E15A61"/>
    <w:rsid w:val="00E15A71"/>
    <w:rsid w:val="00E15A82"/>
    <w:rsid w:val="00E15D21"/>
    <w:rsid w:val="00E15F18"/>
    <w:rsid w:val="00E160C8"/>
    <w:rsid w:val="00E1659E"/>
    <w:rsid w:val="00E16603"/>
    <w:rsid w:val="00E16774"/>
    <w:rsid w:val="00E16860"/>
    <w:rsid w:val="00E16C04"/>
    <w:rsid w:val="00E16DDD"/>
    <w:rsid w:val="00E174EF"/>
    <w:rsid w:val="00E1769B"/>
    <w:rsid w:val="00E202DC"/>
    <w:rsid w:val="00E20328"/>
    <w:rsid w:val="00E20514"/>
    <w:rsid w:val="00E20C0C"/>
    <w:rsid w:val="00E20CE8"/>
    <w:rsid w:val="00E20D10"/>
    <w:rsid w:val="00E20E67"/>
    <w:rsid w:val="00E20EC1"/>
    <w:rsid w:val="00E20F6A"/>
    <w:rsid w:val="00E2125C"/>
    <w:rsid w:val="00E2153B"/>
    <w:rsid w:val="00E218C6"/>
    <w:rsid w:val="00E21BB1"/>
    <w:rsid w:val="00E21C14"/>
    <w:rsid w:val="00E21D01"/>
    <w:rsid w:val="00E21D1F"/>
    <w:rsid w:val="00E21D49"/>
    <w:rsid w:val="00E22658"/>
    <w:rsid w:val="00E226E6"/>
    <w:rsid w:val="00E22F20"/>
    <w:rsid w:val="00E23120"/>
    <w:rsid w:val="00E23208"/>
    <w:rsid w:val="00E2323D"/>
    <w:rsid w:val="00E23451"/>
    <w:rsid w:val="00E2397A"/>
    <w:rsid w:val="00E23980"/>
    <w:rsid w:val="00E23AB1"/>
    <w:rsid w:val="00E23B66"/>
    <w:rsid w:val="00E23C1C"/>
    <w:rsid w:val="00E23F72"/>
    <w:rsid w:val="00E23FAB"/>
    <w:rsid w:val="00E243F3"/>
    <w:rsid w:val="00E24E92"/>
    <w:rsid w:val="00E25F19"/>
    <w:rsid w:val="00E25FCD"/>
    <w:rsid w:val="00E26035"/>
    <w:rsid w:val="00E266A7"/>
    <w:rsid w:val="00E26A9A"/>
    <w:rsid w:val="00E26D2D"/>
    <w:rsid w:val="00E26E21"/>
    <w:rsid w:val="00E26F48"/>
    <w:rsid w:val="00E27841"/>
    <w:rsid w:val="00E27BD9"/>
    <w:rsid w:val="00E27C3B"/>
    <w:rsid w:val="00E27C3E"/>
    <w:rsid w:val="00E27DB5"/>
    <w:rsid w:val="00E27FE2"/>
    <w:rsid w:val="00E3046C"/>
    <w:rsid w:val="00E305AC"/>
    <w:rsid w:val="00E305F8"/>
    <w:rsid w:val="00E30639"/>
    <w:rsid w:val="00E307D7"/>
    <w:rsid w:val="00E30B32"/>
    <w:rsid w:val="00E30B81"/>
    <w:rsid w:val="00E31390"/>
    <w:rsid w:val="00E3147A"/>
    <w:rsid w:val="00E31540"/>
    <w:rsid w:val="00E317B2"/>
    <w:rsid w:val="00E3210C"/>
    <w:rsid w:val="00E3230C"/>
    <w:rsid w:val="00E32592"/>
    <w:rsid w:val="00E32736"/>
    <w:rsid w:val="00E32777"/>
    <w:rsid w:val="00E3280D"/>
    <w:rsid w:val="00E32AE4"/>
    <w:rsid w:val="00E32D28"/>
    <w:rsid w:val="00E3307C"/>
    <w:rsid w:val="00E33157"/>
    <w:rsid w:val="00E3319F"/>
    <w:rsid w:val="00E3326E"/>
    <w:rsid w:val="00E33B19"/>
    <w:rsid w:val="00E33C93"/>
    <w:rsid w:val="00E342EE"/>
    <w:rsid w:val="00E34309"/>
    <w:rsid w:val="00E344B0"/>
    <w:rsid w:val="00E34607"/>
    <w:rsid w:val="00E34E4F"/>
    <w:rsid w:val="00E3526E"/>
    <w:rsid w:val="00E35326"/>
    <w:rsid w:val="00E353AD"/>
    <w:rsid w:val="00E35470"/>
    <w:rsid w:val="00E356B2"/>
    <w:rsid w:val="00E35853"/>
    <w:rsid w:val="00E35873"/>
    <w:rsid w:val="00E35A56"/>
    <w:rsid w:val="00E35D1D"/>
    <w:rsid w:val="00E361F5"/>
    <w:rsid w:val="00E36AED"/>
    <w:rsid w:val="00E36EDB"/>
    <w:rsid w:val="00E374D8"/>
    <w:rsid w:val="00E37A83"/>
    <w:rsid w:val="00E401F7"/>
    <w:rsid w:val="00E404D1"/>
    <w:rsid w:val="00E406EF"/>
    <w:rsid w:val="00E4091F"/>
    <w:rsid w:val="00E40A50"/>
    <w:rsid w:val="00E4103F"/>
    <w:rsid w:val="00E41086"/>
    <w:rsid w:val="00E410E8"/>
    <w:rsid w:val="00E4156F"/>
    <w:rsid w:val="00E4160C"/>
    <w:rsid w:val="00E41856"/>
    <w:rsid w:val="00E418F9"/>
    <w:rsid w:val="00E41A73"/>
    <w:rsid w:val="00E420F9"/>
    <w:rsid w:val="00E42187"/>
    <w:rsid w:val="00E4218C"/>
    <w:rsid w:val="00E421E2"/>
    <w:rsid w:val="00E422E8"/>
    <w:rsid w:val="00E4246F"/>
    <w:rsid w:val="00E42525"/>
    <w:rsid w:val="00E429A4"/>
    <w:rsid w:val="00E42A56"/>
    <w:rsid w:val="00E42B44"/>
    <w:rsid w:val="00E42D9D"/>
    <w:rsid w:val="00E43301"/>
    <w:rsid w:val="00E4378E"/>
    <w:rsid w:val="00E43932"/>
    <w:rsid w:val="00E43A94"/>
    <w:rsid w:val="00E43AFC"/>
    <w:rsid w:val="00E43DC7"/>
    <w:rsid w:val="00E4400B"/>
    <w:rsid w:val="00E44482"/>
    <w:rsid w:val="00E447FF"/>
    <w:rsid w:val="00E44BB1"/>
    <w:rsid w:val="00E44BC7"/>
    <w:rsid w:val="00E44CA6"/>
    <w:rsid w:val="00E44D5A"/>
    <w:rsid w:val="00E44F60"/>
    <w:rsid w:val="00E44FEA"/>
    <w:rsid w:val="00E45144"/>
    <w:rsid w:val="00E45153"/>
    <w:rsid w:val="00E4533A"/>
    <w:rsid w:val="00E45400"/>
    <w:rsid w:val="00E45947"/>
    <w:rsid w:val="00E459D4"/>
    <w:rsid w:val="00E45F36"/>
    <w:rsid w:val="00E463EE"/>
    <w:rsid w:val="00E4673F"/>
    <w:rsid w:val="00E46BF9"/>
    <w:rsid w:val="00E46DD0"/>
    <w:rsid w:val="00E471C3"/>
    <w:rsid w:val="00E47782"/>
    <w:rsid w:val="00E477BB"/>
    <w:rsid w:val="00E47972"/>
    <w:rsid w:val="00E47F34"/>
    <w:rsid w:val="00E47FC6"/>
    <w:rsid w:val="00E50065"/>
    <w:rsid w:val="00E502E7"/>
    <w:rsid w:val="00E506B0"/>
    <w:rsid w:val="00E506D5"/>
    <w:rsid w:val="00E5102E"/>
    <w:rsid w:val="00E51704"/>
    <w:rsid w:val="00E51F37"/>
    <w:rsid w:val="00E51FB9"/>
    <w:rsid w:val="00E520CB"/>
    <w:rsid w:val="00E528FF"/>
    <w:rsid w:val="00E5345E"/>
    <w:rsid w:val="00E53833"/>
    <w:rsid w:val="00E53980"/>
    <w:rsid w:val="00E53ECF"/>
    <w:rsid w:val="00E54CF8"/>
    <w:rsid w:val="00E55080"/>
    <w:rsid w:val="00E553DC"/>
    <w:rsid w:val="00E5551A"/>
    <w:rsid w:val="00E55626"/>
    <w:rsid w:val="00E556BB"/>
    <w:rsid w:val="00E55B5A"/>
    <w:rsid w:val="00E55F01"/>
    <w:rsid w:val="00E5608C"/>
    <w:rsid w:val="00E56269"/>
    <w:rsid w:val="00E56271"/>
    <w:rsid w:val="00E565D2"/>
    <w:rsid w:val="00E56669"/>
    <w:rsid w:val="00E56981"/>
    <w:rsid w:val="00E57377"/>
    <w:rsid w:val="00E57BE3"/>
    <w:rsid w:val="00E57E17"/>
    <w:rsid w:val="00E57E8A"/>
    <w:rsid w:val="00E60006"/>
    <w:rsid w:val="00E60055"/>
    <w:rsid w:val="00E60371"/>
    <w:rsid w:val="00E60602"/>
    <w:rsid w:val="00E6060F"/>
    <w:rsid w:val="00E609C5"/>
    <w:rsid w:val="00E61142"/>
    <w:rsid w:val="00E61604"/>
    <w:rsid w:val="00E61E60"/>
    <w:rsid w:val="00E62103"/>
    <w:rsid w:val="00E62273"/>
    <w:rsid w:val="00E62641"/>
    <w:rsid w:val="00E62766"/>
    <w:rsid w:val="00E62A92"/>
    <w:rsid w:val="00E62F7D"/>
    <w:rsid w:val="00E63012"/>
    <w:rsid w:val="00E6371E"/>
    <w:rsid w:val="00E6394D"/>
    <w:rsid w:val="00E63D5D"/>
    <w:rsid w:val="00E64025"/>
    <w:rsid w:val="00E64133"/>
    <w:rsid w:val="00E64692"/>
    <w:rsid w:val="00E64DB9"/>
    <w:rsid w:val="00E65401"/>
    <w:rsid w:val="00E65EC3"/>
    <w:rsid w:val="00E65EC6"/>
    <w:rsid w:val="00E66140"/>
    <w:rsid w:val="00E6680D"/>
    <w:rsid w:val="00E668FB"/>
    <w:rsid w:val="00E66A0E"/>
    <w:rsid w:val="00E66C5F"/>
    <w:rsid w:val="00E66D9A"/>
    <w:rsid w:val="00E6709A"/>
    <w:rsid w:val="00E670BC"/>
    <w:rsid w:val="00E67DBB"/>
    <w:rsid w:val="00E67F6D"/>
    <w:rsid w:val="00E70089"/>
    <w:rsid w:val="00E70308"/>
    <w:rsid w:val="00E7054D"/>
    <w:rsid w:val="00E70689"/>
    <w:rsid w:val="00E706E0"/>
    <w:rsid w:val="00E707C0"/>
    <w:rsid w:val="00E70902"/>
    <w:rsid w:val="00E70B09"/>
    <w:rsid w:val="00E70B29"/>
    <w:rsid w:val="00E70CCB"/>
    <w:rsid w:val="00E70D9F"/>
    <w:rsid w:val="00E70DEB"/>
    <w:rsid w:val="00E70E70"/>
    <w:rsid w:val="00E71115"/>
    <w:rsid w:val="00E7153F"/>
    <w:rsid w:val="00E715C8"/>
    <w:rsid w:val="00E7170E"/>
    <w:rsid w:val="00E71D16"/>
    <w:rsid w:val="00E71EEF"/>
    <w:rsid w:val="00E71EFE"/>
    <w:rsid w:val="00E72667"/>
    <w:rsid w:val="00E726A8"/>
    <w:rsid w:val="00E72724"/>
    <w:rsid w:val="00E72A5A"/>
    <w:rsid w:val="00E7325B"/>
    <w:rsid w:val="00E732EE"/>
    <w:rsid w:val="00E733E2"/>
    <w:rsid w:val="00E73441"/>
    <w:rsid w:val="00E73761"/>
    <w:rsid w:val="00E7387E"/>
    <w:rsid w:val="00E739DA"/>
    <w:rsid w:val="00E73AF3"/>
    <w:rsid w:val="00E73D91"/>
    <w:rsid w:val="00E73F2E"/>
    <w:rsid w:val="00E7426A"/>
    <w:rsid w:val="00E74464"/>
    <w:rsid w:val="00E7453C"/>
    <w:rsid w:val="00E745A0"/>
    <w:rsid w:val="00E746FF"/>
    <w:rsid w:val="00E74B67"/>
    <w:rsid w:val="00E75064"/>
    <w:rsid w:val="00E752D7"/>
    <w:rsid w:val="00E756B0"/>
    <w:rsid w:val="00E75ACB"/>
    <w:rsid w:val="00E75D4B"/>
    <w:rsid w:val="00E7603E"/>
    <w:rsid w:val="00E760DD"/>
    <w:rsid w:val="00E76265"/>
    <w:rsid w:val="00E76A4C"/>
    <w:rsid w:val="00E76C10"/>
    <w:rsid w:val="00E772A4"/>
    <w:rsid w:val="00E77687"/>
    <w:rsid w:val="00E777FD"/>
    <w:rsid w:val="00E80AE3"/>
    <w:rsid w:val="00E80F76"/>
    <w:rsid w:val="00E80FDC"/>
    <w:rsid w:val="00E81175"/>
    <w:rsid w:val="00E81900"/>
    <w:rsid w:val="00E81D89"/>
    <w:rsid w:val="00E822EF"/>
    <w:rsid w:val="00E8249B"/>
    <w:rsid w:val="00E82941"/>
    <w:rsid w:val="00E82B73"/>
    <w:rsid w:val="00E82DBA"/>
    <w:rsid w:val="00E832AC"/>
    <w:rsid w:val="00E834F2"/>
    <w:rsid w:val="00E837E9"/>
    <w:rsid w:val="00E83EF0"/>
    <w:rsid w:val="00E843A8"/>
    <w:rsid w:val="00E84602"/>
    <w:rsid w:val="00E84764"/>
    <w:rsid w:val="00E84942"/>
    <w:rsid w:val="00E84D45"/>
    <w:rsid w:val="00E84E21"/>
    <w:rsid w:val="00E85C63"/>
    <w:rsid w:val="00E85F22"/>
    <w:rsid w:val="00E8604D"/>
    <w:rsid w:val="00E8613D"/>
    <w:rsid w:val="00E8648F"/>
    <w:rsid w:val="00E865BB"/>
    <w:rsid w:val="00E8660D"/>
    <w:rsid w:val="00E869F2"/>
    <w:rsid w:val="00E86A85"/>
    <w:rsid w:val="00E86BA4"/>
    <w:rsid w:val="00E86F82"/>
    <w:rsid w:val="00E8715E"/>
    <w:rsid w:val="00E876C7"/>
    <w:rsid w:val="00E877FA"/>
    <w:rsid w:val="00E87ADB"/>
    <w:rsid w:val="00E87D9C"/>
    <w:rsid w:val="00E902D9"/>
    <w:rsid w:val="00E905DD"/>
    <w:rsid w:val="00E905E2"/>
    <w:rsid w:val="00E906F8"/>
    <w:rsid w:val="00E9079D"/>
    <w:rsid w:val="00E9092C"/>
    <w:rsid w:val="00E90951"/>
    <w:rsid w:val="00E90BA0"/>
    <w:rsid w:val="00E90BA2"/>
    <w:rsid w:val="00E90BBE"/>
    <w:rsid w:val="00E90D7A"/>
    <w:rsid w:val="00E91009"/>
    <w:rsid w:val="00E9109D"/>
    <w:rsid w:val="00E913F1"/>
    <w:rsid w:val="00E915EB"/>
    <w:rsid w:val="00E9187D"/>
    <w:rsid w:val="00E919CC"/>
    <w:rsid w:val="00E91D9A"/>
    <w:rsid w:val="00E91DDD"/>
    <w:rsid w:val="00E92570"/>
    <w:rsid w:val="00E92861"/>
    <w:rsid w:val="00E92AD3"/>
    <w:rsid w:val="00E92F83"/>
    <w:rsid w:val="00E930A1"/>
    <w:rsid w:val="00E933B7"/>
    <w:rsid w:val="00E93A66"/>
    <w:rsid w:val="00E93DB9"/>
    <w:rsid w:val="00E9413B"/>
    <w:rsid w:val="00E94484"/>
    <w:rsid w:val="00E9455E"/>
    <w:rsid w:val="00E9480A"/>
    <w:rsid w:val="00E94BBC"/>
    <w:rsid w:val="00E94C65"/>
    <w:rsid w:val="00E955B6"/>
    <w:rsid w:val="00E95AC7"/>
    <w:rsid w:val="00E95E4D"/>
    <w:rsid w:val="00E95ECD"/>
    <w:rsid w:val="00E96843"/>
    <w:rsid w:val="00E96AA1"/>
    <w:rsid w:val="00E96C44"/>
    <w:rsid w:val="00E96EF8"/>
    <w:rsid w:val="00E97293"/>
    <w:rsid w:val="00E973BF"/>
    <w:rsid w:val="00E97473"/>
    <w:rsid w:val="00E9752B"/>
    <w:rsid w:val="00E975C7"/>
    <w:rsid w:val="00E9772F"/>
    <w:rsid w:val="00E97778"/>
    <w:rsid w:val="00E97C12"/>
    <w:rsid w:val="00E97ECF"/>
    <w:rsid w:val="00E97F87"/>
    <w:rsid w:val="00EA077E"/>
    <w:rsid w:val="00EA080B"/>
    <w:rsid w:val="00EA08BC"/>
    <w:rsid w:val="00EA0940"/>
    <w:rsid w:val="00EA09EC"/>
    <w:rsid w:val="00EA0F83"/>
    <w:rsid w:val="00EA128C"/>
    <w:rsid w:val="00EA145D"/>
    <w:rsid w:val="00EA1697"/>
    <w:rsid w:val="00EA16D9"/>
    <w:rsid w:val="00EA1B51"/>
    <w:rsid w:val="00EA1EBB"/>
    <w:rsid w:val="00EA21E2"/>
    <w:rsid w:val="00EA264D"/>
    <w:rsid w:val="00EA26C4"/>
    <w:rsid w:val="00EA2EC3"/>
    <w:rsid w:val="00EA3229"/>
    <w:rsid w:val="00EA330C"/>
    <w:rsid w:val="00EA358D"/>
    <w:rsid w:val="00EA35CF"/>
    <w:rsid w:val="00EA3716"/>
    <w:rsid w:val="00EA375D"/>
    <w:rsid w:val="00EA38AB"/>
    <w:rsid w:val="00EA3CAB"/>
    <w:rsid w:val="00EA3F64"/>
    <w:rsid w:val="00EA406F"/>
    <w:rsid w:val="00EA4094"/>
    <w:rsid w:val="00EA4162"/>
    <w:rsid w:val="00EA48D2"/>
    <w:rsid w:val="00EA498C"/>
    <w:rsid w:val="00EA4AF8"/>
    <w:rsid w:val="00EA4DDC"/>
    <w:rsid w:val="00EA4F35"/>
    <w:rsid w:val="00EA5559"/>
    <w:rsid w:val="00EA57A0"/>
    <w:rsid w:val="00EA5933"/>
    <w:rsid w:val="00EA5E93"/>
    <w:rsid w:val="00EA60C9"/>
    <w:rsid w:val="00EA6174"/>
    <w:rsid w:val="00EA63DB"/>
    <w:rsid w:val="00EA6532"/>
    <w:rsid w:val="00EA65C4"/>
    <w:rsid w:val="00EA6C3A"/>
    <w:rsid w:val="00EA6CAD"/>
    <w:rsid w:val="00EA7044"/>
    <w:rsid w:val="00EA7260"/>
    <w:rsid w:val="00EA7380"/>
    <w:rsid w:val="00EA757A"/>
    <w:rsid w:val="00EA75A0"/>
    <w:rsid w:val="00EB01F8"/>
    <w:rsid w:val="00EB05C2"/>
    <w:rsid w:val="00EB0A48"/>
    <w:rsid w:val="00EB0DC4"/>
    <w:rsid w:val="00EB0DEF"/>
    <w:rsid w:val="00EB0E3B"/>
    <w:rsid w:val="00EB0EAB"/>
    <w:rsid w:val="00EB0F53"/>
    <w:rsid w:val="00EB1924"/>
    <w:rsid w:val="00EB23B4"/>
    <w:rsid w:val="00EB2487"/>
    <w:rsid w:val="00EB2991"/>
    <w:rsid w:val="00EB299C"/>
    <w:rsid w:val="00EB2AF4"/>
    <w:rsid w:val="00EB2CD7"/>
    <w:rsid w:val="00EB31FD"/>
    <w:rsid w:val="00EB3AEC"/>
    <w:rsid w:val="00EB3C30"/>
    <w:rsid w:val="00EB3D61"/>
    <w:rsid w:val="00EB418E"/>
    <w:rsid w:val="00EB46FC"/>
    <w:rsid w:val="00EB489E"/>
    <w:rsid w:val="00EB4CF0"/>
    <w:rsid w:val="00EB5034"/>
    <w:rsid w:val="00EB50D7"/>
    <w:rsid w:val="00EB55B2"/>
    <w:rsid w:val="00EB5C1B"/>
    <w:rsid w:val="00EB5D7A"/>
    <w:rsid w:val="00EB5E39"/>
    <w:rsid w:val="00EB60A3"/>
    <w:rsid w:val="00EB60E4"/>
    <w:rsid w:val="00EB6271"/>
    <w:rsid w:val="00EB647D"/>
    <w:rsid w:val="00EB6589"/>
    <w:rsid w:val="00EB6602"/>
    <w:rsid w:val="00EB6912"/>
    <w:rsid w:val="00EB6AF4"/>
    <w:rsid w:val="00EB6B78"/>
    <w:rsid w:val="00EB6CEE"/>
    <w:rsid w:val="00EB6D90"/>
    <w:rsid w:val="00EB6E28"/>
    <w:rsid w:val="00EB6F65"/>
    <w:rsid w:val="00EB729E"/>
    <w:rsid w:val="00EB76A5"/>
    <w:rsid w:val="00EB76E1"/>
    <w:rsid w:val="00EB7A60"/>
    <w:rsid w:val="00EC00F7"/>
    <w:rsid w:val="00EC0138"/>
    <w:rsid w:val="00EC097F"/>
    <w:rsid w:val="00EC0A10"/>
    <w:rsid w:val="00EC0AAA"/>
    <w:rsid w:val="00EC12A9"/>
    <w:rsid w:val="00EC1464"/>
    <w:rsid w:val="00EC1C72"/>
    <w:rsid w:val="00EC1C95"/>
    <w:rsid w:val="00EC2330"/>
    <w:rsid w:val="00EC2437"/>
    <w:rsid w:val="00EC26A9"/>
    <w:rsid w:val="00EC2B22"/>
    <w:rsid w:val="00EC2B7B"/>
    <w:rsid w:val="00EC2DC4"/>
    <w:rsid w:val="00EC2EBD"/>
    <w:rsid w:val="00EC2F28"/>
    <w:rsid w:val="00EC3B9C"/>
    <w:rsid w:val="00EC43D6"/>
    <w:rsid w:val="00EC467F"/>
    <w:rsid w:val="00EC48B1"/>
    <w:rsid w:val="00EC4D36"/>
    <w:rsid w:val="00EC4D9F"/>
    <w:rsid w:val="00EC50DB"/>
    <w:rsid w:val="00EC52CF"/>
    <w:rsid w:val="00EC53C5"/>
    <w:rsid w:val="00EC568D"/>
    <w:rsid w:val="00EC57C9"/>
    <w:rsid w:val="00EC5FD2"/>
    <w:rsid w:val="00EC6098"/>
    <w:rsid w:val="00EC6191"/>
    <w:rsid w:val="00EC63FC"/>
    <w:rsid w:val="00EC66FF"/>
    <w:rsid w:val="00EC67E6"/>
    <w:rsid w:val="00EC68E5"/>
    <w:rsid w:val="00EC6B55"/>
    <w:rsid w:val="00EC7871"/>
    <w:rsid w:val="00EC78A2"/>
    <w:rsid w:val="00EC7AA2"/>
    <w:rsid w:val="00ED0032"/>
    <w:rsid w:val="00ED06FB"/>
    <w:rsid w:val="00ED077B"/>
    <w:rsid w:val="00ED0A54"/>
    <w:rsid w:val="00ED0ACA"/>
    <w:rsid w:val="00ED0B70"/>
    <w:rsid w:val="00ED13D9"/>
    <w:rsid w:val="00ED157D"/>
    <w:rsid w:val="00ED15E5"/>
    <w:rsid w:val="00ED18E6"/>
    <w:rsid w:val="00ED1A36"/>
    <w:rsid w:val="00ED1DE3"/>
    <w:rsid w:val="00ED1E39"/>
    <w:rsid w:val="00ED22C6"/>
    <w:rsid w:val="00ED23CD"/>
    <w:rsid w:val="00ED24A4"/>
    <w:rsid w:val="00ED262C"/>
    <w:rsid w:val="00ED32BF"/>
    <w:rsid w:val="00ED3795"/>
    <w:rsid w:val="00ED3816"/>
    <w:rsid w:val="00ED38BA"/>
    <w:rsid w:val="00ED4600"/>
    <w:rsid w:val="00ED474B"/>
    <w:rsid w:val="00ED47F0"/>
    <w:rsid w:val="00ED4CC8"/>
    <w:rsid w:val="00ED4EAA"/>
    <w:rsid w:val="00ED4EE7"/>
    <w:rsid w:val="00ED4FFD"/>
    <w:rsid w:val="00ED501F"/>
    <w:rsid w:val="00ED5326"/>
    <w:rsid w:val="00ED5789"/>
    <w:rsid w:val="00ED582F"/>
    <w:rsid w:val="00ED590D"/>
    <w:rsid w:val="00ED5EEF"/>
    <w:rsid w:val="00ED6820"/>
    <w:rsid w:val="00ED6D48"/>
    <w:rsid w:val="00ED6F27"/>
    <w:rsid w:val="00ED6FD3"/>
    <w:rsid w:val="00ED70D2"/>
    <w:rsid w:val="00ED71F2"/>
    <w:rsid w:val="00ED71F6"/>
    <w:rsid w:val="00ED76A1"/>
    <w:rsid w:val="00ED774F"/>
    <w:rsid w:val="00ED775F"/>
    <w:rsid w:val="00ED7B30"/>
    <w:rsid w:val="00ED7CC9"/>
    <w:rsid w:val="00EE0615"/>
    <w:rsid w:val="00EE07E7"/>
    <w:rsid w:val="00EE0C87"/>
    <w:rsid w:val="00EE0F34"/>
    <w:rsid w:val="00EE10FB"/>
    <w:rsid w:val="00EE139D"/>
    <w:rsid w:val="00EE13E2"/>
    <w:rsid w:val="00EE156A"/>
    <w:rsid w:val="00EE157E"/>
    <w:rsid w:val="00EE15C8"/>
    <w:rsid w:val="00EE15D9"/>
    <w:rsid w:val="00EE16C2"/>
    <w:rsid w:val="00EE1904"/>
    <w:rsid w:val="00EE1930"/>
    <w:rsid w:val="00EE1AF8"/>
    <w:rsid w:val="00EE1CC1"/>
    <w:rsid w:val="00EE1F39"/>
    <w:rsid w:val="00EE21A2"/>
    <w:rsid w:val="00EE2A6F"/>
    <w:rsid w:val="00EE2CA8"/>
    <w:rsid w:val="00EE307F"/>
    <w:rsid w:val="00EE3170"/>
    <w:rsid w:val="00EE3544"/>
    <w:rsid w:val="00EE39F6"/>
    <w:rsid w:val="00EE3A8E"/>
    <w:rsid w:val="00EE3BE7"/>
    <w:rsid w:val="00EE3BF6"/>
    <w:rsid w:val="00EE3C12"/>
    <w:rsid w:val="00EE3CAA"/>
    <w:rsid w:val="00EE3FC9"/>
    <w:rsid w:val="00EE40CF"/>
    <w:rsid w:val="00EE44D6"/>
    <w:rsid w:val="00EE4577"/>
    <w:rsid w:val="00EE4587"/>
    <w:rsid w:val="00EE45D3"/>
    <w:rsid w:val="00EE46DF"/>
    <w:rsid w:val="00EE476F"/>
    <w:rsid w:val="00EE4F19"/>
    <w:rsid w:val="00EE57CE"/>
    <w:rsid w:val="00EE58E3"/>
    <w:rsid w:val="00EE5E4B"/>
    <w:rsid w:val="00EE5F01"/>
    <w:rsid w:val="00EE5F5F"/>
    <w:rsid w:val="00EE6586"/>
    <w:rsid w:val="00EE65C4"/>
    <w:rsid w:val="00EE6D01"/>
    <w:rsid w:val="00EE6E73"/>
    <w:rsid w:val="00EE7009"/>
    <w:rsid w:val="00EE719D"/>
    <w:rsid w:val="00EE7C7C"/>
    <w:rsid w:val="00EF00CD"/>
    <w:rsid w:val="00EF02A9"/>
    <w:rsid w:val="00EF05AA"/>
    <w:rsid w:val="00EF071E"/>
    <w:rsid w:val="00EF1529"/>
    <w:rsid w:val="00EF178C"/>
    <w:rsid w:val="00EF17A1"/>
    <w:rsid w:val="00EF17F7"/>
    <w:rsid w:val="00EF19AC"/>
    <w:rsid w:val="00EF1A52"/>
    <w:rsid w:val="00EF28D3"/>
    <w:rsid w:val="00EF2968"/>
    <w:rsid w:val="00EF2991"/>
    <w:rsid w:val="00EF2B02"/>
    <w:rsid w:val="00EF2FD0"/>
    <w:rsid w:val="00EF2FD8"/>
    <w:rsid w:val="00EF3670"/>
    <w:rsid w:val="00EF38BA"/>
    <w:rsid w:val="00EF3A7A"/>
    <w:rsid w:val="00EF3ACC"/>
    <w:rsid w:val="00EF3B0D"/>
    <w:rsid w:val="00EF3B22"/>
    <w:rsid w:val="00EF3D47"/>
    <w:rsid w:val="00EF40A2"/>
    <w:rsid w:val="00EF44C8"/>
    <w:rsid w:val="00EF485F"/>
    <w:rsid w:val="00EF4985"/>
    <w:rsid w:val="00EF503E"/>
    <w:rsid w:val="00EF5417"/>
    <w:rsid w:val="00EF543E"/>
    <w:rsid w:val="00EF5C13"/>
    <w:rsid w:val="00EF5D94"/>
    <w:rsid w:val="00EF601B"/>
    <w:rsid w:val="00EF60B1"/>
    <w:rsid w:val="00EF6668"/>
    <w:rsid w:val="00EF6689"/>
    <w:rsid w:val="00EF7223"/>
    <w:rsid w:val="00EF754A"/>
    <w:rsid w:val="00EF7589"/>
    <w:rsid w:val="00EF75B1"/>
    <w:rsid w:val="00EF7752"/>
    <w:rsid w:val="00EF7C36"/>
    <w:rsid w:val="00EF7E09"/>
    <w:rsid w:val="00F0073C"/>
    <w:rsid w:val="00F00FEB"/>
    <w:rsid w:val="00F01220"/>
    <w:rsid w:val="00F0124A"/>
    <w:rsid w:val="00F01533"/>
    <w:rsid w:val="00F0159B"/>
    <w:rsid w:val="00F01885"/>
    <w:rsid w:val="00F01A0E"/>
    <w:rsid w:val="00F01A28"/>
    <w:rsid w:val="00F01ED9"/>
    <w:rsid w:val="00F020C5"/>
    <w:rsid w:val="00F02577"/>
    <w:rsid w:val="00F02649"/>
    <w:rsid w:val="00F02658"/>
    <w:rsid w:val="00F032C4"/>
    <w:rsid w:val="00F03754"/>
    <w:rsid w:val="00F0397E"/>
    <w:rsid w:val="00F03D1B"/>
    <w:rsid w:val="00F040A7"/>
    <w:rsid w:val="00F04384"/>
    <w:rsid w:val="00F044E5"/>
    <w:rsid w:val="00F04572"/>
    <w:rsid w:val="00F046C2"/>
    <w:rsid w:val="00F04739"/>
    <w:rsid w:val="00F04A93"/>
    <w:rsid w:val="00F04D0E"/>
    <w:rsid w:val="00F04FC9"/>
    <w:rsid w:val="00F050BE"/>
    <w:rsid w:val="00F05173"/>
    <w:rsid w:val="00F05186"/>
    <w:rsid w:val="00F05280"/>
    <w:rsid w:val="00F059C2"/>
    <w:rsid w:val="00F05C46"/>
    <w:rsid w:val="00F05E5D"/>
    <w:rsid w:val="00F060DD"/>
    <w:rsid w:val="00F063BB"/>
    <w:rsid w:val="00F065DC"/>
    <w:rsid w:val="00F066CA"/>
    <w:rsid w:val="00F069D7"/>
    <w:rsid w:val="00F069E3"/>
    <w:rsid w:val="00F06B8E"/>
    <w:rsid w:val="00F06FEA"/>
    <w:rsid w:val="00F07212"/>
    <w:rsid w:val="00F076C5"/>
    <w:rsid w:val="00F07760"/>
    <w:rsid w:val="00F07AE0"/>
    <w:rsid w:val="00F07BB5"/>
    <w:rsid w:val="00F07D09"/>
    <w:rsid w:val="00F07DCB"/>
    <w:rsid w:val="00F07F40"/>
    <w:rsid w:val="00F10235"/>
    <w:rsid w:val="00F10247"/>
    <w:rsid w:val="00F105CD"/>
    <w:rsid w:val="00F10805"/>
    <w:rsid w:val="00F108B3"/>
    <w:rsid w:val="00F10C9C"/>
    <w:rsid w:val="00F10DB6"/>
    <w:rsid w:val="00F113FF"/>
    <w:rsid w:val="00F11409"/>
    <w:rsid w:val="00F11830"/>
    <w:rsid w:val="00F1194B"/>
    <w:rsid w:val="00F11E34"/>
    <w:rsid w:val="00F11E73"/>
    <w:rsid w:val="00F11E9A"/>
    <w:rsid w:val="00F12309"/>
    <w:rsid w:val="00F12338"/>
    <w:rsid w:val="00F12667"/>
    <w:rsid w:val="00F126A1"/>
    <w:rsid w:val="00F126F3"/>
    <w:rsid w:val="00F12703"/>
    <w:rsid w:val="00F12E90"/>
    <w:rsid w:val="00F12F25"/>
    <w:rsid w:val="00F13008"/>
    <w:rsid w:val="00F1338A"/>
    <w:rsid w:val="00F13539"/>
    <w:rsid w:val="00F135C2"/>
    <w:rsid w:val="00F13854"/>
    <w:rsid w:val="00F13B9A"/>
    <w:rsid w:val="00F13D8F"/>
    <w:rsid w:val="00F1423A"/>
    <w:rsid w:val="00F142B9"/>
    <w:rsid w:val="00F14493"/>
    <w:rsid w:val="00F144C6"/>
    <w:rsid w:val="00F1485E"/>
    <w:rsid w:val="00F14A95"/>
    <w:rsid w:val="00F14A9A"/>
    <w:rsid w:val="00F14D4F"/>
    <w:rsid w:val="00F14EC4"/>
    <w:rsid w:val="00F14FEF"/>
    <w:rsid w:val="00F15291"/>
    <w:rsid w:val="00F15954"/>
    <w:rsid w:val="00F159B6"/>
    <w:rsid w:val="00F15C7B"/>
    <w:rsid w:val="00F160C4"/>
    <w:rsid w:val="00F162A7"/>
    <w:rsid w:val="00F16418"/>
    <w:rsid w:val="00F167C1"/>
    <w:rsid w:val="00F167E9"/>
    <w:rsid w:val="00F16DD6"/>
    <w:rsid w:val="00F16DD8"/>
    <w:rsid w:val="00F16E0B"/>
    <w:rsid w:val="00F17248"/>
    <w:rsid w:val="00F172A2"/>
    <w:rsid w:val="00F174BC"/>
    <w:rsid w:val="00F17514"/>
    <w:rsid w:val="00F176B5"/>
    <w:rsid w:val="00F17984"/>
    <w:rsid w:val="00F17ACD"/>
    <w:rsid w:val="00F17C95"/>
    <w:rsid w:val="00F17FDF"/>
    <w:rsid w:val="00F2001A"/>
    <w:rsid w:val="00F200F3"/>
    <w:rsid w:val="00F20198"/>
    <w:rsid w:val="00F20306"/>
    <w:rsid w:val="00F203EC"/>
    <w:rsid w:val="00F2090F"/>
    <w:rsid w:val="00F20A0F"/>
    <w:rsid w:val="00F20D65"/>
    <w:rsid w:val="00F20DE4"/>
    <w:rsid w:val="00F210A4"/>
    <w:rsid w:val="00F21462"/>
    <w:rsid w:val="00F216CE"/>
    <w:rsid w:val="00F2176E"/>
    <w:rsid w:val="00F219E5"/>
    <w:rsid w:val="00F21B42"/>
    <w:rsid w:val="00F2229D"/>
    <w:rsid w:val="00F227AF"/>
    <w:rsid w:val="00F22B96"/>
    <w:rsid w:val="00F22DB7"/>
    <w:rsid w:val="00F2343A"/>
    <w:rsid w:val="00F23465"/>
    <w:rsid w:val="00F234DB"/>
    <w:rsid w:val="00F23741"/>
    <w:rsid w:val="00F238B0"/>
    <w:rsid w:val="00F23926"/>
    <w:rsid w:val="00F244CA"/>
    <w:rsid w:val="00F2454D"/>
    <w:rsid w:val="00F2496D"/>
    <w:rsid w:val="00F24A2E"/>
    <w:rsid w:val="00F24C86"/>
    <w:rsid w:val="00F25544"/>
    <w:rsid w:val="00F2559E"/>
    <w:rsid w:val="00F25759"/>
    <w:rsid w:val="00F25854"/>
    <w:rsid w:val="00F25A8F"/>
    <w:rsid w:val="00F25FDF"/>
    <w:rsid w:val="00F26119"/>
    <w:rsid w:val="00F261B9"/>
    <w:rsid w:val="00F26984"/>
    <w:rsid w:val="00F26A81"/>
    <w:rsid w:val="00F26B92"/>
    <w:rsid w:val="00F26BE3"/>
    <w:rsid w:val="00F26D6A"/>
    <w:rsid w:val="00F26F31"/>
    <w:rsid w:val="00F27132"/>
    <w:rsid w:val="00F274CE"/>
    <w:rsid w:val="00F274EC"/>
    <w:rsid w:val="00F27531"/>
    <w:rsid w:val="00F2798E"/>
    <w:rsid w:val="00F27D31"/>
    <w:rsid w:val="00F305AF"/>
    <w:rsid w:val="00F3098F"/>
    <w:rsid w:val="00F30B3E"/>
    <w:rsid w:val="00F30FF0"/>
    <w:rsid w:val="00F314F0"/>
    <w:rsid w:val="00F318F1"/>
    <w:rsid w:val="00F31E8F"/>
    <w:rsid w:val="00F31EF9"/>
    <w:rsid w:val="00F31F40"/>
    <w:rsid w:val="00F31F6A"/>
    <w:rsid w:val="00F3209E"/>
    <w:rsid w:val="00F3210A"/>
    <w:rsid w:val="00F3213B"/>
    <w:rsid w:val="00F325D3"/>
    <w:rsid w:val="00F32923"/>
    <w:rsid w:val="00F32A5D"/>
    <w:rsid w:val="00F32AAA"/>
    <w:rsid w:val="00F32B97"/>
    <w:rsid w:val="00F32EB3"/>
    <w:rsid w:val="00F33140"/>
    <w:rsid w:val="00F33416"/>
    <w:rsid w:val="00F33D48"/>
    <w:rsid w:val="00F34203"/>
    <w:rsid w:val="00F34232"/>
    <w:rsid w:val="00F342C7"/>
    <w:rsid w:val="00F34737"/>
    <w:rsid w:val="00F34A2E"/>
    <w:rsid w:val="00F34CDC"/>
    <w:rsid w:val="00F35041"/>
    <w:rsid w:val="00F351D0"/>
    <w:rsid w:val="00F35831"/>
    <w:rsid w:val="00F35B3E"/>
    <w:rsid w:val="00F35E5B"/>
    <w:rsid w:val="00F36037"/>
    <w:rsid w:val="00F360D3"/>
    <w:rsid w:val="00F3610C"/>
    <w:rsid w:val="00F3626C"/>
    <w:rsid w:val="00F362B6"/>
    <w:rsid w:val="00F365DF"/>
    <w:rsid w:val="00F3671C"/>
    <w:rsid w:val="00F36AB1"/>
    <w:rsid w:val="00F37213"/>
    <w:rsid w:val="00F3736F"/>
    <w:rsid w:val="00F373F2"/>
    <w:rsid w:val="00F375EA"/>
    <w:rsid w:val="00F37652"/>
    <w:rsid w:val="00F3785B"/>
    <w:rsid w:val="00F37A5C"/>
    <w:rsid w:val="00F37ED3"/>
    <w:rsid w:val="00F408FA"/>
    <w:rsid w:val="00F4099A"/>
    <w:rsid w:val="00F40D3D"/>
    <w:rsid w:val="00F40D7D"/>
    <w:rsid w:val="00F41123"/>
    <w:rsid w:val="00F41745"/>
    <w:rsid w:val="00F419C0"/>
    <w:rsid w:val="00F41B18"/>
    <w:rsid w:val="00F41F2B"/>
    <w:rsid w:val="00F41F6D"/>
    <w:rsid w:val="00F42565"/>
    <w:rsid w:val="00F42787"/>
    <w:rsid w:val="00F42948"/>
    <w:rsid w:val="00F42995"/>
    <w:rsid w:val="00F42EDD"/>
    <w:rsid w:val="00F430AE"/>
    <w:rsid w:val="00F4317C"/>
    <w:rsid w:val="00F4348A"/>
    <w:rsid w:val="00F4383A"/>
    <w:rsid w:val="00F43B11"/>
    <w:rsid w:val="00F43C3C"/>
    <w:rsid w:val="00F43DAB"/>
    <w:rsid w:val="00F43E91"/>
    <w:rsid w:val="00F43F85"/>
    <w:rsid w:val="00F44017"/>
    <w:rsid w:val="00F44086"/>
    <w:rsid w:val="00F44270"/>
    <w:rsid w:val="00F44534"/>
    <w:rsid w:val="00F446CA"/>
    <w:rsid w:val="00F449D7"/>
    <w:rsid w:val="00F44A0B"/>
    <w:rsid w:val="00F44AE5"/>
    <w:rsid w:val="00F44B4A"/>
    <w:rsid w:val="00F44BA1"/>
    <w:rsid w:val="00F44D5D"/>
    <w:rsid w:val="00F44EB0"/>
    <w:rsid w:val="00F452AF"/>
    <w:rsid w:val="00F455D8"/>
    <w:rsid w:val="00F45608"/>
    <w:rsid w:val="00F4570B"/>
    <w:rsid w:val="00F45934"/>
    <w:rsid w:val="00F45B0D"/>
    <w:rsid w:val="00F45C86"/>
    <w:rsid w:val="00F460E4"/>
    <w:rsid w:val="00F467E4"/>
    <w:rsid w:val="00F46F30"/>
    <w:rsid w:val="00F47291"/>
    <w:rsid w:val="00F47454"/>
    <w:rsid w:val="00F47999"/>
    <w:rsid w:val="00F47BA7"/>
    <w:rsid w:val="00F47C2D"/>
    <w:rsid w:val="00F47DC0"/>
    <w:rsid w:val="00F47F63"/>
    <w:rsid w:val="00F50B30"/>
    <w:rsid w:val="00F50CAA"/>
    <w:rsid w:val="00F5101D"/>
    <w:rsid w:val="00F51027"/>
    <w:rsid w:val="00F51435"/>
    <w:rsid w:val="00F514C9"/>
    <w:rsid w:val="00F51A07"/>
    <w:rsid w:val="00F51A70"/>
    <w:rsid w:val="00F51B99"/>
    <w:rsid w:val="00F51E52"/>
    <w:rsid w:val="00F51FA1"/>
    <w:rsid w:val="00F52437"/>
    <w:rsid w:val="00F52890"/>
    <w:rsid w:val="00F52DBA"/>
    <w:rsid w:val="00F52F00"/>
    <w:rsid w:val="00F5366D"/>
    <w:rsid w:val="00F5377D"/>
    <w:rsid w:val="00F53D52"/>
    <w:rsid w:val="00F53ED8"/>
    <w:rsid w:val="00F5427C"/>
    <w:rsid w:val="00F544C9"/>
    <w:rsid w:val="00F547EE"/>
    <w:rsid w:val="00F54822"/>
    <w:rsid w:val="00F54947"/>
    <w:rsid w:val="00F54A35"/>
    <w:rsid w:val="00F54AB7"/>
    <w:rsid w:val="00F54BF8"/>
    <w:rsid w:val="00F55069"/>
    <w:rsid w:val="00F55090"/>
    <w:rsid w:val="00F551A7"/>
    <w:rsid w:val="00F551F4"/>
    <w:rsid w:val="00F5523D"/>
    <w:rsid w:val="00F553E1"/>
    <w:rsid w:val="00F5589E"/>
    <w:rsid w:val="00F55B1A"/>
    <w:rsid w:val="00F55E43"/>
    <w:rsid w:val="00F55F7D"/>
    <w:rsid w:val="00F562CC"/>
    <w:rsid w:val="00F563A9"/>
    <w:rsid w:val="00F566F1"/>
    <w:rsid w:val="00F568D3"/>
    <w:rsid w:val="00F56B4A"/>
    <w:rsid w:val="00F56BDE"/>
    <w:rsid w:val="00F5738A"/>
    <w:rsid w:val="00F5740E"/>
    <w:rsid w:val="00F57585"/>
    <w:rsid w:val="00F578E2"/>
    <w:rsid w:val="00F60203"/>
    <w:rsid w:val="00F606E6"/>
    <w:rsid w:val="00F60A41"/>
    <w:rsid w:val="00F60C71"/>
    <w:rsid w:val="00F60ED8"/>
    <w:rsid w:val="00F61381"/>
    <w:rsid w:val="00F618F3"/>
    <w:rsid w:val="00F61B62"/>
    <w:rsid w:val="00F61F88"/>
    <w:rsid w:val="00F61FE5"/>
    <w:rsid w:val="00F623BD"/>
    <w:rsid w:val="00F623F5"/>
    <w:rsid w:val="00F62580"/>
    <w:rsid w:val="00F62784"/>
    <w:rsid w:val="00F62E60"/>
    <w:rsid w:val="00F632D3"/>
    <w:rsid w:val="00F63FD1"/>
    <w:rsid w:val="00F64300"/>
    <w:rsid w:val="00F649DF"/>
    <w:rsid w:val="00F64C57"/>
    <w:rsid w:val="00F64D50"/>
    <w:rsid w:val="00F64D94"/>
    <w:rsid w:val="00F64EF8"/>
    <w:rsid w:val="00F656C9"/>
    <w:rsid w:val="00F657EC"/>
    <w:rsid w:val="00F65A70"/>
    <w:rsid w:val="00F661C5"/>
    <w:rsid w:val="00F662AB"/>
    <w:rsid w:val="00F662D7"/>
    <w:rsid w:val="00F663CA"/>
    <w:rsid w:val="00F663FD"/>
    <w:rsid w:val="00F66646"/>
    <w:rsid w:val="00F667F4"/>
    <w:rsid w:val="00F668C2"/>
    <w:rsid w:val="00F66D1D"/>
    <w:rsid w:val="00F671F4"/>
    <w:rsid w:val="00F67342"/>
    <w:rsid w:val="00F676A9"/>
    <w:rsid w:val="00F67772"/>
    <w:rsid w:val="00F67ACE"/>
    <w:rsid w:val="00F67B57"/>
    <w:rsid w:val="00F67D7A"/>
    <w:rsid w:val="00F67FC6"/>
    <w:rsid w:val="00F70522"/>
    <w:rsid w:val="00F705F2"/>
    <w:rsid w:val="00F707E4"/>
    <w:rsid w:val="00F70C57"/>
    <w:rsid w:val="00F70E01"/>
    <w:rsid w:val="00F71ABA"/>
    <w:rsid w:val="00F71CA1"/>
    <w:rsid w:val="00F71F70"/>
    <w:rsid w:val="00F7221C"/>
    <w:rsid w:val="00F72516"/>
    <w:rsid w:val="00F72666"/>
    <w:rsid w:val="00F72FA2"/>
    <w:rsid w:val="00F733B4"/>
    <w:rsid w:val="00F73517"/>
    <w:rsid w:val="00F736A1"/>
    <w:rsid w:val="00F736D3"/>
    <w:rsid w:val="00F736EA"/>
    <w:rsid w:val="00F7371B"/>
    <w:rsid w:val="00F7380A"/>
    <w:rsid w:val="00F73A51"/>
    <w:rsid w:val="00F73E7A"/>
    <w:rsid w:val="00F74607"/>
    <w:rsid w:val="00F747D7"/>
    <w:rsid w:val="00F74A95"/>
    <w:rsid w:val="00F74B0E"/>
    <w:rsid w:val="00F74B69"/>
    <w:rsid w:val="00F74BF9"/>
    <w:rsid w:val="00F74CCC"/>
    <w:rsid w:val="00F74D2F"/>
    <w:rsid w:val="00F74E9B"/>
    <w:rsid w:val="00F74EEC"/>
    <w:rsid w:val="00F74F8F"/>
    <w:rsid w:val="00F75093"/>
    <w:rsid w:val="00F75466"/>
    <w:rsid w:val="00F75555"/>
    <w:rsid w:val="00F7569D"/>
    <w:rsid w:val="00F75721"/>
    <w:rsid w:val="00F75A07"/>
    <w:rsid w:val="00F75A81"/>
    <w:rsid w:val="00F75C7E"/>
    <w:rsid w:val="00F75FEE"/>
    <w:rsid w:val="00F764E5"/>
    <w:rsid w:val="00F765BB"/>
    <w:rsid w:val="00F77099"/>
    <w:rsid w:val="00F775F3"/>
    <w:rsid w:val="00F7774C"/>
    <w:rsid w:val="00F77785"/>
    <w:rsid w:val="00F778B1"/>
    <w:rsid w:val="00F77AA6"/>
    <w:rsid w:val="00F77EA6"/>
    <w:rsid w:val="00F8008C"/>
    <w:rsid w:val="00F80346"/>
    <w:rsid w:val="00F80745"/>
    <w:rsid w:val="00F809B4"/>
    <w:rsid w:val="00F80A77"/>
    <w:rsid w:val="00F80C51"/>
    <w:rsid w:val="00F80E19"/>
    <w:rsid w:val="00F80EF0"/>
    <w:rsid w:val="00F8107F"/>
    <w:rsid w:val="00F811C9"/>
    <w:rsid w:val="00F817C5"/>
    <w:rsid w:val="00F81C11"/>
    <w:rsid w:val="00F81C8D"/>
    <w:rsid w:val="00F823EC"/>
    <w:rsid w:val="00F8247F"/>
    <w:rsid w:val="00F8251C"/>
    <w:rsid w:val="00F82666"/>
    <w:rsid w:val="00F8297F"/>
    <w:rsid w:val="00F82AFA"/>
    <w:rsid w:val="00F82C9F"/>
    <w:rsid w:val="00F82E27"/>
    <w:rsid w:val="00F83003"/>
    <w:rsid w:val="00F83337"/>
    <w:rsid w:val="00F8372E"/>
    <w:rsid w:val="00F83890"/>
    <w:rsid w:val="00F8390E"/>
    <w:rsid w:val="00F83A31"/>
    <w:rsid w:val="00F83A9D"/>
    <w:rsid w:val="00F83C7A"/>
    <w:rsid w:val="00F83E5B"/>
    <w:rsid w:val="00F83EE3"/>
    <w:rsid w:val="00F8402F"/>
    <w:rsid w:val="00F840CB"/>
    <w:rsid w:val="00F84495"/>
    <w:rsid w:val="00F8451C"/>
    <w:rsid w:val="00F8459D"/>
    <w:rsid w:val="00F84788"/>
    <w:rsid w:val="00F8489C"/>
    <w:rsid w:val="00F848DF"/>
    <w:rsid w:val="00F84A02"/>
    <w:rsid w:val="00F85190"/>
    <w:rsid w:val="00F856A8"/>
    <w:rsid w:val="00F8590B"/>
    <w:rsid w:val="00F8599B"/>
    <w:rsid w:val="00F85A4F"/>
    <w:rsid w:val="00F85A8E"/>
    <w:rsid w:val="00F85C2F"/>
    <w:rsid w:val="00F85FD3"/>
    <w:rsid w:val="00F871A2"/>
    <w:rsid w:val="00F8727C"/>
    <w:rsid w:val="00F876AD"/>
    <w:rsid w:val="00F879F0"/>
    <w:rsid w:val="00F90349"/>
    <w:rsid w:val="00F9048F"/>
    <w:rsid w:val="00F90691"/>
    <w:rsid w:val="00F906DB"/>
    <w:rsid w:val="00F9094E"/>
    <w:rsid w:val="00F90E99"/>
    <w:rsid w:val="00F91739"/>
    <w:rsid w:val="00F91E9E"/>
    <w:rsid w:val="00F91F03"/>
    <w:rsid w:val="00F9291A"/>
    <w:rsid w:val="00F92B78"/>
    <w:rsid w:val="00F92C89"/>
    <w:rsid w:val="00F92F48"/>
    <w:rsid w:val="00F93233"/>
    <w:rsid w:val="00F934DB"/>
    <w:rsid w:val="00F935C9"/>
    <w:rsid w:val="00F93A68"/>
    <w:rsid w:val="00F93D68"/>
    <w:rsid w:val="00F93ECF"/>
    <w:rsid w:val="00F94054"/>
    <w:rsid w:val="00F940B2"/>
    <w:rsid w:val="00F94873"/>
    <w:rsid w:val="00F949A2"/>
    <w:rsid w:val="00F95351"/>
    <w:rsid w:val="00F95A23"/>
    <w:rsid w:val="00F95C14"/>
    <w:rsid w:val="00F95E5A"/>
    <w:rsid w:val="00F95E5E"/>
    <w:rsid w:val="00F95FF9"/>
    <w:rsid w:val="00F95FFA"/>
    <w:rsid w:val="00F96205"/>
    <w:rsid w:val="00F962E1"/>
    <w:rsid w:val="00F96478"/>
    <w:rsid w:val="00F964E0"/>
    <w:rsid w:val="00F96578"/>
    <w:rsid w:val="00F9661D"/>
    <w:rsid w:val="00F96703"/>
    <w:rsid w:val="00F96B7E"/>
    <w:rsid w:val="00F9704F"/>
    <w:rsid w:val="00F97151"/>
    <w:rsid w:val="00F973AD"/>
    <w:rsid w:val="00F973F4"/>
    <w:rsid w:val="00F977F5"/>
    <w:rsid w:val="00F97892"/>
    <w:rsid w:val="00F97EAC"/>
    <w:rsid w:val="00FA0623"/>
    <w:rsid w:val="00FA089E"/>
    <w:rsid w:val="00FA0BE6"/>
    <w:rsid w:val="00FA0C94"/>
    <w:rsid w:val="00FA0D66"/>
    <w:rsid w:val="00FA1384"/>
    <w:rsid w:val="00FA1483"/>
    <w:rsid w:val="00FA1B73"/>
    <w:rsid w:val="00FA212D"/>
    <w:rsid w:val="00FA245B"/>
    <w:rsid w:val="00FA258F"/>
    <w:rsid w:val="00FA29F8"/>
    <w:rsid w:val="00FA2F91"/>
    <w:rsid w:val="00FA3451"/>
    <w:rsid w:val="00FA35D3"/>
    <w:rsid w:val="00FA3B11"/>
    <w:rsid w:val="00FA3BCE"/>
    <w:rsid w:val="00FA42BB"/>
    <w:rsid w:val="00FA4323"/>
    <w:rsid w:val="00FA434A"/>
    <w:rsid w:val="00FA4374"/>
    <w:rsid w:val="00FA4A81"/>
    <w:rsid w:val="00FA4CD4"/>
    <w:rsid w:val="00FA4E8A"/>
    <w:rsid w:val="00FA4F2A"/>
    <w:rsid w:val="00FA513E"/>
    <w:rsid w:val="00FA532F"/>
    <w:rsid w:val="00FA5694"/>
    <w:rsid w:val="00FA56CA"/>
    <w:rsid w:val="00FA56EB"/>
    <w:rsid w:val="00FA5865"/>
    <w:rsid w:val="00FA5C77"/>
    <w:rsid w:val="00FA5D82"/>
    <w:rsid w:val="00FA5E4B"/>
    <w:rsid w:val="00FA6491"/>
    <w:rsid w:val="00FA68D0"/>
    <w:rsid w:val="00FA68E7"/>
    <w:rsid w:val="00FA70E1"/>
    <w:rsid w:val="00FA7420"/>
    <w:rsid w:val="00FA74AB"/>
    <w:rsid w:val="00FA7525"/>
    <w:rsid w:val="00FA7BB6"/>
    <w:rsid w:val="00FA7CFB"/>
    <w:rsid w:val="00FA7D42"/>
    <w:rsid w:val="00FA7F39"/>
    <w:rsid w:val="00FB030F"/>
    <w:rsid w:val="00FB0413"/>
    <w:rsid w:val="00FB07A5"/>
    <w:rsid w:val="00FB08D0"/>
    <w:rsid w:val="00FB0924"/>
    <w:rsid w:val="00FB09C1"/>
    <w:rsid w:val="00FB0C90"/>
    <w:rsid w:val="00FB0D83"/>
    <w:rsid w:val="00FB1133"/>
    <w:rsid w:val="00FB1357"/>
    <w:rsid w:val="00FB1489"/>
    <w:rsid w:val="00FB14AC"/>
    <w:rsid w:val="00FB14D9"/>
    <w:rsid w:val="00FB1AAD"/>
    <w:rsid w:val="00FB1B5C"/>
    <w:rsid w:val="00FB1C1F"/>
    <w:rsid w:val="00FB1D0C"/>
    <w:rsid w:val="00FB1FA1"/>
    <w:rsid w:val="00FB22F9"/>
    <w:rsid w:val="00FB23B2"/>
    <w:rsid w:val="00FB2440"/>
    <w:rsid w:val="00FB24C5"/>
    <w:rsid w:val="00FB2507"/>
    <w:rsid w:val="00FB268E"/>
    <w:rsid w:val="00FB2697"/>
    <w:rsid w:val="00FB2785"/>
    <w:rsid w:val="00FB2C39"/>
    <w:rsid w:val="00FB304B"/>
    <w:rsid w:val="00FB328B"/>
    <w:rsid w:val="00FB32F1"/>
    <w:rsid w:val="00FB39B2"/>
    <w:rsid w:val="00FB3CD2"/>
    <w:rsid w:val="00FB440D"/>
    <w:rsid w:val="00FB49ED"/>
    <w:rsid w:val="00FB4B02"/>
    <w:rsid w:val="00FB4BCD"/>
    <w:rsid w:val="00FB51B4"/>
    <w:rsid w:val="00FB52CF"/>
    <w:rsid w:val="00FB5686"/>
    <w:rsid w:val="00FB56A0"/>
    <w:rsid w:val="00FB5F8B"/>
    <w:rsid w:val="00FB6543"/>
    <w:rsid w:val="00FB6651"/>
    <w:rsid w:val="00FB6ADD"/>
    <w:rsid w:val="00FB6DE1"/>
    <w:rsid w:val="00FB729F"/>
    <w:rsid w:val="00FB72C7"/>
    <w:rsid w:val="00FB798F"/>
    <w:rsid w:val="00FB7D95"/>
    <w:rsid w:val="00FC0334"/>
    <w:rsid w:val="00FC04E3"/>
    <w:rsid w:val="00FC05AC"/>
    <w:rsid w:val="00FC1181"/>
    <w:rsid w:val="00FC1265"/>
    <w:rsid w:val="00FC1341"/>
    <w:rsid w:val="00FC165B"/>
    <w:rsid w:val="00FC16DA"/>
    <w:rsid w:val="00FC194D"/>
    <w:rsid w:val="00FC1CBD"/>
    <w:rsid w:val="00FC20A8"/>
    <w:rsid w:val="00FC2391"/>
    <w:rsid w:val="00FC243E"/>
    <w:rsid w:val="00FC265B"/>
    <w:rsid w:val="00FC26E5"/>
    <w:rsid w:val="00FC2B6C"/>
    <w:rsid w:val="00FC2EF4"/>
    <w:rsid w:val="00FC356E"/>
    <w:rsid w:val="00FC3CF4"/>
    <w:rsid w:val="00FC3FE3"/>
    <w:rsid w:val="00FC45F5"/>
    <w:rsid w:val="00FC460C"/>
    <w:rsid w:val="00FC474E"/>
    <w:rsid w:val="00FC4A46"/>
    <w:rsid w:val="00FC4CAD"/>
    <w:rsid w:val="00FC4CE7"/>
    <w:rsid w:val="00FC4D88"/>
    <w:rsid w:val="00FC5111"/>
    <w:rsid w:val="00FC5517"/>
    <w:rsid w:val="00FC570E"/>
    <w:rsid w:val="00FC59ED"/>
    <w:rsid w:val="00FC5EFF"/>
    <w:rsid w:val="00FC6174"/>
    <w:rsid w:val="00FC6477"/>
    <w:rsid w:val="00FC6561"/>
    <w:rsid w:val="00FC685C"/>
    <w:rsid w:val="00FC6CC3"/>
    <w:rsid w:val="00FC717F"/>
    <w:rsid w:val="00FC730C"/>
    <w:rsid w:val="00FC7424"/>
    <w:rsid w:val="00FC75C7"/>
    <w:rsid w:val="00FC7687"/>
    <w:rsid w:val="00FC77F5"/>
    <w:rsid w:val="00FC7877"/>
    <w:rsid w:val="00FC7E82"/>
    <w:rsid w:val="00FD08AE"/>
    <w:rsid w:val="00FD0A15"/>
    <w:rsid w:val="00FD0EBE"/>
    <w:rsid w:val="00FD0F74"/>
    <w:rsid w:val="00FD0FAD"/>
    <w:rsid w:val="00FD1390"/>
    <w:rsid w:val="00FD15DC"/>
    <w:rsid w:val="00FD1769"/>
    <w:rsid w:val="00FD17CC"/>
    <w:rsid w:val="00FD1C36"/>
    <w:rsid w:val="00FD1E55"/>
    <w:rsid w:val="00FD282E"/>
    <w:rsid w:val="00FD2D61"/>
    <w:rsid w:val="00FD327C"/>
    <w:rsid w:val="00FD37BA"/>
    <w:rsid w:val="00FD3878"/>
    <w:rsid w:val="00FD3A5A"/>
    <w:rsid w:val="00FD40CB"/>
    <w:rsid w:val="00FD42A1"/>
    <w:rsid w:val="00FD42AF"/>
    <w:rsid w:val="00FD4737"/>
    <w:rsid w:val="00FD4EE0"/>
    <w:rsid w:val="00FD503D"/>
    <w:rsid w:val="00FD5416"/>
    <w:rsid w:val="00FD58A0"/>
    <w:rsid w:val="00FD5B76"/>
    <w:rsid w:val="00FD5BEA"/>
    <w:rsid w:val="00FD5D1E"/>
    <w:rsid w:val="00FD5DA5"/>
    <w:rsid w:val="00FD60C8"/>
    <w:rsid w:val="00FD62DD"/>
    <w:rsid w:val="00FD6423"/>
    <w:rsid w:val="00FD6623"/>
    <w:rsid w:val="00FD677E"/>
    <w:rsid w:val="00FD67C9"/>
    <w:rsid w:val="00FD68F6"/>
    <w:rsid w:val="00FD6C13"/>
    <w:rsid w:val="00FD7170"/>
    <w:rsid w:val="00FD7269"/>
    <w:rsid w:val="00FD7ACF"/>
    <w:rsid w:val="00FE034F"/>
    <w:rsid w:val="00FE04EE"/>
    <w:rsid w:val="00FE0587"/>
    <w:rsid w:val="00FE05EF"/>
    <w:rsid w:val="00FE06E2"/>
    <w:rsid w:val="00FE0B06"/>
    <w:rsid w:val="00FE0C88"/>
    <w:rsid w:val="00FE0CCA"/>
    <w:rsid w:val="00FE0D94"/>
    <w:rsid w:val="00FE0EAD"/>
    <w:rsid w:val="00FE1049"/>
    <w:rsid w:val="00FE1063"/>
    <w:rsid w:val="00FE10E4"/>
    <w:rsid w:val="00FE1357"/>
    <w:rsid w:val="00FE156A"/>
    <w:rsid w:val="00FE16CF"/>
    <w:rsid w:val="00FE1B81"/>
    <w:rsid w:val="00FE1D27"/>
    <w:rsid w:val="00FE1E9F"/>
    <w:rsid w:val="00FE1F37"/>
    <w:rsid w:val="00FE2258"/>
    <w:rsid w:val="00FE2265"/>
    <w:rsid w:val="00FE2673"/>
    <w:rsid w:val="00FE27F8"/>
    <w:rsid w:val="00FE2BB5"/>
    <w:rsid w:val="00FE2E32"/>
    <w:rsid w:val="00FE2F65"/>
    <w:rsid w:val="00FE306F"/>
    <w:rsid w:val="00FE3299"/>
    <w:rsid w:val="00FE386C"/>
    <w:rsid w:val="00FE3A0E"/>
    <w:rsid w:val="00FE3A39"/>
    <w:rsid w:val="00FE3B68"/>
    <w:rsid w:val="00FE3E26"/>
    <w:rsid w:val="00FE3EB8"/>
    <w:rsid w:val="00FE4039"/>
    <w:rsid w:val="00FE41CF"/>
    <w:rsid w:val="00FE421B"/>
    <w:rsid w:val="00FE44E4"/>
    <w:rsid w:val="00FE450A"/>
    <w:rsid w:val="00FE4549"/>
    <w:rsid w:val="00FE479F"/>
    <w:rsid w:val="00FE5333"/>
    <w:rsid w:val="00FE59C6"/>
    <w:rsid w:val="00FE5A36"/>
    <w:rsid w:val="00FE5DA3"/>
    <w:rsid w:val="00FE659C"/>
    <w:rsid w:val="00FE69A5"/>
    <w:rsid w:val="00FE6CC5"/>
    <w:rsid w:val="00FE6D95"/>
    <w:rsid w:val="00FE7385"/>
    <w:rsid w:val="00FE778B"/>
    <w:rsid w:val="00FE77BB"/>
    <w:rsid w:val="00FE7B38"/>
    <w:rsid w:val="00FF0AE5"/>
    <w:rsid w:val="00FF0D48"/>
    <w:rsid w:val="00FF1024"/>
    <w:rsid w:val="00FF1513"/>
    <w:rsid w:val="00FF19B6"/>
    <w:rsid w:val="00FF1C02"/>
    <w:rsid w:val="00FF1D3C"/>
    <w:rsid w:val="00FF1DB7"/>
    <w:rsid w:val="00FF1FDB"/>
    <w:rsid w:val="00FF200E"/>
    <w:rsid w:val="00FF2C04"/>
    <w:rsid w:val="00FF2C35"/>
    <w:rsid w:val="00FF2F1E"/>
    <w:rsid w:val="00FF30F4"/>
    <w:rsid w:val="00FF31D7"/>
    <w:rsid w:val="00FF3241"/>
    <w:rsid w:val="00FF3A6A"/>
    <w:rsid w:val="00FF3C6E"/>
    <w:rsid w:val="00FF40A3"/>
    <w:rsid w:val="00FF4AF7"/>
    <w:rsid w:val="00FF4B05"/>
    <w:rsid w:val="00FF4F02"/>
    <w:rsid w:val="00FF52F0"/>
    <w:rsid w:val="00FF534B"/>
    <w:rsid w:val="00FF5432"/>
    <w:rsid w:val="00FF55CF"/>
    <w:rsid w:val="00FF56E2"/>
    <w:rsid w:val="00FF5736"/>
    <w:rsid w:val="00FF57B3"/>
    <w:rsid w:val="00FF5CFD"/>
    <w:rsid w:val="00FF5D83"/>
    <w:rsid w:val="00FF5E2F"/>
    <w:rsid w:val="00FF6063"/>
    <w:rsid w:val="00FF6376"/>
    <w:rsid w:val="00FF64D4"/>
    <w:rsid w:val="00FF6C9D"/>
    <w:rsid w:val="00FF6E12"/>
    <w:rsid w:val="00FF6EA3"/>
    <w:rsid w:val="00FF70DF"/>
    <w:rsid w:val="00FF7616"/>
    <w:rsid w:val="00FF772D"/>
    <w:rsid w:val="00FF77F1"/>
    <w:rsid w:val="00FF7831"/>
    <w:rsid w:val="00FF7A4E"/>
    <w:rsid w:val="34430418"/>
    <w:rsid w:val="56D428D7"/>
    <w:rsid w:val="6BCDCAA6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cs-CZ"/>
  <w:clrSchemeMapping w:bg1="light1" w:t1="dark1" w:bg2="light2" w:t2="dark2" w:accent1="accent1" w:accent2="accent2" w:accent3="accent3" w:accent4="accent4" w:accent5="accent5" w:accent6="accent6" w:hyperlink="hyperlink" w:followedHyperlink="followedHyperlink"/>
  <w:shapeDefaults>
    <o:shapedefaults v:ext="edit" spidmax="2050"/>
    <o:shapelayout v:ext="edit">
      <o:idmap v:ext="edit" data="2"/>
    </o:shapelayout>
  </w:shapeDefaults>
  <w:decimalSymbol w:val=","/>
  <w:listSeparator w:val=";"/>
  <w14:docId w14:val="27110503"/>
  <w15:chartTrackingRefBased/>
  <w15:docId w15:val="{B5EC3B40-7AD4-41CB-ADD7-349331011F94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Theme="minorHAnsi" w:eastAsiaTheme="minorHAnsi" w:hAnsiTheme="minorHAnsi" w:cstheme="minorBidi"/>
        <w:sz w:val="22"/>
        <w:szCs w:val="22"/>
        <w:lang w:val="cs-CZ" w:eastAsia="en-US" w:bidi="ar-SA"/>
      </w:rPr>
    </w:rPrDefault>
    <w:pPrDefault>
      <w:pPr>
        <w:spacing w:after="160" w:line="259" w:lineRule="auto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3"/>
    <w:lsdException w:name="heading 2" w:semiHidden="1" w:uiPriority="9" w:unhideWhenUsed="1"/>
    <w:lsdException w:name="heading 3" w:semiHidden="1" w:uiPriority="9" w:unhideWhenUsed="1"/>
    <w:lsdException w:name="heading 4" w:semiHidden="1" w:uiPriority="9" w:unhideWhenUsed="1"/>
    <w:lsdException w:name="heading 5" w:semiHidden="1" w:uiPriority="0" w:unhideWhenUsed="1"/>
    <w:lsdException w:name="heading 6" w:semiHidden="1" w:uiPriority="9" w:unhideWhenUsed="1"/>
    <w:lsdException w:name="heading 7" w:semiHidden="1" w:uiPriority="9" w:unhideWhenUsed="1"/>
    <w:lsdException w:name="heading 8" w:semiHidden="1" w:uiPriority="9" w:unhideWhenUsed="1"/>
    <w:lsdException w:name="heading 9" w:semiHidden="1" w:uiPriority="9" w:unhideWhenUsed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 w:qFormat="1"/>
    <w:lsdException w:name="annotation text" w:semiHidden="1" w:unhideWhenUsed="1" w:qFormat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 w:qFormat="1"/>
    <w:lsdException w:name="annotation reference" w:semiHidden="1" w:unhideWhenUsed="1" w:qFormat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iPriority="0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/>
    <w:lsdException w:name="Intense Quote" w:uiPriority="30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/>
    <w:lsdException w:name="Intense Emphasis" w:uiPriority="21"/>
    <w:lsdException w:name="Subtle Reference" w:uiPriority="31"/>
    <w:lsdException w:name="Intense Reference" w:uiPriority="32"/>
    <w:lsdException w:name="Book Title" w:uiPriority="33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Normln">
    <w:name w:val="Normal"/>
    <w:rsid w:val="00A22C79"/>
    <w:pPr>
      <w:widowControl w:val="0"/>
      <w:adjustRightInd w:val="0"/>
      <w:spacing w:after="120" w:line="360" w:lineRule="atLeast"/>
      <w:jc w:val="both"/>
      <w:textAlignment w:val="baseline"/>
    </w:pPr>
  </w:style>
  <w:style w:type="paragraph" w:styleId="Nadpis1">
    <w:name w:val="heading 1"/>
    <w:aliases w:val="Nadpis 1 - OP,A Nadpis 1,Nadpis 1 NOK,Nadpis NOK1"/>
    <w:basedOn w:val="Normln"/>
    <w:next w:val="Normln"/>
    <w:link w:val="Nadpis1Char"/>
    <w:uiPriority w:val="3"/>
    <w:rsid w:val="00E44482"/>
    <w:pPr>
      <w:keepNext/>
      <w:spacing w:before="240" w:after="60"/>
      <w:outlineLvl w:val="0"/>
    </w:pPr>
    <w:rPr>
      <w:b/>
      <w:bCs/>
      <w:smallCaps/>
      <w:kern w:val="32"/>
      <w:sz w:val="32"/>
      <w:szCs w:val="32"/>
    </w:rPr>
  </w:style>
  <w:style w:type="paragraph" w:styleId="Nadpis2">
    <w:name w:val="heading 2"/>
    <w:basedOn w:val="Normln"/>
    <w:next w:val="Normln"/>
    <w:link w:val="Nadpis2Char"/>
    <w:uiPriority w:val="9"/>
    <w:rsid w:val="00A14B93"/>
    <w:pPr>
      <w:keepNext/>
      <w:spacing w:before="240" w:after="240" w:line="240" w:lineRule="auto"/>
      <w:outlineLvl w:val="1"/>
    </w:pPr>
    <w:rPr>
      <w:rFonts w:ascii="Montserrat" w:hAnsi="Montserrat" w:cs="Arial"/>
      <w:b/>
      <w:color w:val="173271"/>
      <w:sz w:val="24"/>
      <w:szCs w:val="32"/>
      <w14:scene3d>
        <w14:camera w14:prst="orthographicFront"/>
        <w14:lightRig w14:rig="threePt" w14:dir="t">
          <w14:rot w14:lat="0" w14:lon="0" w14:rev="0"/>
        </w14:lightRig>
      </w14:scene3d>
    </w:rPr>
  </w:style>
  <w:style w:type="paragraph" w:styleId="Nadpis3">
    <w:name w:val="heading 3"/>
    <w:aliases w:val="Heading 3 Char2,Heading 3 Char Char1,adpis 3 Char Char1,Podpodkapitola Char Char Char,Heading 3 Char Char Char,adpis 3 Char Char Char,Heading 3 Char1 Char,Podpodkapitola Char Char1,adpis 3,Nadpis 3 úroveň,Nadpis 3a,Report_Nadpis 3,Heading 31"/>
    <w:basedOn w:val="Normln"/>
    <w:next w:val="Normln"/>
    <w:link w:val="Nadpis3Char"/>
    <w:uiPriority w:val="9"/>
    <w:rsid w:val="00E44482"/>
    <w:pPr>
      <w:keepNext/>
      <w:spacing w:before="240" w:after="240"/>
      <w:jc w:val="left"/>
      <w:outlineLvl w:val="2"/>
    </w:pPr>
    <w:rPr>
      <w:rFonts w:ascii="Calibri" w:hAnsi="Calibri" w:cs="Calibri"/>
      <w:b/>
      <w:bCs/>
      <w:sz w:val="28"/>
      <w:szCs w:val="28"/>
    </w:rPr>
  </w:style>
  <w:style w:type="paragraph" w:styleId="Nadpis40">
    <w:name w:val="heading 4"/>
    <w:basedOn w:val="Normln"/>
    <w:next w:val="Normln"/>
    <w:link w:val="Nadpis4Char"/>
    <w:uiPriority w:val="9"/>
    <w:rsid w:val="00F667F4"/>
    <w:pPr>
      <w:keepNext/>
      <w:numPr>
        <w:ilvl w:val="3"/>
        <w:numId w:val="15"/>
      </w:numPr>
      <w:spacing w:before="240" w:after="240" w:line="276" w:lineRule="auto"/>
      <w:jc w:val="left"/>
      <w:outlineLvl w:val="3"/>
    </w:pPr>
    <w:rPr>
      <w:rFonts w:ascii="Calibri" w:hAnsi="Calibri" w:cs="Arial"/>
      <w:b/>
      <w:szCs w:val="28"/>
      <w:lang w:eastAsia="cs-CZ"/>
      <w14:scene3d>
        <w14:camera w14:prst="orthographicFront"/>
        <w14:lightRig w14:rig="threePt" w14:dir="t">
          <w14:rot w14:lat="0" w14:lon="0" w14:rev="0"/>
        </w14:lightRig>
      </w14:scene3d>
    </w:rPr>
  </w:style>
  <w:style w:type="paragraph" w:styleId="Nadpis5">
    <w:name w:val="heading 5"/>
    <w:basedOn w:val="Normln"/>
    <w:next w:val="Normln"/>
    <w:link w:val="Nadpis5Char"/>
    <w:rsid w:val="00E44482"/>
    <w:pPr>
      <w:keepNext/>
      <w:keepLines/>
      <w:spacing w:before="200" w:after="0" w:line="276" w:lineRule="auto"/>
      <w:jc w:val="left"/>
      <w:outlineLvl w:val="4"/>
    </w:pPr>
    <w:rPr>
      <w:rFonts w:ascii="Cambria" w:hAnsi="Cambria" w:cs="Cambria"/>
      <w:color w:val="243F60"/>
    </w:rPr>
  </w:style>
  <w:style w:type="paragraph" w:styleId="Nadpis6">
    <w:name w:val="heading 6"/>
    <w:basedOn w:val="Normln"/>
    <w:next w:val="Normln"/>
    <w:link w:val="Nadpis6Char"/>
    <w:uiPriority w:val="9"/>
    <w:rsid w:val="00E44482"/>
    <w:pPr>
      <w:keepNext/>
      <w:spacing w:before="60" w:after="60"/>
      <w:ind w:right="-2"/>
      <w:jc w:val="center"/>
      <w:outlineLvl w:val="5"/>
    </w:pPr>
    <w:rPr>
      <w:rFonts w:ascii="Calibri" w:hAnsi="Calibri" w:cs="Calibri"/>
      <w:b/>
      <w:bCs/>
      <w:sz w:val="20"/>
      <w:szCs w:val="20"/>
    </w:rPr>
  </w:style>
  <w:style w:type="paragraph" w:styleId="Nadpis7">
    <w:name w:val="heading 7"/>
    <w:basedOn w:val="Normln"/>
    <w:next w:val="Normln"/>
    <w:link w:val="Nadpis7Char"/>
    <w:uiPriority w:val="9"/>
    <w:rsid w:val="00E44482"/>
    <w:pPr>
      <w:spacing w:before="240" w:after="60"/>
      <w:jc w:val="left"/>
      <w:outlineLvl w:val="6"/>
    </w:pPr>
    <w:rPr>
      <w:rFonts w:ascii="Calibri" w:hAnsi="Calibri" w:cs="Calibri"/>
      <w:lang w:eastAsia="cs-CZ"/>
    </w:rPr>
  </w:style>
  <w:style w:type="paragraph" w:styleId="Nadpis8">
    <w:name w:val="heading 8"/>
    <w:basedOn w:val="Normln"/>
    <w:next w:val="Normln"/>
    <w:link w:val="Nadpis8Char"/>
    <w:uiPriority w:val="9"/>
    <w:rsid w:val="00E44482"/>
    <w:pPr>
      <w:spacing w:before="240" w:after="60"/>
      <w:jc w:val="left"/>
      <w:outlineLvl w:val="7"/>
    </w:pPr>
    <w:rPr>
      <w:rFonts w:ascii="Calibri" w:hAnsi="Calibri" w:cs="Calibri"/>
      <w:i/>
      <w:iCs/>
      <w:lang w:eastAsia="cs-CZ"/>
    </w:rPr>
  </w:style>
  <w:style w:type="paragraph" w:styleId="Nadpis9">
    <w:name w:val="heading 9"/>
    <w:basedOn w:val="Normln"/>
    <w:next w:val="Normln"/>
    <w:link w:val="Nadpis9Char"/>
    <w:uiPriority w:val="9"/>
    <w:rsid w:val="00E44482"/>
    <w:pPr>
      <w:spacing w:before="240" w:after="60"/>
      <w:jc w:val="left"/>
      <w:outlineLvl w:val="8"/>
    </w:pPr>
    <w:rPr>
      <w:rFonts w:ascii="Cambria" w:hAnsi="Cambria" w:cs="Cambria"/>
      <w:lang w:eastAsia="cs-CZ"/>
    </w:rPr>
  </w:style>
  <w:style w:type="character" w:default="1" w:styleId="Standardnpsmoodstavce">
    <w:name w:val="Default Paragraph Font"/>
    <w:uiPriority w:val="1"/>
    <w:semiHidden/>
    <w:unhideWhenUsed/>
  </w:style>
  <w:style w:type="table" w:default="1" w:styleId="Normlntabulka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Bezseznamu">
    <w:name w:val="No List"/>
    <w:uiPriority w:val="99"/>
    <w:semiHidden/>
    <w:unhideWhenUsed/>
  </w:style>
  <w:style w:type="character" w:customStyle="1" w:styleId="Nadpis1Char">
    <w:name w:val="Nadpis 1 Char"/>
    <w:aliases w:val="Nadpis 1 - OP Char,A Nadpis 1 Char,Nadpis 1 NOK Char,Nadpis NOK1 Char"/>
    <w:basedOn w:val="Standardnpsmoodstavce"/>
    <w:link w:val="Nadpis1"/>
    <w:uiPriority w:val="9"/>
    <w:rsid w:val="00E44482"/>
    <w:rPr>
      <w:rFonts w:ascii="Times New Roman" w:eastAsia="Times New Roman" w:hAnsi="Times New Roman" w:cs="Times New Roman"/>
      <w:b/>
      <w:bCs/>
      <w:smallCaps/>
      <w:kern w:val="32"/>
      <w:sz w:val="32"/>
      <w:szCs w:val="32"/>
    </w:rPr>
  </w:style>
  <w:style w:type="character" w:customStyle="1" w:styleId="Nadpis2Char">
    <w:name w:val="Nadpis 2 Char"/>
    <w:basedOn w:val="Standardnpsmoodstavce"/>
    <w:link w:val="Nadpis2"/>
    <w:uiPriority w:val="9"/>
    <w:rsid w:val="00A14B93"/>
    <w:rPr>
      <w:rFonts w:ascii="Montserrat" w:hAnsi="Montserrat" w:cs="Arial"/>
      <w:b/>
      <w:color w:val="173271"/>
      <w:sz w:val="24"/>
      <w:szCs w:val="32"/>
      <w14:scene3d>
        <w14:camera w14:prst="orthographicFront"/>
        <w14:lightRig w14:rig="threePt" w14:dir="t">
          <w14:rot w14:lat="0" w14:lon="0" w14:rev="0"/>
        </w14:lightRig>
      </w14:scene3d>
    </w:rPr>
  </w:style>
  <w:style w:type="character" w:customStyle="1" w:styleId="Nadpis3Char">
    <w:name w:val="Nadpis 3 Char"/>
    <w:aliases w:val="Heading 3 Char2 Char,Heading 3 Char Char1 Char,adpis 3 Char Char1 Char,Podpodkapitola Char Char Char Char,Heading 3 Char Char Char Char,adpis 3 Char Char Char Char,Heading 3 Char1 Char Char,Podpodkapitola Char Char1 Char,adpis 3 Char"/>
    <w:basedOn w:val="Standardnpsmoodstavce"/>
    <w:link w:val="Nadpis3"/>
    <w:uiPriority w:val="9"/>
    <w:rsid w:val="00E44482"/>
    <w:rPr>
      <w:rFonts w:ascii="Calibri" w:eastAsia="Times New Roman" w:hAnsi="Calibri" w:cs="Calibri"/>
      <w:b/>
      <w:bCs/>
      <w:sz w:val="28"/>
      <w:szCs w:val="28"/>
    </w:rPr>
  </w:style>
  <w:style w:type="character" w:customStyle="1" w:styleId="Nadpis4Char">
    <w:name w:val="Nadpis 4 Char"/>
    <w:basedOn w:val="Standardnpsmoodstavce"/>
    <w:link w:val="Nadpis40"/>
    <w:uiPriority w:val="9"/>
    <w:rsid w:val="00F667F4"/>
    <w:rPr>
      <w:rFonts w:ascii="Calibri" w:hAnsi="Calibri" w:cs="Arial"/>
      <w:b/>
      <w:szCs w:val="28"/>
      <w:lang w:eastAsia="cs-CZ"/>
      <w14:scene3d>
        <w14:camera w14:prst="orthographicFront"/>
        <w14:lightRig w14:rig="threePt" w14:dir="t">
          <w14:rot w14:lat="0" w14:lon="0" w14:rev="0"/>
        </w14:lightRig>
      </w14:scene3d>
    </w:rPr>
  </w:style>
  <w:style w:type="character" w:customStyle="1" w:styleId="Nadpis5Char">
    <w:name w:val="Nadpis 5 Char"/>
    <w:basedOn w:val="Standardnpsmoodstavce"/>
    <w:link w:val="Nadpis5"/>
    <w:uiPriority w:val="9"/>
    <w:rsid w:val="00E44482"/>
    <w:rPr>
      <w:rFonts w:ascii="Cambria" w:eastAsia="Times New Roman" w:hAnsi="Cambria" w:cs="Cambria"/>
      <w:color w:val="243F60"/>
    </w:rPr>
  </w:style>
  <w:style w:type="character" w:customStyle="1" w:styleId="Nadpis6Char">
    <w:name w:val="Nadpis 6 Char"/>
    <w:basedOn w:val="Standardnpsmoodstavce"/>
    <w:link w:val="Nadpis6"/>
    <w:uiPriority w:val="99"/>
    <w:rsid w:val="00E44482"/>
    <w:rPr>
      <w:rFonts w:ascii="Calibri" w:eastAsia="Times New Roman" w:hAnsi="Calibri" w:cs="Calibri"/>
      <w:b/>
      <w:bCs/>
      <w:sz w:val="20"/>
      <w:szCs w:val="20"/>
    </w:rPr>
  </w:style>
  <w:style w:type="character" w:customStyle="1" w:styleId="Nadpis7Char">
    <w:name w:val="Nadpis 7 Char"/>
    <w:basedOn w:val="Standardnpsmoodstavce"/>
    <w:link w:val="Nadpis7"/>
    <w:uiPriority w:val="9"/>
    <w:rsid w:val="00E44482"/>
    <w:rPr>
      <w:rFonts w:ascii="Calibri" w:eastAsia="Times New Roman" w:hAnsi="Calibri" w:cs="Calibri"/>
      <w:sz w:val="24"/>
      <w:szCs w:val="24"/>
      <w:lang w:eastAsia="cs-CZ"/>
    </w:rPr>
  </w:style>
  <w:style w:type="character" w:customStyle="1" w:styleId="Nadpis8Char">
    <w:name w:val="Nadpis 8 Char"/>
    <w:basedOn w:val="Standardnpsmoodstavce"/>
    <w:link w:val="Nadpis8"/>
    <w:uiPriority w:val="99"/>
    <w:rsid w:val="00E44482"/>
    <w:rPr>
      <w:rFonts w:ascii="Calibri" w:eastAsia="Times New Roman" w:hAnsi="Calibri" w:cs="Calibri"/>
      <w:i/>
      <w:iCs/>
      <w:sz w:val="24"/>
      <w:szCs w:val="24"/>
      <w:lang w:eastAsia="cs-CZ"/>
    </w:rPr>
  </w:style>
  <w:style w:type="character" w:customStyle="1" w:styleId="Nadpis9Char">
    <w:name w:val="Nadpis 9 Char"/>
    <w:basedOn w:val="Standardnpsmoodstavce"/>
    <w:link w:val="Nadpis9"/>
    <w:uiPriority w:val="99"/>
    <w:rsid w:val="00E44482"/>
    <w:rPr>
      <w:rFonts w:ascii="Cambria" w:eastAsia="Times New Roman" w:hAnsi="Cambria" w:cs="Cambria"/>
      <w:lang w:eastAsia="cs-CZ"/>
    </w:rPr>
  </w:style>
  <w:style w:type="table" w:customStyle="1" w:styleId="SPF">
    <w:name w:val="SPF"/>
    <w:basedOn w:val="Mkatabulky"/>
    <w:uiPriority w:val="99"/>
    <w:locked/>
    <w:rsid w:val="00E44482"/>
    <w:tblPr/>
  </w:style>
  <w:style w:type="table" w:styleId="Mkatabulky">
    <w:name w:val="Table Grid"/>
    <w:basedOn w:val="Normlntabulka"/>
    <w:uiPriority w:val="39"/>
    <w:rsid w:val="00E44482"/>
    <w:pPr>
      <w:spacing w:after="120" w:line="240" w:lineRule="auto"/>
      <w:jc w:val="both"/>
    </w:pPr>
    <w:rPr>
      <w:rFonts w:ascii="Times New Roman" w:eastAsia="Times New Roman" w:hAnsi="Times New Roman" w:cs="Times New Roman"/>
      <w:sz w:val="20"/>
      <w:szCs w:val="20"/>
      <w:lang w:eastAsia="cs-CZ"/>
    </w:rPr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table" w:customStyle="1" w:styleId="SPF2">
    <w:name w:val="SPF2"/>
    <w:basedOn w:val="Mkatabulky"/>
    <w:uiPriority w:val="99"/>
    <w:locked/>
    <w:rsid w:val="00E44482"/>
    <w:pPr>
      <w:spacing w:before="60" w:after="60"/>
      <w:jc w:val="left"/>
    </w:pPr>
    <w:rPr>
      <w:rFonts w:ascii="Calibri" w:hAnsi="Calibri" w:cs="Calibri"/>
    </w:rPr>
    <w:tblPr>
      <w:tblBorders>
        <w:top w:val="single" w:sz="12" w:space="0" w:color="CC0000"/>
        <w:left w:val="single" w:sz="12" w:space="0" w:color="CC0000"/>
        <w:bottom w:val="single" w:sz="12" w:space="0" w:color="CC0000"/>
        <w:right w:val="single" w:sz="12" w:space="0" w:color="CC0000"/>
        <w:insideH w:val="single" w:sz="4" w:space="0" w:color="CC0000"/>
        <w:insideV w:val="single" w:sz="4" w:space="0" w:color="CC0000"/>
      </w:tblBorders>
    </w:tblPr>
  </w:style>
  <w:style w:type="paragraph" w:styleId="Seznamobrzk">
    <w:name w:val="table of figures"/>
    <w:basedOn w:val="Normln"/>
    <w:next w:val="Normln"/>
    <w:uiPriority w:val="99"/>
    <w:semiHidden/>
    <w:rsid w:val="00E44482"/>
    <w:pPr>
      <w:spacing w:after="0"/>
    </w:pPr>
    <w:rPr>
      <w:sz w:val="20"/>
      <w:szCs w:val="20"/>
      <w:lang w:eastAsia="cs-CZ"/>
    </w:rPr>
  </w:style>
  <w:style w:type="paragraph" w:styleId="Obsah1">
    <w:name w:val="toc 1"/>
    <w:basedOn w:val="Normln"/>
    <w:next w:val="Normln"/>
    <w:autoRedefine/>
    <w:uiPriority w:val="39"/>
    <w:rsid w:val="00771C13"/>
    <w:pPr>
      <w:keepNext/>
      <w:widowControl/>
      <w:tabs>
        <w:tab w:val="left" w:pos="284"/>
        <w:tab w:val="left" w:pos="993"/>
        <w:tab w:val="right" w:leader="dot" w:pos="9062"/>
      </w:tabs>
      <w:spacing w:before="120" w:line="240" w:lineRule="auto"/>
    </w:pPr>
    <w:rPr>
      <w:rFonts w:cs="Segoe UI"/>
      <w:b/>
      <w:bCs/>
      <w:caps/>
      <w:noProof/>
      <w:sz w:val="20"/>
      <w:szCs w:val="20"/>
      <w:lang w:eastAsia="cs-CZ"/>
    </w:rPr>
  </w:style>
  <w:style w:type="character" w:styleId="Hypertextovodkaz">
    <w:name w:val="Hyperlink"/>
    <w:uiPriority w:val="99"/>
    <w:rsid w:val="00E44482"/>
    <w:rPr>
      <w:rFonts w:ascii="Calibri" w:hAnsi="Calibri" w:cs="Calibri"/>
      <w:color w:val="0000FF"/>
      <w:sz w:val="20"/>
      <w:szCs w:val="20"/>
      <w:u w:val="single"/>
    </w:rPr>
  </w:style>
  <w:style w:type="paragraph" w:styleId="Obsah2">
    <w:name w:val="toc 2"/>
    <w:basedOn w:val="Normln"/>
    <w:next w:val="Normln"/>
    <w:autoRedefine/>
    <w:uiPriority w:val="39"/>
    <w:rsid w:val="00EC2B22"/>
    <w:pPr>
      <w:keepNext/>
      <w:shd w:val="clear" w:color="auto" w:fill="FFFFFF" w:themeFill="background1"/>
      <w:tabs>
        <w:tab w:val="left" w:pos="426"/>
        <w:tab w:val="right" w:leader="dot" w:pos="9062"/>
      </w:tabs>
      <w:spacing w:before="120" w:line="240" w:lineRule="auto"/>
    </w:pPr>
    <w:rPr>
      <w:b/>
      <w:bCs/>
      <w:caps/>
      <w:noProof/>
      <w:sz w:val="20"/>
      <w:szCs w:val="20"/>
      <w:lang w:eastAsia="cs-CZ"/>
    </w:rPr>
  </w:style>
  <w:style w:type="paragraph" w:styleId="Obsah3">
    <w:name w:val="toc 3"/>
    <w:basedOn w:val="Normln"/>
    <w:next w:val="Normln"/>
    <w:autoRedefine/>
    <w:uiPriority w:val="39"/>
    <w:rsid w:val="00114240"/>
    <w:pPr>
      <w:widowControl/>
      <w:tabs>
        <w:tab w:val="right" w:leader="dot" w:pos="9062"/>
      </w:tabs>
      <w:spacing w:before="120" w:line="240" w:lineRule="auto"/>
      <w:jc w:val="left"/>
    </w:pPr>
    <w:rPr>
      <w:caps/>
      <w:noProof/>
      <w:sz w:val="18"/>
      <w:szCs w:val="18"/>
    </w:rPr>
  </w:style>
  <w:style w:type="paragraph" w:styleId="Textpoznpodarou">
    <w:name w:val="footnote text"/>
    <w:aliases w:val="Footnote,Schriftart: 9 pt,Schriftart: 10 pt,Schriftart: 8 pt,Text poznámky pod čiarou 007,Char1,Fußnotentextf,Geneva 9,Font: Geneva 9,Boston 10,f,pozn. pod čarou,Text pozn. pod čarou1,Char Char Char1,Footnote Text Char1,o,Podrozdzia"/>
    <w:basedOn w:val="Normln"/>
    <w:link w:val="TextpoznpodarouChar"/>
    <w:uiPriority w:val="99"/>
    <w:qFormat/>
    <w:rsid w:val="00E44482"/>
    <w:pPr>
      <w:spacing w:after="0"/>
    </w:pPr>
    <w:rPr>
      <w:rFonts w:ascii="Trebuchet MS" w:hAnsi="Trebuchet MS" w:cs="Trebuchet MS"/>
      <w:sz w:val="18"/>
      <w:szCs w:val="18"/>
      <w:lang w:eastAsia="cs-CZ"/>
    </w:rPr>
  </w:style>
  <w:style w:type="character" w:customStyle="1" w:styleId="TextpoznpodarouChar">
    <w:name w:val="Text pozn. pod čarou Char"/>
    <w:aliases w:val="Footnote Char,Schriftart: 9 pt Char,Schriftart: 10 pt Char,Schriftart: 8 pt Char,Text poznámky pod čiarou 007 Char,Char1 Char,Fußnotentextf Char,Geneva 9 Char,Font: Geneva 9 Char,Boston 10 Char,f Char,pozn. pod čarou Char"/>
    <w:basedOn w:val="Standardnpsmoodstavce"/>
    <w:link w:val="Textpoznpodarou"/>
    <w:uiPriority w:val="99"/>
    <w:qFormat/>
    <w:rsid w:val="00E44482"/>
    <w:rPr>
      <w:rFonts w:ascii="Trebuchet MS" w:eastAsia="Times New Roman" w:hAnsi="Trebuchet MS" w:cs="Trebuchet MS"/>
      <w:sz w:val="18"/>
      <w:szCs w:val="18"/>
      <w:lang w:eastAsia="cs-CZ"/>
    </w:rPr>
  </w:style>
  <w:style w:type="paragraph" w:styleId="Zhlav">
    <w:name w:val="header"/>
    <w:basedOn w:val="Normln"/>
    <w:link w:val="ZhlavChar"/>
    <w:uiPriority w:val="99"/>
    <w:rsid w:val="00E44482"/>
    <w:pPr>
      <w:tabs>
        <w:tab w:val="center" w:pos="4536"/>
        <w:tab w:val="right" w:pos="9072"/>
      </w:tabs>
    </w:pPr>
    <w:rPr>
      <w:rFonts w:ascii="Calibri" w:hAnsi="Calibri" w:cs="Calibri"/>
    </w:rPr>
  </w:style>
  <w:style w:type="character" w:customStyle="1" w:styleId="ZhlavChar">
    <w:name w:val="Záhlaví Char"/>
    <w:basedOn w:val="Standardnpsmoodstavce"/>
    <w:link w:val="Zhlav"/>
    <w:uiPriority w:val="99"/>
    <w:rsid w:val="00E44482"/>
    <w:rPr>
      <w:rFonts w:ascii="Calibri" w:eastAsia="Times New Roman" w:hAnsi="Calibri" w:cs="Calibri"/>
    </w:rPr>
  </w:style>
  <w:style w:type="paragraph" w:styleId="Zpat">
    <w:name w:val="footer"/>
    <w:basedOn w:val="Normln"/>
    <w:link w:val="ZpatChar"/>
    <w:uiPriority w:val="99"/>
    <w:rsid w:val="00E44482"/>
    <w:pPr>
      <w:tabs>
        <w:tab w:val="center" w:pos="4536"/>
        <w:tab w:val="right" w:pos="9072"/>
      </w:tabs>
    </w:pPr>
    <w:rPr>
      <w:rFonts w:ascii="Calibri" w:hAnsi="Calibri" w:cs="Calibri"/>
    </w:rPr>
  </w:style>
  <w:style w:type="character" w:customStyle="1" w:styleId="ZpatChar">
    <w:name w:val="Zápatí Char"/>
    <w:basedOn w:val="Standardnpsmoodstavce"/>
    <w:link w:val="Zpat"/>
    <w:uiPriority w:val="99"/>
    <w:rsid w:val="00E44482"/>
    <w:rPr>
      <w:rFonts w:ascii="Calibri" w:eastAsia="Times New Roman" w:hAnsi="Calibri" w:cs="Calibri"/>
    </w:rPr>
  </w:style>
  <w:style w:type="character" w:styleId="slostrnky">
    <w:name w:val="page number"/>
    <w:basedOn w:val="Standardnpsmoodstavce"/>
    <w:uiPriority w:val="99"/>
    <w:rsid w:val="00E44482"/>
  </w:style>
  <w:style w:type="paragraph" w:customStyle="1" w:styleId="Nadpis4">
    <w:name w:val="Nadpis4"/>
    <w:basedOn w:val="Nadpis40"/>
    <w:uiPriority w:val="99"/>
    <w:locked/>
    <w:rsid w:val="00E44482"/>
    <w:pPr>
      <w:numPr>
        <w:numId w:val="1"/>
      </w:numPr>
    </w:pPr>
    <w:rPr>
      <w:rFonts w:cs="Calibri"/>
    </w:rPr>
  </w:style>
  <w:style w:type="table" w:customStyle="1" w:styleId="OPVaVpI">
    <w:name w:val="OP VaVpI"/>
    <w:basedOn w:val="SPF2"/>
    <w:uiPriority w:val="99"/>
    <w:locked/>
    <w:rsid w:val="00E44482"/>
    <w:tblPr>
      <w:tblBorders>
        <w:top w:val="single" w:sz="12" w:space="0" w:color="339966"/>
        <w:left w:val="single" w:sz="12" w:space="0" w:color="339966"/>
        <w:bottom w:val="single" w:sz="12" w:space="0" w:color="339966"/>
        <w:right w:val="single" w:sz="12" w:space="0" w:color="339966"/>
        <w:insideH w:val="single" w:sz="4" w:space="0" w:color="339966"/>
        <w:insideV w:val="single" w:sz="4" w:space="0" w:color="339966"/>
      </w:tblBorders>
    </w:tblPr>
    <w:tblStylePr w:type="firstRow">
      <w:rPr>
        <w:rFonts w:ascii="Arial Unicode MS" w:hAnsi="Arial Unicode MS" w:cs="Arial Unicode MS"/>
      </w:rPr>
      <w:tblPr/>
      <w:tcPr>
        <w:shd w:val="clear" w:color="auto" w:fill="E0E0E0"/>
      </w:tcPr>
    </w:tblStylePr>
  </w:style>
  <w:style w:type="character" w:customStyle="1" w:styleId="LucieJungwiertov">
    <w:name w:val="Lucie Jungwiertová"/>
    <w:uiPriority w:val="99"/>
    <w:semiHidden/>
    <w:locked/>
    <w:rsid w:val="00E44482"/>
    <w:rPr>
      <w:rFonts w:ascii="Arial" w:hAnsi="Arial" w:cs="Arial"/>
      <w:color w:val="auto"/>
      <w:sz w:val="20"/>
      <w:szCs w:val="20"/>
    </w:rPr>
  </w:style>
  <w:style w:type="paragraph" w:customStyle="1" w:styleId="vty">
    <w:name w:val="věty"/>
    <w:basedOn w:val="Normln"/>
    <w:uiPriority w:val="99"/>
    <w:locked/>
    <w:rsid w:val="00E44482"/>
    <w:pPr>
      <w:numPr>
        <w:numId w:val="2"/>
      </w:numPr>
      <w:tabs>
        <w:tab w:val="clear" w:pos="717"/>
      </w:tabs>
      <w:spacing w:after="0"/>
      <w:ind w:left="720"/>
    </w:pPr>
    <w:rPr>
      <w:lang w:eastAsia="cs-CZ"/>
    </w:rPr>
  </w:style>
  <w:style w:type="paragraph" w:customStyle="1" w:styleId="Zkladntext1">
    <w:name w:val="Základní text 1"/>
    <w:basedOn w:val="Normln"/>
    <w:next w:val="Normln"/>
    <w:uiPriority w:val="99"/>
    <w:locked/>
    <w:rsid w:val="00E44482"/>
    <w:pPr>
      <w:autoSpaceDE w:val="0"/>
      <w:autoSpaceDN w:val="0"/>
      <w:spacing w:after="0"/>
    </w:pPr>
    <w:rPr>
      <w:rFonts w:ascii="Arial" w:hAnsi="Arial" w:cs="Arial"/>
      <w:lang w:eastAsia="cs-CZ"/>
    </w:rPr>
  </w:style>
  <w:style w:type="character" w:styleId="Zdraznn">
    <w:name w:val="Emphasis"/>
    <w:uiPriority w:val="99"/>
    <w:rsid w:val="00E44482"/>
    <w:rPr>
      <w:rFonts w:ascii="Times New Roman" w:hAnsi="Times New Roman" w:cs="Times New Roman"/>
      <w:b/>
      <w:bCs/>
      <w:i/>
      <w:iCs/>
      <w:smallCaps/>
      <w:sz w:val="28"/>
      <w:szCs w:val="28"/>
      <w:lang w:val="cs-CZ" w:eastAsia="cs-CZ"/>
    </w:rPr>
  </w:style>
  <w:style w:type="character" w:customStyle="1" w:styleId="nadpis10">
    <w:name w:val="nadpis1"/>
    <w:uiPriority w:val="99"/>
    <w:locked/>
    <w:rsid w:val="00E44482"/>
    <w:rPr>
      <w:b/>
      <w:bCs/>
    </w:rPr>
  </w:style>
  <w:style w:type="character" w:styleId="Odkaznakoment">
    <w:name w:val="annotation reference"/>
    <w:uiPriority w:val="99"/>
    <w:qFormat/>
    <w:rsid w:val="00E44482"/>
    <w:rPr>
      <w:sz w:val="16"/>
      <w:szCs w:val="16"/>
    </w:rPr>
  </w:style>
  <w:style w:type="paragraph" w:styleId="Textkomente">
    <w:name w:val="annotation text"/>
    <w:aliases w:val="CV Intro,CV Intro1,CV Intro2,CV Intro3,CV Intro4,CV Intro5,CV Intro6"/>
    <w:basedOn w:val="Normln"/>
    <w:link w:val="TextkomenteChar"/>
    <w:uiPriority w:val="99"/>
    <w:qFormat/>
    <w:rsid w:val="00E44482"/>
    <w:rPr>
      <w:rFonts w:ascii="Calibri" w:hAnsi="Calibri" w:cs="Calibri"/>
      <w:sz w:val="20"/>
      <w:szCs w:val="20"/>
    </w:rPr>
  </w:style>
  <w:style w:type="character" w:customStyle="1" w:styleId="TextkomenteChar">
    <w:name w:val="Text komentáře Char"/>
    <w:aliases w:val="CV Intro Char,CV Intro1 Char,CV Intro2 Char,CV Intro3 Char,CV Intro4 Char,CV Intro5 Char,CV Intro6 Char"/>
    <w:basedOn w:val="Standardnpsmoodstavce"/>
    <w:link w:val="Textkomente"/>
    <w:uiPriority w:val="99"/>
    <w:qFormat/>
    <w:rsid w:val="00E44482"/>
    <w:rPr>
      <w:rFonts w:ascii="Calibri" w:eastAsia="Times New Roman" w:hAnsi="Calibri" w:cs="Calibri"/>
      <w:sz w:val="20"/>
      <w:szCs w:val="20"/>
    </w:rPr>
  </w:style>
  <w:style w:type="paragraph" w:styleId="Pedmtkomente">
    <w:name w:val="annotation subject"/>
    <w:basedOn w:val="Textkomente"/>
    <w:next w:val="Textkomente"/>
    <w:link w:val="PedmtkomenteChar"/>
    <w:uiPriority w:val="99"/>
    <w:semiHidden/>
    <w:rsid w:val="00E44482"/>
    <w:rPr>
      <w:b/>
      <w:bCs/>
    </w:rPr>
  </w:style>
  <w:style w:type="character" w:customStyle="1" w:styleId="PedmtkomenteChar">
    <w:name w:val="Předmět komentáře Char"/>
    <w:basedOn w:val="TextkomenteChar"/>
    <w:link w:val="Pedmtkomente"/>
    <w:uiPriority w:val="99"/>
    <w:semiHidden/>
    <w:rsid w:val="00E44482"/>
    <w:rPr>
      <w:rFonts w:ascii="Calibri" w:eastAsia="Times New Roman" w:hAnsi="Calibri" w:cs="Calibri"/>
      <w:b/>
      <w:bCs/>
      <w:sz w:val="20"/>
      <w:szCs w:val="20"/>
    </w:rPr>
  </w:style>
  <w:style w:type="paragraph" w:styleId="Textbubliny">
    <w:name w:val="Balloon Text"/>
    <w:basedOn w:val="Normln"/>
    <w:link w:val="TextbublinyChar"/>
    <w:uiPriority w:val="99"/>
    <w:semiHidden/>
    <w:rsid w:val="00E44482"/>
    <w:rPr>
      <w:rFonts w:ascii="Tahoma" w:hAnsi="Tahoma" w:cs="Tahoma"/>
      <w:sz w:val="16"/>
      <w:szCs w:val="16"/>
    </w:rPr>
  </w:style>
  <w:style w:type="character" w:customStyle="1" w:styleId="TextbublinyChar">
    <w:name w:val="Text bubliny Char"/>
    <w:basedOn w:val="Standardnpsmoodstavce"/>
    <w:link w:val="Textbubliny"/>
    <w:uiPriority w:val="99"/>
    <w:semiHidden/>
    <w:rsid w:val="00E44482"/>
    <w:rPr>
      <w:rFonts w:ascii="Tahoma" w:eastAsia="Times New Roman" w:hAnsi="Tahoma" w:cs="Tahoma"/>
      <w:sz w:val="16"/>
      <w:szCs w:val="16"/>
    </w:rPr>
  </w:style>
  <w:style w:type="paragraph" w:customStyle="1" w:styleId="txt">
    <w:name w:val="txt"/>
    <w:basedOn w:val="Normln"/>
    <w:link w:val="txtChar1"/>
    <w:locked/>
    <w:rsid w:val="00E44482"/>
    <w:pPr>
      <w:ind w:firstLine="357"/>
    </w:pPr>
    <w:rPr>
      <w:lang w:val="x-none" w:eastAsia="x-none"/>
    </w:rPr>
  </w:style>
  <w:style w:type="paragraph" w:customStyle="1" w:styleId="bez">
    <w:name w:val="bez"/>
    <w:basedOn w:val="Normln"/>
    <w:uiPriority w:val="99"/>
    <w:locked/>
    <w:rsid w:val="00E44482"/>
    <w:pPr>
      <w:spacing w:before="360"/>
    </w:pPr>
    <w:rPr>
      <w:b/>
      <w:bCs/>
      <w:lang w:eastAsia="cs-CZ"/>
    </w:rPr>
  </w:style>
  <w:style w:type="character" w:styleId="Znakapoznpodarou">
    <w:name w:val="footnote reference"/>
    <w:aliases w:val="EN Footnote Reference,PGI Fußnote Ziffer + Times New Roman,12 b.,Zúžené o ...,PGI Fußnote Ziffer,BVI fnr,Footnote symbol,Footnote Reference Superscript,Appel note de bas de p,Appel note de bas de page,Légende,Char Car Car Car Car"/>
    <w:link w:val="stylishCar"/>
    <w:uiPriority w:val="99"/>
    <w:qFormat/>
    <w:rsid w:val="00E44482"/>
    <w:rPr>
      <w:vertAlign w:val="superscript"/>
    </w:rPr>
  </w:style>
  <w:style w:type="character" w:customStyle="1" w:styleId="subheading">
    <w:name w:val="subheading"/>
    <w:uiPriority w:val="99"/>
    <w:locked/>
    <w:rsid w:val="00E44482"/>
    <w:rPr>
      <w:rFonts w:ascii="Times New Roman Bold" w:hAnsi="Times New Roman Bold" w:cs="Times New Roman Bold"/>
      <w:b/>
      <w:bCs/>
      <w:i/>
      <w:iCs/>
      <w:sz w:val="22"/>
      <w:szCs w:val="22"/>
    </w:rPr>
  </w:style>
  <w:style w:type="paragraph" w:styleId="Titulek">
    <w:name w:val="caption"/>
    <w:basedOn w:val="Normln"/>
    <w:next w:val="Normln"/>
    <w:uiPriority w:val="99"/>
    <w:rsid w:val="00E44482"/>
    <w:rPr>
      <w:b/>
      <w:bCs/>
      <w:sz w:val="20"/>
      <w:szCs w:val="20"/>
    </w:rPr>
  </w:style>
  <w:style w:type="paragraph" w:customStyle="1" w:styleId="Odrazky">
    <w:name w:val="Odrazky"/>
    <w:basedOn w:val="Normln"/>
    <w:next w:val="Normln"/>
    <w:autoRedefine/>
    <w:uiPriority w:val="99"/>
    <w:locked/>
    <w:rsid w:val="00E44482"/>
    <w:pPr>
      <w:spacing w:beforeLines="50" w:afterLines="50"/>
      <w:ind w:left="417" w:hanging="360"/>
    </w:pPr>
  </w:style>
  <w:style w:type="paragraph" w:customStyle="1" w:styleId="Revize1">
    <w:name w:val="Revize1"/>
    <w:hidden/>
    <w:uiPriority w:val="99"/>
    <w:semiHidden/>
    <w:rsid w:val="00E44482"/>
    <w:pPr>
      <w:widowControl w:val="0"/>
      <w:adjustRightInd w:val="0"/>
      <w:spacing w:after="0" w:line="360" w:lineRule="atLeast"/>
      <w:jc w:val="both"/>
      <w:textAlignment w:val="baseline"/>
    </w:pPr>
    <w:rPr>
      <w:rFonts w:ascii="Calibri" w:eastAsia="Times New Roman" w:hAnsi="Calibri" w:cs="Calibri"/>
    </w:rPr>
  </w:style>
  <w:style w:type="paragraph" w:customStyle="1" w:styleId="Styl2">
    <w:name w:val="Styl2"/>
    <w:basedOn w:val="Nadpis40"/>
    <w:link w:val="Styl2Char"/>
    <w:uiPriority w:val="99"/>
    <w:locked/>
    <w:rsid w:val="00E44482"/>
    <w:pPr>
      <w:numPr>
        <w:ilvl w:val="0"/>
        <w:numId w:val="0"/>
      </w:numPr>
      <w:spacing w:before="400" w:line="360" w:lineRule="auto"/>
    </w:pPr>
    <w:rPr>
      <w:rFonts w:ascii="Arial" w:hAnsi="Arial"/>
      <w:b w:val="0"/>
      <w:bCs/>
      <w:szCs w:val="24"/>
      <w:u w:val="single"/>
      <w:lang w:val="x-none" w:eastAsia="x-none"/>
    </w:rPr>
  </w:style>
  <w:style w:type="character" w:customStyle="1" w:styleId="Styl2Char">
    <w:name w:val="Styl2 Char"/>
    <w:link w:val="Styl2"/>
    <w:uiPriority w:val="99"/>
    <w:locked/>
    <w:rsid w:val="00E44482"/>
    <w:rPr>
      <w:rFonts w:ascii="Arial" w:eastAsia="Times New Roman" w:hAnsi="Arial" w:cs="Times New Roman"/>
      <w:b/>
      <w:bCs/>
      <w:sz w:val="24"/>
      <w:szCs w:val="24"/>
      <w:u w:val="single"/>
      <w:lang w:val="x-none" w:eastAsia="x-none"/>
    </w:rPr>
  </w:style>
  <w:style w:type="paragraph" w:customStyle="1" w:styleId="Odstavecbezodsazen">
    <w:name w:val="Odstavec bez odsazení"/>
    <w:basedOn w:val="Normln"/>
    <w:link w:val="OdstavecbezodsazenChar"/>
    <w:uiPriority w:val="99"/>
    <w:locked/>
    <w:rsid w:val="00E44482"/>
    <w:pPr>
      <w:spacing w:after="0"/>
    </w:pPr>
    <w:rPr>
      <w:rFonts w:ascii="Arial" w:hAnsi="Arial"/>
      <w:lang w:val="x-none" w:eastAsia="x-none"/>
    </w:rPr>
  </w:style>
  <w:style w:type="character" w:customStyle="1" w:styleId="OdstavecbezodsazenChar">
    <w:name w:val="Odstavec bez odsazení Char"/>
    <w:link w:val="Odstavecbezodsazen"/>
    <w:uiPriority w:val="99"/>
    <w:locked/>
    <w:rsid w:val="00E44482"/>
    <w:rPr>
      <w:rFonts w:ascii="Arial" w:eastAsia="Times New Roman" w:hAnsi="Arial" w:cs="Times New Roman"/>
      <w:sz w:val="24"/>
      <w:szCs w:val="24"/>
      <w:lang w:val="x-none" w:eastAsia="x-none"/>
    </w:rPr>
  </w:style>
  <w:style w:type="paragraph" w:customStyle="1" w:styleId="Cislovani01">
    <w:name w:val="Cislovani01"/>
    <w:basedOn w:val="Normln"/>
    <w:uiPriority w:val="99"/>
    <w:locked/>
    <w:rsid w:val="00E44482"/>
    <w:pPr>
      <w:spacing w:before="120"/>
      <w:ind w:left="1145" w:hanging="360"/>
    </w:pPr>
    <w:rPr>
      <w:rFonts w:ascii="Arial" w:hAnsi="Arial" w:cs="Arial"/>
    </w:rPr>
  </w:style>
  <w:style w:type="paragraph" w:customStyle="1" w:styleId="Odstavecodsazen">
    <w:name w:val="Odstavec odsazený"/>
    <w:basedOn w:val="Odstavecbezodsazen"/>
    <w:link w:val="OdstavecodsazenChar"/>
    <w:uiPriority w:val="99"/>
    <w:locked/>
    <w:rsid w:val="00E44482"/>
    <w:pPr>
      <w:spacing w:after="240"/>
    </w:pPr>
  </w:style>
  <w:style w:type="character" w:customStyle="1" w:styleId="OdstavecodsazenChar">
    <w:name w:val="Odstavec odsazený Char"/>
    <w:link w:val="Odstavecodsazen"/>
    <w:uiPriority w:val="99"/>
    <w:locked/>
    <w:rsid w:val="00E44482"/>
    <w:rPr>
      <w:rFonts w:ascii="Arial" w:eastAsia="Times New Roman" w:hAnsi="Arial" w:cs="Times New Roman"/>
      <w:sz w:val="24"/>
      <w:szCs w:val="24"/>
      <w:lang w:val="x-none" w:eastAsia="x-none"/>
    </w:rPr>
  </w:style>
  <w:style w:type="paragraph" w:customStyle="1" w:styleId="Nadpisobsahu1">
    <w:name w:val="Nadpis obsahu1"/>
    <w:basedOn w:val="Nadpis1"/>
    <w:next w:val="Normln"/>
    <w:uiPriority w:val="99"/>
    <w:locked/>
    <w:rsid w:val="00E44482"/>
    <w:pPr>
      <w:keepLines/>
      <w:spacing w:before="480" w:after="0" w:line="276" w:lineRule="auto"/>
      <w:jc w:val="left"/>
      <w:outlineLvl w:val="9"/>
    </w:pPr>
    <w:rPr>
      <w:rFonts w:ascii="Cambria" w:hAnsi="Cambria" w:cs="Cambria"/>
      <w:caps/>
      <w:color w:val="365F91"/>
      <w:kern w:val="0"/>
      <w:sz w:val="28"/>
      <w:szCs w:val="28"/>
    </w:rPr>
  </w:style>
  <w:style w:type="paragraph" w:styleId="Nzev">
    <w:name w:val="Title"/>
    <w:basedOn w:val="Normln"/>
    <w:next w:val="Normln"/>
    <w:link w:val="NzevChar"/>
    <w:uiPriority w:val="10"/>
    <w:rsid w:val="00E44482"/>
    <w:pPr>
      <w:spacing w:before="240" w:after="60"/>
      <w:jc w:val="center"/>
      <w:outlineLvl w:val="0"/>
    </w:pPr>
    <w:rPr>
      <w:rFonts w:ascii="Cambria" w:hAnsi="Cambria" w:cs="Cambria"/>
      <w:b/>
      <w:bCs/>
      <w:kern w:val="28"/>
      <w:sz w:val="32"/>
      <w:szCs w:val="32"/>
    </w:rPr>
  </w:style>
  <w:style w:type="character" w:customStyle="1" w:styleId="NzevChar">
    <w:name w:val="Název Char"/>
    <w:basedOn w:val="Standardnpsmoodstavce"/>
    <w:link w:val="Nzev"/>
    <w:uiPriority w:val="10"/>
    <w:rsid w:val="00E44482"/>
    <w:rPr>
      <w:rFonts w:ascii="Cambria" w:eastAsia="Times New Roman" w:hAnsi="Cambria" w:cs="Cambria"/>
      <w:b/>
      <w:bCs/>
      <w:kern w:val="28"/>
      <w:sz w:val="32"/>
      <w:szCs w:val="32"/>
    </w:rPr>
  </w:style>
  <w:style w:type="paragraph" w:customStyle="1" w:styleId="S1">
    <w:name w:val="* S1"/>
    <w:basedOn w:val="Normln"/>
    <w:uiPriority w:val="99"/>
    <w:locked/>
    <w:rsid w:val="00E44482"/>
    <w:pPr>
      <w:spacing w:after="0"/>
      <w:jc w:val="center"/>
    </w:pPr>
    <w:rPr>
      <w:rFonts w:ascii="Arial" w:hAnsi="Arial" w:cs="Arial"/>
      <w:b/>
      <w:bCs/>
      <w:color w:val="004386"/>
      <w:sz w:val="68"/>
      <w:szCs w:val="68"/>
      <w:lang w:eastAsia="cs-CZ"/>
    </w:rPr>
  </w:style>
  <w:style w:type="paragraph" w:customStyle="1" w:styleId="S2barva">
    <w:name w:val="* S2 barva"/>
    <w:basedOn w:val="Normln"/>
    <w:uiPriority w:val="99"/>
    <w:locked/>
    <w:rsid w:val="00E44482"/>
    <w:pPr>
      <w:spacing w:after="0"/>
      <w:jc w:val="center"/>
    </w:pPr>
    <w:rPr>
      <w:rFonts w:ascii="Arial" w:hAnsi="Arial" w:cs="Arial"/>
      <w:color w:val="004386"/>
      <w:sz w:val="52"/>
      <w:szCs w:val="52"/>
      <w:lang w:eastAsia="cs-CZ"/>
    </w:rPr>
  </w:style>
  <w:style w:type="paragraph" w:customStyle="1" w:styleId="tabulka-kapitlky">
    <w:name w:val="* tabulka-kapitálky"/>
    <w:basedOn w:val="Normln"/>
    <w:uiPriority w:val="99"/>
    <w:locked/>
    <w:rsid w:val="00E44482"/>
    <w:pPr>
      <w:spacing w:after="0"/>
      <w:jc w:val="left"/>
    </w:pPr>
    <w:rPr>
      <w:rFonts w:ascii="Arial" w:hAnsi="Arial" w:cs="Arial"/>
      <w:smallCaps/>
      <w:lang w:eastAsia="cs-CZ"/>
    </w:rPr>
  </w:style>
  <w:style w:type="paragraph" w:customStyle="1" w:styleId="odstavec">
    <w:name w:val="* odstavec"/>
    <w:basedOn w:val="Normln"/>
    <w:link w:val="odstavecChar"/>
    <w:uiPriority w:val="99"/>
    <w:locked/>
    <w:rsid w:val="00E44482"/>
    <w:pPr>
      <w:spacing w:before="140" w:after="60"/>
    </w:pPr>
    <w:rPr>
      <w:rFonts w:ascii="Arial" w:hAnsi="Arial"/>
      <w:lang w:val="x-none" w:eastAsia="x-none"/>
    </w:rPr>
  </w:style>
  <w:style w:type="character" w:customStyle="1" w:styleId="odstavecChar">
    <w:name w:val="* odstavec Char"/>
    <w:link w:val="odstavec"/>
    <w:uiPriority w:val="99"/>
    <w:locked/>
    <w:rsid w:val="00E44482"/>
    <w:rPr>
      <w:rFonts w:ascii="Arial" w:eastAsia="Times New Roman" w:hAnsi="Arial" w:cs="Times New Roman"/>
      <w:sz w:val="24"/>
      <w:szCs w:val="24"/>
      <w:lang w:val="x-none" w:eastAsia="x-none"/>
    </w:rPr>
  </w:style>
  <w:style w:type="paragraph" w:customStyle="1" w:styleId="tabulka-revizecentr">
    <w:name w:val="* tabulka - revize centr"/>
    <w:basedOn w:val="tabulka-kapitlky"/>
    <w:uiPriority w:val="99"/>
    <w:locked/>
    <w:rsid w:val="00E44482"/>
    <w:pPr>
      <w:jc w:val="center"/>
    </w:pPr>
    <w:rPr>
      <w:smallCaps w:val="0"/>
      <w:sz w:val="20"/>
      <w:szCs w:val="20"/>
    </w:rPr>
  </w:style>
  <w:style w:type="paragraph" w:customStyle="1" w:styleId="Default">
    <w:name w:val="Default"/>
    <w:locked/>
    <w:rsid w:val="00E44482"/>
    <w:pPr>
      <w:widowControl w:val="0"/>
      <w:autoSpaceDE w:val="0"/>
      <w:autoSpaceDN w:val="0"/>
      <w:adjustRightInd w:val="0"/>
      <w:spacing w:after="0" w:line="360" w:lineRule="atLeast"/>
      <w:jc w:val="both"/>
      <w:textAlignment w:val="baseline"/>
    </w:pPr>
    <w:rPr>
      <w:rFonts w:ascii="Calibri" w:eastAsia="Times New Roman" w:hAnsi="Calibri" w:cs="Calibri"/>
      <w:color w:val="000000"/>
      <w:sz w:val="24"/>
      <w:szCs w:val="24"/>
      <w:lang w:eastAsia="cs-CZ"/>
    </w:rPr>
  </w:style>
  <w:style w:type="paragraph" w:customStyle="1" w:styleId="Styl1">
    <w:name w:val="Styl1"/>
    <w:basedOn w:val="Nadpis3"/>
    <w:link w:val="Styl1Char"/>
    <w:uiPriority w:val="99"/>
    <w:locked/>
    <w:rsid w:val="00E44482"/>
  </w:style>
  <w:style w:type="paragraph" w:customStyle="1" w:styleId="Odstavecseseznamem1">
    <w:name w:val="Odstavec se seznamem1"/>
    <w:aliases w:val="Nad,Odstavec_muj,nad 1,Odstavec cíl se seznamem,Název grafu"/>
    <w:basedOn w:val="Normln"/>
    <w:link w:val="ListParagraphChar"/>
    <w:uiPriority w:val="99"/>
    <w:locked/>
    <w:rsid w:val="00E44482"/>
    <w:pPr>
      <w:ind w:left="708"/>
    </w:pPr>
    <w:rPr>
      <w:rFonts w:ascii="Calibri" w:hAnsi="Calibri"/>
      <w:lang w:val="x-none"/>
    </w:rPr>
  </w:style>
  <w:style w:type="character" w:customStyle="1" w:styleId="Styl1Char">
    <w:name w:val="Styl1 Char"/>
    <w:link w:val="Styl1"/>
    <w:uiPriority w:val="99"/>
    <w:locked/>
    <w:rsid w:val="00E44482"/>
    <w:rPr>
      <w:rFonts w:ascii="Calibri" w:eastAsia="Times New Roman" w:hAnsi="Calibri" w:cs="Calibri"/>
      <w:b/>
      <w:bCs/>
      <w:sz w:val="28"/>
      <w:szCs w:val="28"/>
    </w:rPr>
  </w:style>
  <w:style w:type="character" w:customStyle="1" w:styleId="ListParagraphChar">
    <w:name w:val="List Paragraph Char"/>
    <w:aliases w:val="Nad Char,Odstavec_muj Char,nad 1 Char,Odstavec cíl se seznamem Char,Název grafu Char,Odstavec se seznamem Char,Odstavec se seznamem1 Char,Odstavec se seznamem Char1,Nad Char1,Odstavec_muj Char1,Odstavec se seznamem1 Char1,Nad1 Char"/>
    <w:link w:val="Odstavecseseznamem1"/>
    <w:uiPriority w:val="34"/>
    <w:qFormat/>
    <w:locked/>
    <w:rsid w:val="00E44482"/>
    <w:rPr>
      <w:rFonts w:ascii="Calibri" w:eastAsia="Times New Roman" w:hAnsi="Calibri" w:cs="Times New Roman"/>
      <w:lang w:val="x-none"/>
    </w:rPr>
  </w:style>
  <w:style w:type="table" w:customStyle="1" w:styleId="Mkatabulky1">
    <w:name w:val="Mřížka tabulky1"/>
    <w:uiPriority w:val="99"/>
    <w:locked/>
    <w:rsid w:val="00E44482"/>
    <w:pPr>
      <w:spacing w:after="0" w:line="240" w:lineRule="auto"/>
    </w:pPr>
    <w:rPr>
      <w:rFonts w:ascii="Times New Roman" w:eastAsia="Times New Roman" w:hAnsi="Times New Roman" w:cs="Times New Roman"/>
      <w:sz w:val="20"/>
      <w:szCs w:val="20"/>
      <w:lang w:eastAsia="cs-CZ"/>
    </w:rPr>
    <w:tblPr>
      <w:tblBorders>
        <w:top w:val="single" w:sz="4" w:space="0" w:color="FFFFFF"/>
        <w:left w:val="single" w:sz="4" w:space="0" w:color="FFFFFF"/>
        <w:bottom w:val="single" w:sz="4" w:space="0" w:color="FFFFFF"/>
        <w:right w:val="single" w:sz="4" w:space="0" w:color="FFFFFF"/>
        <w:insideH w:val="single" w:sz="4" w:space="0" w:color="FFFFFF"/>
        <w:insideV w:val="single" w:sz="4" w:space="0" w:color="FFFFFF"/>
      </w:tblBorders>
      <w:tblCellMar>
        <w:top w:w="0" w:type="dxa"/>
        <w:left w:w="108" w:type="dxa"/>
        <w:bottom w:w="0" w:type="dxa"/>
        <w:right w:w="108" w:type="dxa"/>
      </w:tblCellMar>
    </w:tblPr>
    <w:tcPr>
      <w:shd w:val="clear" w:color="auto" w:fill="F3F3F3"/>
    </w:tcPr>
  </w:style>
  <w:style w:type="table" w:customStyle="1" w:styleId="Mkatabulky2">
    <w:name w:val="Mřížka tabulky2"/>
    <w:uiPriority w:val="99"/>
    <w:locked/>
    <w:rsid w:val="00E44482"/>
    <w:pPr>
      <w:spacing w:after="0" w:line="240" w:lineRule="auto"/>
    </w:pPr>
    <w:rPr>
      <w:rFonts w:ascii="Times New Roman" w:eastAsia="Times New Roman" w:hAnsi="Times New Roman" w:cs="Times New Roman"/>
      <w:sz w:val="20"/>
      <w:szCs w:val="20"/>
      <w:lang w:eastAsia="cs-CZ"/>
    </w:rPr>
    <w:tblPr>
      <w:tblBorders>
        <w:top w:val="single" w:sz="4" w:space="0" w:color="FFFFFF"/>
        <w:left w:val="single" w:sz="4" w:space="0" w:color="FFFFFF"/>
        <w:bottom w:val="single" w:sz="4" w:space="0" w:color="FFFFFF"/>
        <w:right w:val="single" w:sz="4" w:space="0" w:color="FFFFFF"/>
        <w:insideH w:val="single" w:sz="4" w:space="0" w:color="FFFFFF"/>
        <w:insideV w:val="single" w:sz="4" w:space="0" w:color="FFFFFF"/>
      </w:tblBorders>
      <w:tblCellMar>
        <w:top w:w="0" w:type="dxa"/>
        <w:left w:w="108" w:type="dxa"/>
        <w:bottom w:w="0" w:type="dxa"/>
        <w:right w:w="108" w:type="dxa"/>
      </w:tblCellMar>
    </w:tblPr>
    <w:tcPr>
      <w:shd w:val="clear" w:color="auto" w:fill="F3F3F3"/>
    </w:tcPr>
  </w:style>
  <w:style w:type="paragraph" w:styleId="Obsah4">
    <w:name w:val="toc 4"/>
    <w:basedOn w:val="Normln"/>
    <w:next w:val="Normln"/>
    <w:autoRedefine/>
    <w:uiPriority w:val="39"/>
    <w:rsid w:val="00A04639"/>
    <w:pPr>
      <w:spacing w:after="100" w:line="259" w:lineRule="auto"/>
      <w:ind w:left="660"/>
      <w:jc w:val="left"/>
    </w:pPr>
    <w:rPr>
      <w:rFonts w:ascii="Montserrat" w:hAnsi="Montserrat" w:cs="Calibri"/>
      <w:caps/>
      <w:sz w:val="18"/>
      <w:lang w:eastAsia="cs-CZ"/>
    </w:rPr>
  </w:style>
  <w:style w:type="paragraph" w:styleId="Rejstk1">
    <w:name w:val="index 1"/>
    <w:basedOn w:val="Normln"/>
    <w:next w:val="Normln"/>
    <w:autoRedefine/>
    <w:uiPriority w:val="99"/>
    <w:semiHidden/>
    <w:rsid w:val="00E44482"/>
    <w:pPr>
      <w:ind w:left="220" w:hanging="220"/>
    </w:pPr>
  </w:style>
  <w:style w:type="paragraph" w:styleId="Obsah5">
    <w:name w:val="toc 5"/>
    <w:basedOn w:val="Normln"/>
    <w:next w:val="Normln"/>
    <w:autoRedefine/>
    <w:uiPriority w:val="39"/>
    <w:rsid w:val="00E44482"/>
    <w:pPr>
      <w:tabs>
        <w:tab w:val="left" w:pos="1829"/>
        <w:tab w:val="right" w:leader="dot" w:pos="9060"/>
      </w:tabs>
      <w:spacing w:before="60" w:after="60" w:line="312" w:lineRule="auto"/>
      <w:ind w:left="880"/>
      <w:jc w:val="left"/>
    </w:pPr>
    <w:rPr>
      <w:rFonts w:ascii="Segoe UI Semibold" w:hAnsi="Segoe UI Semibold" w:cs="Segoe UI Semibold"/>
      <w:noProof/>
      <w:sz w:val="18"/>
      <w:szCs w:val="18"/>
      <w:lang w:eastAsia="cs-CZ"/>
    </w:rPr>
  </w:style>
  <w:style w:type="paragraph" w:styleId="Obsah6">
    <w:name w:val="toc 6"/>
    <w:basedOn w:val="Normln"/>
    <w:next w:val="Normln"/>
    <w:autoRedefine/>
    <w:uiPriority w:val="39"/>
    <w:rsid w:val="00E44482"/>
    <w:pPr>
      <w:tabs>
        <w:tab w:val="left" w:pos="2231"/>
        <w:tab w:val="right" w:leader="dot" w:pos="9060"/>
      </w:tabs>
      <w:spacing w:before="60" w:after="60" w:line="312" w:lineRule="auto"/>
      <w:ind w:left="1100"/>
      <w:jc w:val="left"/>
    </w:pPr>
    <w:rPr>
      <w:rFonts w:ascii="Segoe UI Semibold" w:hAnsi="Segoe UI Semibold" w:cs="Segoe UI Semibold"/>
      <w:noProof/>
      <w:sz w:val="18"/>
      <w:szCs w:val="18"/>
      <w:lang w:eastAsia="cs-CZ"/>
    </w:rPr>
  </w:style>
  <w:style w:type="paragraph" w:styleId="Obsah7">
    <w:name w:val="toc 7"/>
    <w:basedOn w:val="Normln"/>
    <w:next w:val="Normln"/>
    <w:autoRedefine/>
    <w:uiPriority w:val="39"/>
    <w:rsid w:val="00E44482"/>
    <w:pPr>
      <w:tabs>
        <w:tab w:val="left" w:pos="2451"/>
        <w:tab w:val="right" w:leader="dot" w:pos="9060"/>
      </w:tabs>
      <w:spacing w:after="100" w:line="259" w:lineRule="auto"/>
      <w:ind w:left="1320"/>
      <w:jc w:val="left"/>
    </w:pPr>
    <w:rPr>
      <w:rFonts w:ascii="Calibri" w:hAnsi="Calibri" w:cs="Calibri"/>
      <w:noProof/>
      <w:sz w:val="18"/>
      <w:szCs w:val="18"/>
      <w:lang w:eastAsia="cs-CZ"/>
    </w:rPr>
  </w:style>
  <w:style w:type="paragraph" w:styleId="Obsah8">
    <w:name w:val="toc 8"/>
    <w:basedOn w:val="Normln"/>
    <w:next w:val="Normln"/>
    <w:autoRedefine/>
    <w:uiPriority w:val="39"/>
    <w:rsid w:val="00E44482"/>
    <w:pPr>
      <w:spacing w:after="100" w:line="259" w:lineRule="auto"/>
      <w:ind w:left="1540"/>
      <w:jc w:val="left"/>
    </w:pPr>
    <w:rPr>
      <w:rFonts w:ascii="Calibri" w:hAnsi="Calibri" w:cs="Calibri"/>
      <w:lang w:eastAsia="cs-CZ"/>
    </w:rPr>
  </w:style>
  <w:style w:type="paragraph" w:styleId="Obsah9">
    <w:name w:val="toc 9"/>
    <w:basedOn w:val="Normln"/>
    <w:next w:val="Normln"/>
    <w:autoRedefine/>
    <w:uiPriority w:val="39"/>
    <w:rsid w:val="00E44482"/>
    <w:pPr>
      <w:spacing w:after="100" w:line="259" w:lineRule="auto"/>
      <w:ind w:left="1760"/>
      <w:jc w:val="left"/>
    </w:pPr>
    <w:rPr>
      <w:rFonts w:ascii="Calibri" w:hAnsi="Calibri" w:cs="Calibri"/>
      <w:lang w:eastAsia="cs-CZ"/>
    </w:rPr>
  </w:style>
  <w:style w:type="paragraph" w:customStyle="1" w:styleId="MPtext">
    <w:name w:val="MP_text"/>
    <w:basedOn w:val="Normln"/>
    <w:link w:val="MPtextChar"/>
    <w:locked/>
    <w:rsid w:val="00E44482"/>
    <w:pPr>
      <w:spacing w:line="312" w:lineRule="auto"/>
    </w:pPr>
    <w:rPr>
      <w:rFonts w:ascii="Arial" w:hAnsi="Arial"/>
      <w:sz w:val="20"/>
      <w:szCs w:val="20"/>
      <w:lang w:val="x-none"/>
    </w:rPr>
  </w:style>
  <w:style w:type="character" w:customStyle="1" w:styleId="MPtextChar">
    <w:name w:val="MP_text Char"/>
    <w:link w:val="MPtext"/>
    <w:locked/>
    <w:rsid w:val="00E44482"/>
    <w:rPr>
      <w:rFonts w:ascii="Arial" w:eastAsia="Times New Roman" w:hAnsi="Arial" w:cs="Times New Roman"/>
      <w:sz w:val="20"/>
      <w:szCs w:val="20"/>
      <w:lang w:val="x-none"/>
    </w:rPr>
  </w:style>
  <w:style w:type="paragraph" w:customStyle="1" w:styleId="Pojemslovnicek">
    <w:name w:val="Pojem slovnicek"/>
    <w:basedOn w:val="Normln"/>
    <w:link w:val="PojemslovnicekChar"/>
    <w:uiPriority w:val="99"/>
    <w:locked/>
    <w:rsid w:val="00E44482"/>
    <w:pPr>
      <w:keepNext/>
      <w:spacing w:before="120" w:line="288" w:lineRule="auto"/>
    </w:pPr>
    <w:rPr>
      <w:rFonts w:ascii="Arial" w:hAnsi="Arial"/>
      <w:b/>
      <w:bCs/>
      <w:lang w:val="x-none"/>
    </w:rPr>
  </w:style>
  <w:style w:type="character" w:customStyle="1" w:styleId="PojemslovnicekChar">
    <w:name w:val="Pojem slovnicek Char"/>
    <w:link w:val="Pojemslovnicek"/>
    <w:uiPriority w:val="99"/>
    <w:locked/>
    <w:rsid w:val="00E44482"/>
    <w:rPr>
      <w:rFonts w:ascii="Arial" w:eastAsia="Times New Roman" w:hAnsi="Arial" w:cs="Times New Roman"/>
      <w:b/>
      <w:bCs/>
      <w:lang w:val="x-none"/>
    </w:rPr>
  </w:style>
  <w:style w:type="paragraph" w:customStyle="1" w:styleId="MPtextodr">
    <w:name w:val="MP_text_odr"/>
    <w:basedOn w:val="MPtext"/>
    <w:link w:val="MPtextodrChar"/>
    <w:locked/>
    <w:rsid w:val="001B7DDD"/>
    <w:pPr>
      <w:ind w:left="786" w:hanging="360"/>
    </w:pPr>
    <w:rPr>
      <w:rFonts w:asciiTheme="minorHAnsi" w:hAnsiTheme="minorHAnsi"/>
    </w:rPr>
  </w:style>
  <w:style w:type="character" w:customStyle="1" w:styleId="MPtextodrChar">
    <w:name w:val="MP_text_odr Char"/>
    <w:link w:val="MPtextodr"/>
    <w:locked/>
    <w:rsid w:val="001B7DDD"/>
    <w:rPr>
      <w:sz w:val="20"/>
      <w:szCs w:val="20"/>
      <w:lang w:val="x-none"/>
    </w:rPr>
  </w:style>
  <w:style w:type="paragraph" w:customStyle="1" w:styleId="MPtexta">
    <w:name w:val="MP_text a)"/>
    <w:basedOn w:val="MPtext"/>
    <w:link w:val="MPtextaChar"/>
    <w:locked/>
    <w:rsid w:val="00E44482"/>
    <w:pPr>
      <w:ind w:left="720" w:hanging="360"/>
    </w:pPr>
  </w:style>
  <w:style w:type="character" w:customStyle="1" w:styleId="MPtextaChar">
    <w:name w:val="MP_text a) Char"/>
    <w:link w:val="MPtexta"/>
    <w:locked/>
    <w:rsid w:val="00E44482"/>
    <w:rPr>
      <w:rFonts w:ascii="Arial" w:eastAsia="Times New Roman" w:hAnsi="Arial" w:cs="Times New Roman"/>
      <w:sz w:val="20"/>
      <w:szCs w:val="20"/>
      <w:lang w:val="x-none"/>
    </w:rPr>
  </w:style>
  <w:style w:type="paragraph" w:customStyle="1" w:styleId="NorReport">
    <w:name w:val="Nor_Report"/>
    <w:basedOn w:val="Normln"/>
    <w:link w:val="NorReportChar"/>
    <w:uiPriority w:val="99"/>
    <w:locked/>
    <w:rsid w:val="00E44482"/>
    <w:pPr>
      <w:spacing w:before="60" w:after="60"/>
    </w:pPr>
    <w:rPr>
      <w:rFonts w:ascii="Arial" w:hAnsi="Arial"/>
      <w:lang w:val="x-none" w:eastAsia="x-none"/>
    </w:rPr>
  </w:style>
  <w:style w:type="character" w:customStyle="1" w:styleId="NorReportChar">
    <w:name w:val="Nor_Report Char"/>
    <w:link w:val="NorReport"/>
    <w:uiPriority w:val="99"/>
    <w:locked/>
    <w:rsid w:val="00E44482"/>
    <w:rPr>
      <w:rFonts w:ascii="Arial" w:eastAsia="Times New Roman" w:hAnsi="Arial" w:cs="Times New Roman"/>
      <w:lang w:val="x-none" w:eastAsia="x-none"/>
    </w:rPr>
  </w:style>
  <w:style w:type="paragraph" w:customStyle="1" w:styleId="Headline1proM11">
    <w:name w:val="Headline 1 pro M11"/>
    <w:basedOn w:val="Normln"/>
    <w:uiPriority w:val="99"/>
    <w:locked/>
    <w:rsid w:val="00E44482"/>
    <w:pPr>
      <w:numPr>
        <w:numId w:val="5"/>
      </w:numPr>
      <w:spacing w:after="0"/>
    </w:pPr>
    <w:rPr>
      <w:b/>
      <w:bCs/>
      <w:sz w:val="32"/>
      <w:szCs w:val="32"/>
      <w:lang w:eastAsia="cs-CZ"/>
    </w:rPr>
  </w:style>
  <w:style w:type="paragraph" w:customStyle="1" w:styleId="Headline2proM11">
    <w:name w:val="Headline 2 pro M11"/>
    <w:basedOn w:val="Normln"/>
    <w:uiPriority w:val="99"/>
    <w:locked/>
    <w:rsid w:val="00E44482"/>
    <w:pPr>
      <w:numPr>
        <w:ilvl w:val="1"/>
        <w:numId w:val="5"/>
      </w:numPr>
      <w:spacing w:before="240"/>
    </w:pPr>
    <w:rPr>
      <w:b/>
      <w:bCs/>
      <w:i/>
      <w:iCs/>
      <w:sz w:val="32"/>
      <w:szCs w:val="32"/>
      <w:lang w:eastAsia="cs-CZ"/>
    </w:rPr>
  </w:style>
  <w:style w:type="paragraph" w:customStyle="1" w:styleId="Headline3proM11">
    <w:name w:val="Headline 3 pro M11"/>
    <w:basedOn w:val="Normln"/>
    <w:uiPriority w:val="99"/>
    <w:locked/>
    <w:rsid w:val="00E44482"/>
    <w:pPr>
      <w:keepNext/>
      <w:numPr>
        <w:ilvl w:val="2"/>
        <w:numId w:val="5"/>
      </w:numPr>
      <w:tabs>
        <w:tab w:val="left" w:pos="567"/>
      </w:tabs>
      <w:spacing w:before="240"/>
      <w:outlineLvl w:val="1"/>
    </w:pPr>
    <w:rPr>
      <w:b/>
      <w:bCs/>
      <w:sz w:val="28"/>
      <w:szCs w:val="28"/>
      <w:lang w:eastAsia="cs-CZ"/>
    </w:rPr>
  </w:style>
  <w:style w:type="paragraph" w:customStyle="1" w:styleId="N2Report">
    <w:name w:val="N2_Report"/>
    <w:basedOn w:val="Nadpis2"/>
    <w:next w:val="Normln"/>
    <w:link w:val="N2ReportChar"/>
    <w:autoRedefine/>
    <w:uiPriority w:val="99"/>
    <w:locked/>
    <w:rsid w:val="00E44482"/>
    <w:pPr>
      <w:tabs>
        <w:tab w:val="left" w:pos="993"/>
      </w:tabs>
      <w:spacing w:after="120"/>
    </w:pPr>
    <w:rPr>
      <w:rFonts w:ascii="Times New Roman" w:hAnsi="Times New Roman" w:cs="Times New Roman"/>
      <w:szCs w:val="24"/>
      <w:lang w:val="x-none" w:eastAsia="x-none"/>
    </w:rPr>
  </w:style>
  <w:style w:type="character" w:customStyle="1" w:styleId="N2ReportChar">
    <w:name w:val="N2_Report Char"/>
    <w:link w:val="N2Report"/>
    <w:uiPriority w:val="99"/>
    <w:locked/>
    <w:rsid w:val="00E44482"/>
    <w:rPr>
      <w:rFonts w:ascii="Times New Roman" w:hAnsi="Times New Roman" w:cs="Times New Roman"/>
      <w:b/>
      <w:color w:val="173271"/>
      <w:sz w:val="24"/>
      <w:szCs w:val="24"/>
      <w:lang w:val="x-none" w:eastAsia="x-none"/>
      <w14:scene3d>
        <w14:camera w14:prst="orthographicFront"/>
        <w14:lightRig w14:rig="threePt" w14:dir="t">
          <w14:rot w14:lat="0" w14:lon="0" w14:rev="0"/>
        </w14:lightRig>
      </w14:scene3d>
    </w:rPr>
  </w:style>
  <w:style w:type="paragraph" w:customStyle="1" w:styleId="MPtextsodrazkami">
    <w:name w:val="MP_text s odrazkami"/>
    <w:basedOn w:val="MPtext"/>
    <w:link w:val="MPtextsodrazkamiChar"/>
    <w:locked/>
    <w:rsid w:val="00E44482"/>
    <w:pPr>
      <w:numPr>
        <w:numId w:val="6"/>
      </w:numPr>
      <w:spacing w:before="120"/>
    </w:pPr>
  </w:style>
  <w:style w:type="character" w:customStyle="1" w:styleId="MPtextsodrazkamiChar">
    <w:name w:val="MP_text s odrazkami Char"/>
    <w:link w:val="MPtextsodrazkami"/>
    <w:locked/>
    <w:rsid w:val="00E44482"/>
    <w:rPr>
      <w:rFonts w:ascii="Arial" w:hAnsi="Arial"/>
      <w:sz w:val="20"/>
      <w:szCs w:val="20"/>
      <w:lang w:val="x-none"/>
    </w:rPr>
  </w:style>
  <w:style w:type="paragraph" w:customStyle="1" w:styleId="MPtabtext">
    <w:name w:val="MP_tab_text"/>
    <w:basedOn w:val="MPtext"/>
    <w:link w:val="MPtabtextChar"/>
    <w:locked/>
    <w:rsid w:val="001B7DDD"/>
    <w:pPr>
      <w:spacing w:after="0" w:line="240" w:lineRule="auto"/>
    </w:pPr>
    <w:rPr>
      <w:rFonts w:asciiTheme="minorHAnsi" w:hAnsiTheme="minorHAnsi" w:cstheme="minorHAnsi"/>
    </w:rPr>
  </w:style>
  <w:style w:type="character" w:customStyle="1" w:styleId="MPtabtextChar">
    <w:name w:val="MP_tab_text Char"/>
    <w:link w:val="MPtabtext"/>
    <w:locked/>
    <w:rsid w:val="001B7DDD"/>
    <w:rPr>
      <w:rFonts w:cstheme="minorHAnsi"/>
      <w:sz w:val="20"/>
      <w:szCs w:val="20"/>
      <w:lang w:val="x-none"/>
    </w:rPr>
  </w:style>
  <w:style w:type="paragraph" w:customStyle="1" w:styleId="MPtabtextBold">
    <w:name w:val="MP_tab_textBold"/>
    <w:basedOn w:val="MPtabtext"/>
    <w:link w:val="MPtabtextBoldChar"/>
    <w:locked/>
    <w:rsid w:val="00651CC8"/>
    <w:rPr>
      <w:b/>
      <w:bCs/>
    </w:rPr>
  </w:style>
  <w:style w:type="character" w:customStyle="1" w:styleId="MPtabtextBoldChar">
    <w:name w:val="MP_tab_textBold Char"/>
    <w:link w:val="MPtabtextBold"/>
    <w:locked/>
    <w:rsid w:val="00651CC8"/>
    <w:rPr>
      <w:rFonts w:ascii="Montserrat" w:hAnsi="Montserrat"/>
      <w:b/>
      <w:bCs/>
      <w:sz w:val="18"/>
      <w:szCs w:val="20"/>
      <w:lang w:val="x-none"/>
    </w:rPr>
  </w:style>
  <w:style w:type="paragraph" w:customStyle="1" w:styleId="MPpozn">
    <w:name w:val="MP_pozn"/>
    <w:basedOn w:val="Normln"/>
    <w:link w:val="MPpoznChar"/>
    <w:locked/>
    <w:rsid w:val="00E44482"/>
    <w:pPr>
      <w:spacing w:after="0"/>
    </w:pPr>
    <w:rPr>
      <w:rFonts w:ascii="Arial" w:hAnsi="Arial"/>
      <w:sz w:val="18"/>
      <w:szCs w:val="18"/>
      <w:lang w:val="x-none"/>
    </w:rPr>
  </w:style>
  <w:style w:type="character" w:customStyle="1" w:styleId="MPpoznChar">
    <w:name w:val="MP_pozn Char"/>
    <w:link w:val="MPpozn"/>
    <w:locked/>
    <w:rsid w:val="00E44482"/>
    <w:rPr>
      <w:rFonts w:ascii="Arial" w:eastAsia="Times New Roman" w:hAnsi="Arial" w:cs="Times New Roman"/>
      <w:sz w:val="18"/>
      <w:szCs w:val="18"/>
      <w:lang w:val="x-none"/>
    </w:rPr>
  </w:style>
  <w:style w:type="character" w:customStyle="1" w:styleId="Zdraznnintenzivn1">
    <w:name w:val="Zdůraznění – intenzivní1"/>
    <w:uiPriority w:val="99"/>
    <w:locked/>
    <w:rsid w:val="00E44482"/>
    <w:rPr>
      <w:b/>
      <w:bCs/>
      <w:i/>
      <w:iCs/>
      <w:color w:val="auto"/>
    </w:rPr>
  </w:style>
  <w:style w:type="paragraph" w:customStyle="1" w:styleId="Styl5">
    <w:name w:val="Styl5"/>
    <w:basedOn w:val="Styl1"/>
    <w:link w:val="Styl5Char"/>
    <w:locked/>
    <w:rsid w:val="00E44482"/>
    <w:pPr>
      <w:outlineLvl w:val="3"/>
    </w:pPr>
    <w:rPr>
      <w:lang w:eastAsia="cs-CZ"/>
    </w:rPr>
  </w:style>
  <w:style w:type="paragraph" w:customStyle="1" w:styleId="Styl6">
    <w:name w:val="Styl6"/>
    <w:basedOn w:val="Styl5"/>
    <w:link w:val="Styl6Char"/>
    <w:uiPriority w:val="99"/>
    <w:locked/>
    <w:rsid w:val="00E44482"/>
    <w:pPr>
      <w:outlineLvl w:val="4"/>
    </w:pPr>
  </w:style>
  <w:style w:type="character" w:customStyle="1" w:styleId="Styl5Char">
    <w:name w:val="Styl5 Char"/>
    <w:link w:val="Styl5"/>
    <w:locked/>
    <w:rsid w:val="00E44482"/>
    <w:rPr>
      <w:rFonts w:ascii="Calibri" w:eastAsia="Times New Roman" w:hAnsi="Calibri" w:cs="Calibri"/>
      <w:b/>
      <w:bCs/>
      <w:sz w:val="28"/>
      <w:szCs w:val="28"/>
      <w:lang w:eastAsia="cs-CZ"/>
    </w:rPr>
  </w:style>
  <w:style w:type="paragraph" w:customStyle="1" w:styleId="Headline1">
    <w:name w:val="Headline 1"/>
    <w:basedOn w:val="Nadpis1"/>
    <w:uiPriority w:val="99"/>
    <w:locked/>
    <w:rsid w:val="00E44482"/>
    <w:pPr>
      <w:jc w:val="left"/>
    </w:pPr>
    <w:rPr>
      <w:caps/>
      <w:u w:val="single"/>
      <w:lang w:eastAsia="cs-CZ"/>
    </w:rPr>
  </w:style>
  <w:style w:type="character" w:customStyle="1" w:styleId="Styl6Char">
    <w:name w:val="Styl6 Char"/>
    <w:link w:val="Styl6"/>
    <w:uiPriority w:val="99"/>
    <w:locked/>
    <w:rsid w:val="00E44482"/>
    <w:rPr>
      <w:rFonts w:ascii="Calibri" w:eastAsia="Times New Roman" w:hAnsi="Calibri" w:cs="Calibri"/>
      <w:b/>
      <w:bCs/>
      <w:sz w:val="28"/>
      <w:szCs w:val="28"/>
      <w:lang w:eastAsia="cs-CZ"/>
    </w:rPr>
  </w:style>
  <w:style w:type="paragraph" w:customStyle="1" w:styleId="Headline2">
    <w:name w:val="Headline 2"/>
    <w:basedOn w:val="Headline1"/>
    <w:uiPriority w:val="99"/>
    <w:locked/>
    <w:rsid w:val="00E44482"/>
    <w:pPr>
      <w:spacing w:after="240"/>
    </w:pPr>
  </w:style>
  <w:style w:type="paragraph" w:customStyle="1" w:styleId="Headline3">
    <w:name w:val="Headline 3"/>
    <w:basedOn w:val="Headline2"/>
    <w:link w:val="Headline3Char1"/>
    <w:uiPriority w:val="99"/>
    <w:locked/>
    <w:rsid w:val="00E44482"/>
    <w:rPr>
      <w:u w:val="none"/>
    </w:rPr>
  </w:style>
  <w:style w:type="paragraph" w:customStyle="1" w:styleId="Headline4">
    <w:name w:val="Headline 4"/>
    <w:basedOn w:val="Headline3"/>
    <w:uiPriority w:val="99"/>
    <w:locked/>
    <w:rsid w:val="00E44482"/>
    <w:pPr>
      <w:ind w:left="426"/>
    </w:pPr>
    <w:rPr>
      <w:i/>
      <w:iCs/>
    </w:rPr>
  </w:style>
  <w:style w:type="paragraph" w:customStyle="1" w:styleId="Headline5">
    <w:name w:val="Headline 5"/>
    <w:basedOn w:val="Headline4"/>
    <w:uiPriority w:val="99"/>
    <w:locked/>
    <w:rsid w:val="00E44482"/>
    <w:pPr>
      <w:spacing w:after="120"/>
      <w:ind w:left="0"/>
    </w:pPr>
    <w:rPr>
      <w:i w:val="0"/>
      <w:iCs w:val="0"/>
      <w:sz w:val="28"/>
      <w:szCs w:val="28"/>
    </w:rPr>
  </w:style>
  <w:style w:type="paragraph" w:customStyle="1" w:styleId="Headline2jenprovod">
    <w:name w:val="Headline 2 jen pro úvod"/>
    <w:basedOn w:val="Headline2"/>
    <w:uiPriority w:val="99"/>
    <w:locked/>
    <w:rsid w:val="00E44482"/>
    <w:rPr>
      <w:kern w:val="0"/>
    </w:rPr>
  </w:style>
  <w:style w:type="paragraph" w:customStyle="1" w:styleId="Headline1proGG">
    <w:name w:val="Headline 1 pro GG"/>
    <w:basedOn w:val="Headline3"/>
    <w:uiPriority w:val="99"/>
    <w:locked/>
    <w:rsid w:val="00E44482"/>
  </w:style>
  <w:style w:type="paragraph" w:customStyle="1" w:styleId="Headline3proGG">
    <w:name w:val="Headline 3 pro GG"/>
    <w:basedOn w:val="Normln"/>
    <w:uiPriority w:val="99"/>
    <w:locked/>
    <w:rsid w:val="00E44482"/>
    <w:pPr>
      <w:spacing w:before="240" w:after="240"/>
      <w:jc w:val="left"/>
    </w:pPr>
    <w:rPr>
      <w:b/>
      <w:bCs/>
      <w:i/>
      <w:iCs/>
      <w:sz w:val="32"/>
      <w:szCs w:val="32"/>
      <w:lang w:eastAsia="cs-CZ"/>
    </w:rPr>
  </w:style>
  <w:style w:type="paragraph" w:customStyle="1" w:styleId="Headline4proGG">
    <w:name w:val="Headline 4 pro GG"/>
    <w:basedOn w:val="Headline5"/>
    <w:uiPriority w:val="99"/>
    <w:locked/>
    <w:rsid w:val="00E44482"/>
  </w:style>
  <w:style w:type="character" w:customStyle="1" w:styleId="odstavecCharChar">
    <w:name w:val="* odstavec Char Char"/>
    <w:uiPriority w:val="99"/>
    <w:locked/>
    <w:rsid w:val="00E44482"/>
    <w:rPr>
      <w:rFonts w:ascii="Arial" w:hAnsi="Arial" w:cs="Arial"/>
      <w:sz w:val="24"/>
      <w:szCs w:val="24"/>
    </w:rPr>
  </w:style>
  <w:style w:type="paragraph" w:customStyle="1" w:styleId="odrkypuntky">
    <w:name w:val="* odrážky puntíky"/>
    <w:basedOn w:val="odstavec"/>
    <w:next w:val="odstavec"/>
    <w:link w:val="odrkypuntkyCharChar"/>
    <w:uiPriority w:val="99"/>
    <w:locked/>
    <w:rsid w:val="00E44482"/>
    <w:pPr>
      <w:tabs>
        <w:tab w:val="num" w:pos="720"/>
      </w:tabs>
      <w:spacing w:before="60" w:after="20"/>
      <w:ind w:left="720" w:hanging="360"/>
    </w:pPr>
  </w:style>
  <w:style w:type="character" w:customStyle="1" w:styleId="odrkypuntkyCharChar">
    <w:name w:val="* odrážky puntíky Char Char"/>
    <w:link w:val="odrkypuntky"/>
    <w:uiPriority w:val="99"/>
    <w:locked/>
    <w:rsid w:val="00E44482"/>
    <w:rPr>
      <w:rFonts w:ascii="Arial" w:eastAsia="Times New Roman" w:hAnsi="Arial" w:cs="Times New Roman"/>
      <w:sz w:val="24"/>
      <w:szCs w:val="24"/>
      <w:lang w:val="x-none" w:eastAsia="x-none"/>
    </w:rPr>
  </w:style>
  <w:style w:type="paragraph" w:customStyle="1" w:styleId="StyleBodyTextJustified">
    <w:name w:val="Style Body Text + Justified"/>
    <w:basedOn w:val="Zkladntext"/>
    <w:uiPriority w:val="99"/>
    <w:locked/>
    <w:rsid w:val="00E44482"/>
  </w:style>
  <w:style w:type="paragraph" w:styleId="Zkladntext">
    <w:name w:val="Body Text"/>
    <w:basedOn w:val="Normln"/>
    <w:link w:val="ZkladntextChar"/>
    <w:uiPriority w:val="99"/>
    <w:rsid w:val="00E44482"/>
    <w:rPr>
      <w:rFonts w:ascii="Calibri" w:hAnsi="Calibri" w:cs="Calibri"/>
    </w:rPr>
  </w:style>
  <w:style w:type="character" w:customStyle="1" w:styleId="ZkladntextChar">
    <w:name w:val="Základní text Char"/>
    <w:basedOn w:val="Standardnpsmoodstavce"/>
    <w:link w:val="Zkladntext"/>
    <w:uiPriority w:val="99"/>
    <w:rsid w:val="00E44482"/>
    <w:rPr>
      <w:rFonts w:ascii="Calibri" w:eastAsia="Times New Roman" w:hAnsi="Calibri" w:cs="Calibri"/>
    </w:rPr>
  </w:style>
  <w:style w:type="paragraph" w:customStyle="1" w:styleId="CM1">
    <w:name w:val="CM1"/>
    <w:basedOn w:val="Default"/>
    <w:next w:val="Default"/>
    <w:uiPriority w:val="99"/>
    <w:locked/>
    <w:rsid w:val="00E44482"/>
    <w:rPr>
      <w:rFonts w:ascii="EUAlbertina" w:hAnsi="EUAlbertina" w:cs="EUAlbertina"/>
      <w:color w:val="auto"/>
    </w:rPr>
  </w:style>
  <w:style w:type="paragraph" w:customStyle="1" w:styleId="CM3">
    <w:name w:val="CM3"/>
    <w:basedOn w:val="Default"/>
    <w:next w:val="Default"/>
    <w:uiPriority w:val="99"/>
    <w:locked/>
    <w:rsid w:val="00E44482"/>
    <w:rPr>
      <w:rFonts w:ascii="EUAlbertina" w:hAnsi="EUAlbertina" w:cs="EUAlbertina"/>
      <w:color w:val="auto"/>
    </w:rPr>
  </w:style>
  <w:style w:type="paragraph" w:styleId="Normlnweb">
    <w:name w:val="Normal (Web)"/>
    <w:basedOn w:val="Normln"/>
    <w:uiPriority w:val="99"/>
    <w:rsid w:val="00E44482"/>
    <w:pPr>
      <w:spacing w:before="100" w:beforeAutospacing="1" w:after="100" w:afterAutospacing="1"/>
      <w:jc w:val="left"/>
    </w:pPr>
    <w:rPr>
      <w:lang w:eastAsia="cs-CZ"/>
    </w:rPr>
  </w:style>
  <w:style w:type="character" w:styleId="Sledovanodkaz">
    <w:name w:val="FollowedHyperlink"/>
    <w:uiPriority w:val="99"/>
    <w:rsid w:val="00E44482"/>
    <w:rPr>
      <w:color w:val="800080"/>
      <w:u w:val="single"/>
    </w:rPr>
  </w:style>
  <w:style w:type="paragraph" w:customStyle="1" w:styleId="MPnadpis3">
    <w:name w:val="MP_nadpis 3"/>
    <w:basedOn w:val="Nadpis3"/>
    <w:next w:val="Normln"/>
    <w:link w:val="MPnadpis3Char"/>
    <w:uiPriority w:val="99"/>
    <w:locked/>
    <w:rsid w:val="00E44482"/>
    <w:pPr>
      <w:keepLines/>
      <w:spacing w:before="360" w:after="120" w:line="312" w:lineRule="auto"/>
    </w:pPr>
    <w:rPr>
      <w:rFonts w:ascii="Arial" w:hAnsi="Arial" w:cs="Times New Roman"/>
      <w:color w:val="365F91"/>
      <w:sz w:val="22"/>
      <w:szCs w:val="22"/>
      <w:lang w:val="x-none"/>
    </w:rPr>
  </w:style>
  <w:style w:type="character" w:customStyle="1" w:styleId="MPnadpis3Char">
    <w:name w:val="MP_nadpis 3 Char"/>
    <w:link w:val="MPnadpis3"/>
    <w:uiPriority w:val="99"/>
    <w:locked/>
    <w:rsid w:val="00E44482"/>
    <w:rPr>
      <w:rFonts w:ascii="Arial" w:eastAsia="Times New Roman" w:hAnsi="Arial" w:cs="Times New Roman"/>
      <w:b/>
      <w:bCs/>
      <w:color w:val="365F91"/>
      <w:lang w:val="x-none"/>
    </w:rPr>
  </w:style>
  <w:style w:type="paragraph" w:customStyle="1" w:styleId="MPnadpisobrtabram">
    <w:name w:val="MP_nadpis obr/tab/ram"/>
    <w:basedOn w:val="Titulek"/>
    <w:link w:val="MPnadpisobrtabramChar"/>
    <w:uiPriority w:val="99"/>
    <w:locked/>
    <w:rsid w:val="00E44482"/>
    <w:pPr>
      <w:spacing w:before="360" w:line="312" w:lineRule="auto"/>
      <w:jc w:val="left"/>
    </w:pPr>
    <w:rPr>
      <w:rFonts w:ascii="Arial" w:hAnsi="Arial"/>
      <w:color w:val="365F91"/>
      <w:sz w:val="18"/>
      <w:szCs w:val="18"/>
      <w:lang w:val="x-none"/>
    </w:rPr>
  </w:style>
  <w:style w:type="character" w:customStyle="1" w:styleId="MPnadpisobrtabramChar">
    <w:name w:val="MP_nadpis obr/tab/ram Char"/>
    <w:link w:val="MPnadpisobrtabram"/>
    <w:uiPriority w:val="99"/>
    <w:locked/>
    <w:rsid w:val="00E44482"/>
    <w:rPr>
      <w:rFonts w:ascii="Arial" w:eastAsia="Times New Roman" w:hAnsi="Arial" w:cs="Times New Roman"/>
      <w:b/>
      <w:bCs/>
      <w:color w:val="365F91"/>
      <w:sz w:val="18"/>
      <w:szCs w:val="18"/>
      <w:lang w:val="x-none"/>
    </w:rPr>
  </w:style>
  <w:style w:type="paragraph" w:customStyle="1" w:styleId="MPtabprvniradek">
    <w:name w:val="MP_tab_prvni radek"/>
    <w:basedOn w:val="MPtext"/>
    <w:link w:val="MPtabprvniradekChar"/>
    <w:locked/>
    <w:rsid w:val="00E44482"/>
    <w:pPr>
      <w:spacing w:before="120"/>
    </w:pPr>
    <w:rPr>
      <w:b/>
      <w:bCs/>
      <w:color w:val="365F91"/>
    </w:rPr>
  </w:style>
  <w:style w:type="character" w:customStyle="1" w:styleId="MPtabprvniradekChar">
    <w:name w:val="MP_tab_prvni radek Char"/>
    <w:link w:val="MPtabprvniradek"/>
    <w:locked/>
    <w:rsid w:val="00E44482"/>
    <w:rPr>
      <w:rFonts w:ascii="Arial" w:eastAsia="Times New Roman" w:hAnsi="Arial" w:cs="Times New Roman"/>
      <w:b/>
      <w:bCs/>
      <w:color w:val="365F91"/>
      <w:sz w:val="20"/>
      <w:szCs w:val="20"/>
      <w:lang w:val="x-none"/>
    </w:rPr>
  </w:style>
  <w:style w:type="paragraph" w:customStyle="1" w:styleId="MPtabprvnisloupec">
    <w:name w:val="MP_tab_prvni sloupec"/>
    <w:basedOn w:val="MPtext"/>
    <w:link w:val="MPtabprvnisloupecChar"/>
    <w:locked/>
    <w:rsid w:val="001B7DDD"/>
    <w:pPr>
      <w:spacing w:after="0" w:line="240" w:lineRule="auto"/>
    </w:pPr>
    <w:rPr>
      <w:rFonts w:asciiTheme="minorHAnsi" w:hAnsiTheme="minorHAnsi"/>
      <w:b/>
      <w:bCs/>
    </w:rPr>
  </w:style>
  <w:style w:type="character" w:customStyle="1" w:styleId="MPtabprvnisloupecChar">
    <w:name w:val="MP_tab_prvni sloupec Char"/>
    <w:link w:val="MPtabprvnisloupec"/>
    <w:locked/>
    <w:rsid w:val="001B7DDD"/>
    <w:rPr>
      <w:b/>
      <w:bCs/>
      <w:sz w:val="20"/>
      <w:szCs w:val="20"/>
      <w:lang w:val="x-none"/>
    </w:rPr>
  </w:style>
  <w:style w:type="paragraph" w:customStyle="1" w:styleId="tun-bntext">
    <w:name w:val="* tučně - běžný text"/>
    <w:basedOn w:val="Normln"/>
    <w:link w:val="tun-bntextChar"/>
    <w:uiPriority w:val="99"/>
    <w:locked/>
    <w:rsid w:val="00E44482"/>
    <w:pPr>
      <w:spacing w:after="0"/>
      <w:jc w:val="left"/>
    </w:pPr>
    <w:rPr>
      <w:rFonts w:ascii="Arial" w:hAnsi="Arial"/>
      <w:b/>
      <w:bCs/>
      <w:lang w:val="x-none" w:eastAsia="x-none"/>
    </w:rPr>
  </w:style>
  <w:style w:type="character" w:customStyle="1" w:styleId="tun-bntextChar">
    <w:name w:val="* tučně - běžný text Char"/>
    <w:link w:val="tun-bntext"/>
    <w:uiPriority w:val="99"/>
    <w:locked/>
    <w:rsid w:val="00E44482"/>
    <w:rPr>
      <w:rFonts w:ascii="Arial" w:eastAsia="Times New Roman" w:hAnsi="Arial" w:cs="Times New Roman"/>
      <w:b/>
      <w:bCs/>
      <w:sz w:val="24"/>
      <w:szCs w:val="24"/>
      <w:lang w:val="x-none" w:eastAsia="x-none"/>
    </w:rPr>
  </w:style>
  <w:style w:type="paragraph" w:customStyle="1" w:styleId="Headline3proManul6">
    <w:name w:val="Headline 3 pro Manuál 6"/>
    <w:basedOn w:val="Normln"/>
    <w:uiPriority w:val="99"/>
    <w:locked/>
    <w:rsid w:val="00E44482"/>
    <w:pPr>
      <w:spacing w:before="240"/>
    </w:pPr>
    <w:rPr>
      <w:b/>
      <w:bCs/>
      <w:sz w:val="28"/>
      <w:szCs w:val="28"/>
      <w:lang w:eastAsia="cs-CZ"/>
    </w:rPr>
  </w:style>
  <w:style w:type="paragraph" w:customStyle="1" w:styleId="CM4">
    <w:name w:val="CM4"/>
    <w:basedOn w:val="Normln"/>
    <w:next w:val="Normln"/>
    <w:link w:val="CM4Char"/>
    <w:uiPriority w:val="99"/>
    <w:locked/>
    <w:rsid w:val="00E44482"/>
    <w:pPr>
      <w:autoSpaceDE w:val="0"/>
      <w:autoSpaceDN w:val="0"/>
      <w:spacing w:after="0"/>
      <w:jc w:val="left"/>
    </w:pPr>
    <w:rPr>
      <w:rFonts w:ascii="EUAlbertina" w:hAnsi="EUAlbertina" w:cs="EUAlbertina"/>
    </w:rPr>
  </w:style>
  <w:style w:type="paragraph" w:customStyle="1" w:styleId="odrakyslalev">
    <w:name w:val="odražky čísla levé"/>
    <w:basedOn w:val="Normln"/>
    <w:uiPriority w:val="99"/>
    <w:locked/>
    <w:rsid w:val="00E44482"/>
    <w:pPr>
      <w:tabs>
        <w:tab w:val="num" w:pos="432"/>
      </w:tabs>
      <w:spacing w:before="120"/>
      <w:ind w:left="708"/>
    </w:pPr>
    <w:rPr>
      <w:lang w:eastAsia="cs-CZ"/>
    </w:rPr>
  </w:style>
  <w:style w:type="character" w:customStyle="1" w:styleId="TextNOKChar">
    <w:name w:val="Text NOK Char"/>
    <w:link w:val="TextNOK"/>
    <w:uiPriority w:val="99"/>
    <w:locked/>
    <w:rsid w:val="00E44482"/>
    <w:rPr>
      <w:rFonts w:ascii="Arial" w:hAnsi="Arial" w:cs="Arial"/>
    </w:rPr>
  </w:style>
  <w:style w:type="paragraph" w:customStyle="1" w:styleId="TextNOK">
    <w:name w:val="Text NOK"/>
    <w:basedOn w:val="Normln"/>
    <w:link w:val="TextNOKChar"/>
    <w:uiPriority w:val="99"/>
    <w:locked/>
    <w:rsid w:val="00E44482"/>
    <w:pPr>
      <w:spacing w:after="0" w:line="312" w:lineRule="auto"/>
    </w:pPr>
    <w:rPr>
      <w:rFonts w:ascii="Arial" w:hAnsi="Arial" w:cs="Arial"/>
    </w:rPr>
  </w:style>
  <w:style w:type="character" w:customStyle="1" w:styleId="TextMetodikaChar">
    <w:name w:val="Text Metodika Char"/>
    <w:link w:val="TextMetodika"/>
    <w:uiPriority w:val="99"/>
    <w:locked/>
    <w:rsid w:val="00E44482"/>
    <w:rPr>
      <w:rFonts w:ascii="Arial" w:hAnsi="Arial" w:cs="Arial"/>
    </w:rPr>
  </w:style>
  <w:style w:type="paragraph" w:customStyle="1" w:styleId="TextMetodika">
    <w:name w:val="Text Metodika"/>
    <w:basedOn w:val="Normln"/>
    <w:link w:val="TextMetodikaChar"/>
    <w:uiPriority w:val="99"/>
    <w:locked/>
    <w:rsid w:val="00E44482"/>
    <w:pPr>
      <w:spacing w:before="120" w:line="312" w:lineRule="auto"/>
    </w:pPr>
    <w:rPr>
      <w:rFonts w:ascii="Arial" w:hAnsi="Arial" w:cs="Arial"/>
    </w:rPr>
  </w:style>
  <w:style w:type="character" w:customStyle="1" w:styleId="txtChar1">
    <w:name w:val="txt Char1"/>
    <w:link w:val="txt"/>
    <w:locked/>
    <w:rsid w:val="00E44482"/>
    <w:rPr>
      <w:rFonts w:ascii="Times New Roman" w:eastAsia="Times New Roman" w:hAnsi="Times New Roman" w:cs="Times New Roman"/>
      <w:sz w:val="24"/>
      <w:szCs w:val="24"/>
      <w:lang w:val="x-none" w:eastAsia="x-none"/>
    </w:rPr>
  </w:style>
  <w:style w:type="character" w:customStyle="1" w:styleId="unnamedstyle2000048char">
    <w:name w:val="unnamedstyle2000048__char"/>
    <w:uiPriority w:val="99"/>
    <w:locked/>
    <w:rsid w:val="00E44482"/>
  </w:style>
  <w:style w:type="paragraph" w:customStyle="1" w:styleId="DefaultChar1">
    <w:name w:val="Default Char1"/>
    <w:uiPriority w:val="99"/>
    <w:locked/>
    <w:rsid w:val="00E44482"/>
    <w:pPr>
      <w:widowControl w:val="0"/>
      <w:adjustRightInd w:val="0"/>
      <w:spacing w:after="0" w:line="360" w:lineRule="atLeast"/>
      <w:jc w:val="both"/>
      <w:textAlignment w:val="baseline"/>
    </w:pPr>
    <w:rPr>
      <w:rFonts w:ascii="Times New Roman Gras 0117200" w:eastAsia="Times New Roman" w:hAnsi="Times New Roman Gras 0117200" w:cs="Times New Roman Gras 0117200"/>
      <w:color w:val="000000"/>
      <w:sz w:val="24"/>
      <w:szCs w:val="24"/>
    </w:rPr>
  </w:style>
  <w:style w:type="paragraph" w:customStyle="1" w:styleId="MPnadpis1">
    <w:name w:val="MP_nadpis 1"/>
    <w:basedOn w:val="Nadpis1"/>
    <w:next w:val="Normln"/>
    <w:link w:val="MPnadpis1Char"/>
    <w:uiPriority w:val="99"/>
    <w:locked/>
    <w:rsid w:val="00E44482"/>
    <w:pPr>
      <w:keepLines/>
      <w:spacing w:after="240" w:line="312" w:lineRule="auto"/>
      <w:jc w:val="left"/>
    </w:pPr>
    <w:rPr>
      <w:rFonts w:ascii="Arial" w:hAnsi="Arial"/>
      <w:color w:val="365F91"/>
      <w:kern w:val="0"/>
      <w:sz w:val="28"/>
      <w:szCs w:val="28"/>
      <w:lang w:val="x-none"/>
    </w:rPr>
  </w:style>
  <w:style w:type="character" w:customStyle="1" w:styleId="MPnadpis1Char">
    <w:name w:val="MP_nadpis 1 Char"/>
    <w:link w:val="MPnadpis1"/>
    <w:uiPriority w:val="99"/>
    <w:locked/>
    <w:rsid w:val="00E44482"/>
    <w:rPr>
      <w:rFonts w:ascii="Arial" w:eastAsia="Times New Roman" w:hAnsi="Arial" w:cs="Times New Roman"/>
      <w:b/>
      <w:bCs/>
      <w:smallCaps/>
      <w:color w:val="365F91"/>
      <w:sz w:val="28"/>
      <w:szCs w:val="28"/>
      <w:lang w:val="x-none"/>
    </w:rPr>
  </w:style>
  <w:style w:type="paragraph" w:customStyle="1" w:styleId="MPpoznpodcarou">
    <w:name w:val="MP_pozn pod carou"/>
    <w:basedOn w:val="Textpoznpodarou"/>
    <w:link w:val="MPpoznpodcarouChar"/>
    <w:uiPriority w:val="99"/>
    <w:locked/>
    <w:rsid w:val="00E44482"/>
    <w:rPr>
      <w:rFonts w:ascii="Arial" w:hAnsi="Arial" w:cs="Times New Roman"/>
      <w:lang w:val="x-none" w:eastAsia="en-US"/>
    </w:rPr>
  </w:style>
  <w:style w:type="character" w:customStyle="1" w:styleId="MPpoznpodcarouChar">
    <w:name w:val="MP_pozn pod carou Char"/>
    <w:link w:val="MPpoznpodcarou"/>
    <w:uiPriority w:val="99"/>
    <w:locked/>
    <w:rsid w:val="00E44482"/>
    <w:rPr>
      <w:rFonts w:ascii="Arial" w:eastAsia="Times New Roman" w:hAnsi="Arial" w:cs="Times New Roman"/>
      <w:sz w:val="18"/>
      <w:szCs w:val="18"/>
      <w:lang w:val="x-none"/>
    </w:rPr>
  </w:style>
  <w:style w:type="paragraph" w:customStyle="1" w:styleId="IND-ODSTAVEC">
    <w:name w:val="IND - ODSTAVEC"/>
    <w:basedOn w:val="Normln"/>
    <w:uiPriority w:val="99"/>
    <w:locked/>
    <w:rsid w:val="00E44482"/>
    <w:pPr>
      <w:tabs>
        <w:tab w:val="num" w:pos="720"/>
        <w:tab w:val="num" w:pos="3835"/>
      </w:tabs>
      <w:spacing w:before="60" w:after="140"/>
      <w:ind w:left="3835" w:hanging="432"/>
    </w:pPr>
    <w:rPr>
      <w:rFonts w:ascii="Calibri" w:hAnsi="Calibri" w:cs="Calibri"/>
    </w:rPr>
  </w:style>
  <w:style w:type="paragraph" w:customStyle="1" w:styleId="odstavectun">
    <w:name w:val="* odstavec tučně"/>
    <w:basedOn w:val="odstavec"/>
    <w:link w:val="odstavectunChar"/>
    <w:uiPriority w:val="99"/>
    <w:locked/>
    <w:rsid w:val="00E44482"/>
    <w:rPr>
      <w:b/>
      <w:bCs/>
    </w:rPr>
  </w:style>
  <w:style w:type="character" w:customStyle="1" w:styleId="odstavectunChar">
    <w:name w:val="* odstavec tučně Char"/>
    <w:link w:val="odstavectun"/>
    <w:uiPriority w:val="99"/>
    <w:locked/>
    <w:rsid w:val="00E44482"/>
    <w:rPr>
      <w:rFonts w:ascii="Arial" w:eastAsia="Times New Roman" w:hAnsi="Arial" w:cs="Times New Roman"/>
      <w:b/>
      <w:bCs/>
      <w:sz w:val="24"/>
      <w:szCs w:val="24"/>
      <w:lang w:val="x-none" w:eastAsia="x-none"/>
    </w:rPr>
  </w:style>
  <w:style w:type="character" w:customStyle="1" w:styleId="txtChar">
    <w:name w:val="txt Char"/>
    <w:uiPriority w:val="99"/>
    <w:locked/>
    <w:rsid w:val="00E44482"/>
    <w:rPr>
      <w:sz w:val="24"/>
      <w:szCs w:val="24"/>
    </w:rPr>
  </w:style>
  <w:style w:type="paragraph" w:customStyle="1" w:styleId="2odraz">
    <w:name w:val="2.odraz"/>
    <w:basedOn w:val="Normln"/>
    <w:uiPriority w:val="99"/>
    <w:locked/>
    <w:rsid w:val="00E44482"/>
    <w:pPr>
      <w:tabs>
        <w:tab w:val="num" w:pos="720"/>
      </w:tabs>
      <w:spacing w:after="0"/>
      <w:ind w:left="720" w:hanging="360"/>
    </w:pPr>
    <w:rPr>
      <w:lang w:eastAsia="cs-CZ"/>
    </w:rPr>
  </w:style>
  <w:style w:type="character" w:customStyle="1" w:styleId="Headline3Char1">
    <w:name w:val="Headline 3 Char1"/>
    <w:link w:val="Headline3"/>
    <w:uiPriority w:val="99"/>
    <w:locked/>
    <w:rsid w:val="00E44482"/>
    <w:rPr>
      <w:rFonts w:ascii="Times New Roman" w:eastAsia="Times New Roman" w:hAnsi="Times New Roman" w:cs="Times New Roman"/>
      <w:b/>
      <w:bCs/>
      <w:caps/>
      <w:smallCaps/>
      <w:kern w:val="32"/>
      <w:sz w:val="32"/>
      <w:szCs w:val="32"/>
      <w:lang w:eastAsia="cs-CZ"/>
    </w:rPr>
  </w:style>
  <w:style w:type="paragraph" w:styleId="Podnadpis">
    <w:name w:val="Subtitle"/>
    <w:basedOn w:val="Normln"/>
    <w:link w:val="PodnadpisChar"/>
    <w:uiPriority w:val="11"/>
    <w:rsid w:val="00E44482"/>
    <w:pPr>
      <w:spacing w:after="0"/>
      <w:jc w:val="left"/>
    </w:pPr>
    <w:rPr>
      <w:b/>
      <w:bCs/>
      <w:u w:val="single"/>
      <w:lang w:eastAsia="cs-CZ"/>
    </w:rPr>
  </w:style>
  <w:style w:type="character" w:customStyle="1" w:styleId="PodnadpisChar">
    <w:name w:val="Podnadpis Char"/>
    <w:basedOn w:val="Standardnpsmoodstavce"/>
    <w:link w:val="Podnadpis"/>
    <w:uiPriority w:val="11"/>
    <w:rsid w:val="00E44482"/>
    <w:rPr>
      <w:rFonts w:ascii="Times New Roman" w:eastAsia="Times New Roman" w:hAnsi="Times New Roman" w:cs="Times New Roman"/>
      <w:b/>
      <w:bCs/>
      <w:sz w:val="24"/>
      <w:szCs w:val="24"/>
      <w:u w:val="single"/>
      <w:lang w:eastAsia="cs-CZ"/>
    </w:rPr>
  </w:style>
  <w:style w:type="paragraph" w:styleId="Prosttext">
    <w:name w:val="Plain Text"/>
    <w:basedOn w:val="Normln"/>
    <w:link w:val="ProsttextChar"/>
    <w:uiPriority w:val="99"/>
    <w:rsid w:val="00E44482"/>
    <w:pPr>
      <w:spacing w:after="0"/>
      <w:jc w:val="left"/>
    </w:pPr>
    <w:rPr>
      <w:rFonts w:ascii="Calibri" w:hAnsi="Calibri" w:cs="Calibri"/>
      <w:lang w:eastAsia="cs-CZ"/>
    </w:rPr>
  </w:style>
  <w:style w:type="character" w:customStyle="1" w:styleId="ProsttextChar">
    <w:name w:val="Prostý text Char"/>
    <w:basedOn w:val="Standardnpsmoodstavce"/>
    <w:link w:val="Prosttext"/>
    <w:uiPriority w:val="99"/>
    <w:rsid w:val="00E44482"/>
    <w:rPr>
      <w:rFonts w:ascii="Calibri" w:eastAsia="Times New Roman" w:hAnsi="Calibri" w:cs="Calibri"/>
      <w:lang w:eastAsia="cs-CZ"/>
    </w:rPr>
  </w:style>
  <w:style w:type="paragraph" w:customStyle="1" w:styleId="Odstavec-innosti">
    <w:name w:val="Odstavec-činnosti"/>
    <w:basedOn w:val="Odstavecseseznamem1"/>
    <w:uiPriority w:val="99"/>
    <w:locked/>
    <w:rsid w:val="00E44482"/>
    <w:pPr>
      <w:numPr>
        <w:numId w:val="7"/>
      </w:numPr>
      <w:spacing w:after="0" w:line="276" w:lineRule="auto"/>
    </w:pPr>
  </w:style>
  <w:style w:type="character" w:customStyle="1" w:styleId="Ukotvenpoznmkypodarou">
    <w:name w:val="Ukotvení poznámky pod čarou"/>
    <w:locked/>
    <w:rsid w:val="00E44482"/>
    <w:rPr>
      <w:vertAlign w:val="superscript"/>
    </w:rPr>
  </w:style>
  <w:style w:type="paragraph" w:customStyle="1" w:styleId="Poznmkapodarou">
    <w:name w:val="Poznámka pod čarou"/>
    <w:basedOn w:val="Normln"/>
    <w:uiPriority w:val="99"/>
    <w:locked/>
    <w:rsid w:val="00E44482"/>
    <w:pPr>
      <w:widowControl/>
      <w:suppressAutoHyphens/>
      <w:adjustRightInd/>
      <w:spacing w:line="240" w:lineRule="auto"/>
      <w:textAlignment w:val="auto"/>
    </w:pPr>
    <w:rPr>
      <w:color w:val="00000A"/>
    </w:rPr>
  </w:style>
  <w:style w:type="character" w:customStyle="1" w:styleId="apple-converted-space">
    <w:name w:val="apple-converted-space"/>
    <w:basedOn w:val="Standardnpsmoodstavce"/>
    <w:uiPriority w:val="99"/>
    <w:locked/>
    <w:rsid w:val="00E44482"/>
  </w:style>
  <w:style w:type="character" w:styleId="Siln">
    <w:name w:val="Strong"/>
    <w:uiPriority w:val="22"/>
    <w:qFormat/>
    <w:rsid w:val="00E44482"/>
    <w:rPr>
      <w:b/>
      <w:bCs/>
    </w:rPr>
  </w:style>
  <w:style w:type="paragraph" w:customStyle="1" w:styleId="zkrakty">
    <w:name w:val="* zkrakty"/>
    <w:basedOn w:val="Normln"/>
    <w:uiPriority w:val="99"/>
    <w:locked/>
    <w:rsid w:val="00E44482"/>
    <w:pPr>
      <w:widowControl/>
      <w:adjustRightInd/>
      <w:spacing w:before="40" w:after="0" w:line="240" w:lineRule="auto"/>
      <w:ind w:left="1361" w:hanging="1361"/>
      <w:jc w:val="left"/>
      <w:textAlignment w:val="auto"/>
    </w:pPr>
    <w:rPr>
      <w:rFonts w:ascii="Arial" w:hAnsi="Arial" w:cs="Arial"/>
      <w:sz w:val="20"/>
      <w:szCs w:val="20"/>
      <w:lang w:eastAsia="cs-CZ"/>
    </w:rPr>
  </w:style>
  <w:style w:type="paragraph" w:customStyle="1" w:styleId="Tlotextu">
    <w:name w:val="Tělo textu"/>
    <w:basedOn w:val="Normln"/>
    <w:uiPriority w:val="99"/>
    <w:locked/>
    <w:rsid w:val="00E44482"/>
    <w:pPr>
      <w:suppressAutoHyphens/>
      <w:overflowPunct w:val="0"/>
      <w:adjustRightInd/>
      <w:spacing w:after="140" w:line="288" w:lineRule="auto"/>
    </w:pPr>
    <w:rPr>
      <w:color w:val="00000A"/>
    </w:rPr>
  </w:style>
  <w:style w:type="character" w:customStyle="1" w:styleId="Internetovodkaz">
    <w:name w:val="Internetový odkaz"/>
    <w:uiPriority w:val="99"/>
    <w:locked/>
    <w:rsid w:val="00E44482"/>
    <w:rPr>
      <w:rFonts w:ascii="Calibri" w:hAnsi="Calibri" w:cs="Calibri"/>
      <w:color w:val="0000FF"/>
      <w:sz w:val="20"/>
      <w:szCs w:val="20"/>
      <w:u w:val="single"/>
    </w:rPr>
  </w:style>
  <w:style w:type="paragraph" w:styleId="Zkladntext-prvnodsazen">
    <w:name w:val="Body Text First Indent"/>
    <w:basedOn w:val="Zkladntext"/>
    <w:link w:val="Zkladntext-prvnodsazenChar"/>
    <w:uiPriority w:val="99"/>
    <w:rsid w:val="00E44482"/>
    <w:pPr>
      <w:widowControl/>
      <w:adjustRightInd/>
      <w:spacing w:line="240" w:lineRule="auto"/>
      <w:ind w:firstLine="210"/>
      <w:textAlignment w:val="auto"/>
    </w:pPr>
  </w:style>
  <w:style w:type="character" w:customStyle="1" w:styleId="Zkladntext-prvnodsazenChar">
    <w:name w:val="Základní text - první odsazený Char"/>
    <w:basedOn w:val="ZkladntextChar"/>
    <w:link w:val="Zkladntext-prvnodsazen"/>
    <w:uiPriority w:val="99"/>
    <w:rsid w:val="00E44482"/>
    <w:rPr>
      <w:rFonts w:ascii="Calibri" w:eastAsia="Times New Roman" w:hAnsi="Calibri" w:cs="Calibri"/>
    </w:rPr>
  </w:style>
  <w:style w:type="paragraph" w:customStyle="1" w:styleId="Headline0proTP">
    <w:name w:val="Headline 0 pro TP"/>
    <w:basedOn w:val="Normln"/>
    <w:uiPriority w:val="99"/>
    <w:locked/>
    <w:rsid w:val="00E44482"/>
    <w:pPr>
      <w:widowControl/>
      <w:adjustRightInd/>
      <w:spacing w:before="120" w:line="240" w:lineRule="auto"/>
      <w:textAlignment w:val="auto"/>
    </w:pPr>
    <w:rPr>
      <w:b/>
      <w:bCs/>
      <w:sz w:val="32"/>
      <w:szCs w:val="32"/>
      <w:lang w:eastAsia="cs-CZ"/>
    </w:rPr>
  </w:style>
  <w:style w:type="paragraph" w:customStyle="1" w:styleId="Headline1proTP">
    <w:name w:val="Headline 1 pro TP"/>
    <w:basedOn w:val="Normln"/>
    <w:uiPriority w:val="99"/>
    <w:locked/>
    <w:rsid w:val="00E44482"/>
    <w:pPr>
      <w:widowControl/>
      <w:adjustRightInd/>
      <w:spacing w:before="120" w:line="240" w:lineRule="auto"/>
      <w:textAlignment w:val="auto"/>
    </w:pPr>
    <w:rPr>
      <w:b/>
      <w:bCs/>
      <w:sz w:val="32"/>
      <w:szCs w:val="32"/>
      <w:lang w:eastAsia="cs-CZ"/>
    </w:rPr>
  </w:style>
  <w:style w:type="paragraph" w:customStyle="1" w:styleId="Headline2proTP">
    <w:name w:val="Headline 2 pro TP"/>
    <w:basedOn w:val="Normln"/>
    <w:uiPriority w:val="99"/>
    <w:locked/>
    <w:rsid w:val="00E44482"/>
    <w:pPr>
      <w:widowControl/>
      <w:adjustRightInd/>
      <w:spacing w:before="100" w:beforeAutospacing="1" w:line="240" w:lineRule="auto"/>
      <w:ind w:left="142"/>
      <w:textAlignment w:val="auto"/>
    </w:pPr>
    <w:rPr>
      <w:b/>
      <w:bCs/>
      <w:i/>
      <w:iCs/>
      <w:sz w:val="32"/>
      <w:szCs w:val="32"/>
      <w:lang w:eastAsia="cs-CZ"/>
    </w:rPr>
  </w:style>
  <w:style w:type="paragraph" w:customStyle="1" w:styleId="Msmt-TABULKA">
    <w:name w:val="Msmt-TABULKA"/>
    <w:basedOn w:val="Normln"/>
    <w:locked/>
    <w:rsid w:val="00E44482"/>
    <w:pPr>
      <w:spacing w:before="60" w:after="60"/>
      <w:ind w:right="-2"/>
      <w:jc w:val="center"/>
    </w:pPr>
    <w:rPr>
      <w:rFonts w:ascii="Calibri" w:hAnsi="Calibri" w:cs="Calibri"/>
    </w:rPr>
  </w:style>
  <w:style w:type="paragraph" w:customStyle="1" w:styleId="msmt-nadpis-tabulky-grafu">
    <w:name w:val="msmt-nadpis-tabulky-grafu"/>
    <w:basedOn w:val="Normln"/>
    <w:link w:val="msmt-nadpis-tabulky-grafuChar"/>
    <w:uiPriority w:val="99"/>
    <w:locked/>
    <w:rsid w:val="00E44482"/>
    <w:rPr>
      <w:rFonts w:ascii="Calibri" w:hAnsi="Calibri" w:cs="Calibri"/>
      <w:b/>
      <w:bCs/>
      <w:color w:val="4B8E98"/>
    </w:rPr>
  </w:style>
  <w:style w:type="paragraph" w:customStyle="1" w:styleId="msmt-tabulka0">
    <w:name w:val="msmt-tabulka"/>
    <w:basedOn w:val="Normln"/>
    <w:link w:val="msmt-tabulkaChar"/>
    <w:uiPriority w:val="99"/>
    <w:locked/>
    <w:rsid w:val="00E44482"/>
    <w:pPr>
      <w:spacing w:before="60" w:after="60"/>
      <w:ind w:right="-2"/>
      <w:jc w:val="center"/>
    </w:pPr>
    <w:rPr>
      <w:rFonts w:ascii="Calibri" w:hAnsi="Calibri" w:cs="Calibri"/>
      <w:sz w:val="20"/>
      <w:szCs w:val="20"/>
    </w:rPr>
  </w:style>
  <w:style w:type="character" w:customStyle="1" w:styleId="msmt-nadpis-tabulky-grafuChar">
    <w:name w:val="msmt-nadpis-tabulky-grafu Char"/>
    <w:link w:val="msmt-nadpis-tabulky-grafu"/>
    <w:uiPriority w:val="99"/>
    <w:locked/>
    <w:rsid w:val="00E44482"/>
    <w:rPr>
      <w:rFonts w:ascii="Calibri" w:eastAsia="Times New Roman" w:hAnsi="Calibri" w:cs="Calibri"/>
      <w:b/>
      <w:bCs/>
      <w:color w:val="4B8E98"/>
      <w:sz w:val="24"/>
      <w:szCs w:val="24"/>
    </w:rPr>
  </w:style>
  <w:style w:type="character" w:customStyle="1" w:styleId="msmt-tabulkaChar">
    <w:name w:val="msmt-tabulka Char"/>
    <w:link w:val="msmt-tabulka0"/>
    <w:uiPriority w:val="99"/>
    <w:locked/>
    <w:rsid w:val="00E44482"/>
    <w:rPr>
      <w:rFonts w:ascii="Calibri" w:eastAsia="Times New Roman" w:hAnsi="Calibri" w:cs="Calibri"/>
      <w:sz w:val="20"/>
      <w:szCs w:val="20"/>
    </w:rPr>
  </w:style>
  <w:style w:type="paragraph" w:customStyle="1" w:styleId="Textslovnicek">
    <w:name w:val="Text slovnicek"/>
    <w:basedOn w:val="Normln"/>
    <w:link w:val="TextslovnicekChar"/>
    <w:uiPriority w:val="99"/>
    <w:locked/>
    <w:rsid w:val="00E44482"/>
    <w:pPr>
      <w:widowControl/>
      <w:shd w:val="clear" w:color="auto" w:fill="FFFFFF"/>
      <w:adjustRightInd/>
      <w:spacing w:after="200" w:line="288" w:lineRule="auto"/>
      <w:textAlignment w:val="auto"/>
    </w:pPr>
    <w:rPr>
      <w:rFonts w:ascii="Arial" w:hAnsi="Arial" w:cs="Arial"/>
      <w:color w:val="000000"/>
      <w:lang w:eastAsia="cs-CZ"/>
    </w:rPr>
  </w:style>
  <w:style w:type="character" w:customStyle="1" w:styleId="TextslovnicekChar">
    <w:name w:val="Text slovnicek Char"/>
    <w:link w:val="Textslovnicek"/>
    <w:uiPriority w:val="99"/>
    <w:locked/>
    <w:rsid w:val="00E44482"/>
    <w:rPr>
      <w:rFonts w:ascii="Arial" w:eastAsia="Times New Roman" w:hAnsi="Arial" w:cs="Arial"/>
      <w:color w:val="000000"/>
      <w:shd w:val="clear" w:color="auto" w:fill="FFFFFF"/>
      <w:lang w:eastAsia="cs-CZ"/>
    </w:rPr>
  </w:style>
  <w:style w:type="paragraph" w:customStyle="1" w:styleId="HlavnNadpis">
    <w:name w:val="HlavníNadpis"/>
    <w:basedOn w:val="Nadpis1"/>
    <w:uiPriority w:val="99"/>
    <w:locked/>
    <w:rsid w:val="00E44482"/>
    <w:pPr>
      <w:keepLines/>
      <w:widowControl/>
      <w:adjustRightInd/>
      <w:spacing w:after="240" w:line="276" w:lineRule="auto"/>
      <w:ind w:left="284" w:hanging="284"/>
      <w:textAlignment w:val="auto"/>
    </w:pPr>
    <w:rPr>
      <w:rFonts w:ascii="Calibri" w:hAnsi="Calibri" w:cs="Calibri"/>
      <w:caps/>
      <w:kern w:val="0"/>
      <w:sz w:val="28"/>
      <w:szCs w:val="28"/>
    </w:rPr>
  </w:style>
  <w:style w:type="paragraph" w:customStyle="1" w:styleId="Ustanoven">
    <w:name w:val="Ustanovení"/>
    <w:basedOn w:val="Normln"/>
    <w:link w:val="UstanovenChar"/>
    <w:uiPriority w:val="99"/>
    <w:locked/>
    <w:rsid w:val="00E44482"/>
    <w:pPr>
      <w:widowControl/>
      <w:adjustRightInd/>
      <w:spacing w:line="276" w:lineRule="auto"/>
      <w:ind w:left="710" w:hanging="284"/>
      <w:textAlignment w:val="auto"/>
    </w:pPr>
    <w:rPr>
      <w:rFonts w:ascii="Calibri" w:hAnsi="Calibri" w:cs="Calibri"/>
    </w:rPr>
  </w:style>
  <w:style w:type="character" w:customStyle="1" w:styleId="UstanovenChar">
    <w:name w:val="Ustanovení Char"/>
    <w:link w:val="Ustanoven"/>
    <w:uiPriority w:val="99"/>
    <w:locked/>
    <w:rsid w:val="00E44482"/>
    <w:rPr>
      <w:rFonts w:ascii="Calibri" w:eastAsia="Times New Roman" w:hAnsi="Calibri" w:cs="Calibri"/>
    </w:rPr>
  </w:style>
  <w:style w:type="paragraph" w:customStyle="1" w:styleId="Styl7">
    <w:name w:val="Styl7"/>
    <w:basedOn w:val="Styl1"/>
    <w:link w:val="Styl7Char"/>
    <w:uiPriority w:val="99"/>
    <w:locked/>
    <w:rsid w:val="00E44482"/>
    <w:pPr>
      <w:numPr>
        <w:ilvl w:val="4"/>
      </w:numPr>
      <w:ind w:left="794" w:hanging="794"/>
      <w:outlineLvl w:val="4"/>
    </w:pPr>
    <w:rPr>
      <w:lang w:eastAsia="cs-CZ"/>
    </w:rPr>
  </w:style>
  <w:style w:type="character" w:customStyle="1" w:styleId="Styl7Char">
    <w:name w:val="Styl7 Char"/>
    <w:link w:val="Styl7"/>
    <w:uiPriority w:val="99"/>
    <w:locked/>
    <w:rsid w:val="00E44482"/>
    <w:rPr>
      <w:rFonts w:ascii="Calibri" w:eastAsia="Times New Roman" w:hAnsi="Calibri" w:cs="Calibri"/>
      <w:b/>
      <w:bCs/>
      <w:sz w:val="28"/>
      <w:szCs w:val="28"/>
      <w:lang w:eastAsia="cs-CZ"/>
    </w:rPr>
  </w:style>
  <w:style w:type="paragraph" w:customStyle="1" w:styleId="Odstavecseseznamem11">
    <w:name w:val="Odstavec se seznamem11"/>
    <w:basedOn w:val="Normln"/>
    <w:uiPriority w:val="99"/>
    <w:locked/>
    <w:rsid w:val="00E44482"/>
    <w:pPr>
      <w:widowControl/>
      <w:adjustRightInd/>
      <w:spacing w:after="0" w:line="240" w:lineRule="auto"/>
      <w:ind w:left="720"/>
      <w:jc w:val="left"/>
      <w:textAlignment w:val="auto"/>
    </w:pPr>
    <w:rPr>
      <w:lang w:eastAsia="cs-CZ"/>
    </w:rPr>
  </w:style>
  <w:style w:type="character" w:customStyle="1" w:styleId="PPZPtextCharCharChar">
    <w:name w:val="PPZP text Char Char Char"/>
    <w:link w:val="PPZPtextCharChar"/>
    <w:uiPriority w:val="99"/>
    <w:locked/>
    <w:rsid w:val="00E44482"/>
    <w:rPr>
      <w:rFonts w:ascii="Arial" w:hAnsi="Arial" w:cs="Arial"/>
      <w:sz w:val="24"/>
      <w:szCs w:val="24"/>
    </w:rPr>
  </w:style>
  <w:style w:type="character" w:customStyle="1" w:styleId="odrazkykulateuroven1CharCharChar">
    <w:name w:val="odrazky kulate uroven 1 Char Char Char"/>
    <w:link w:val="odrazkykulateuroven1CharChar"/>
    <w:uiPriority w:val="99"/>
    <w:locked/>
    <w:rsid w:val="00E44482"/>
    <w:rPr>
      <w:rFonts w:ascii="Arial" w:hAnsi="Arial" w:cs="Arial"/>
      <w:sz w:val="24"/>
      <w:szCs w:val="24"/>
    </w:rPr>
  </w:style>
  <w:style w:type="paragraph" w:customStyle="1" w:styleId="PPZPtextCharChar">
    <w:name w:val="PPZP text Char Char"/>
    <w:basedOn w:val="Normln"/>
    <w:link w:val="PPZPtextCharCharChar"/>
    <w:uiPriority w:val="99"/>
    <w:locked/>
    <w:rsid w:val="00E44482"/>
    <w:pPr>
      <w:widowControl/>
      <w:adjustRightInd/>
      <w:spacing w:before="120" w:after="0" w:line="240" w:lineRule="auto"/>
      <w:textAlignment w:val="auto"/>
    </w:pPr>
    <w:rPr>
      <w:rFonts w:ascii="Arial" w:hAnsi="Arial" w:cs="Arial"/>
    </w:rPr>
  </w:style>
  <w:style w:type="paragraph" w:customStyle="1" w:styleId="odrazkykulateuroven1CharChar">
    <w:name w:val="odrazky kulate uroven 1 Char Char"/>
    <w:basedOn w:val="PPZPtextCharChar"/>
    <w:link w:val="odrazkykulateuroven1CharCharChar"/>
    <w:uiPriority w:val="99"/>
    <w:locked/>
    <w:rsid w:val="00E44482"/>
    <w:pPr>
      <w:spacing w:after="120"/>
    </w:pPr>
  </w:style>
  <w:style w:type="paragraph" w:customStyle="1" w:styleId="Point0number">
    <w:name w:val="Point 0 (number)"/>
    <w:basedOn w:val="Normln"/>
    <w:uiPriority w:val="99"/>
    <w:locked/>
    <w:rsid w:val="00E44482"/>
    <w:pPr>
      <w:widowControl/>
      <w:tabs>
        <w:tab w:val="num" w:pos="850"/>
      </w:tabs>
      <w:adjustRightInd/>
      <w:spacing w:before="120" w:line="240" w:lineRule="auto"/>
      <w:ind w:left="850" w:hanging="850"/>
      <w:textAlignment w:val="auto"/>
    </w:pPr>
  </w:style>
  <w:style w:type="paragraph" w:customStyle="1" w:styleId="Point1number">
    <w:name w:val="Point 1 (number)"/>
    <w:basedOn w:val="Normln"/>
    <w:uiPriority w:val="99"/>
    <w:locked/>
    <w:rsid w:val="00E44482"/>
    <w:pPr>
      <w:widowControl/>
      <w:tabs>
        <w:tab w:val="num" w:pos="1417"/>
      </w:tabs>
      <w:adjustRightInd/>
      <w:spacing w:before="120" w:line="240" w:lineRule="auto"/>
      <w:ind w:left="1417" w:hanging="567"/>
      <w:textAlignment w:val="auto"/>
    </w:pPr>
  </w:style>
  <w:style w:type="paragraph" w:customStyle="1" w:styleId="Point2number">
    <w:name w:val="Point 2 (number)"/>
    <w:basedOn w:val="Normln"/>
    <w:uiPriority w:val="99"/>
    <w:locked/>
    <w:rsid w:val="00E44482"/>
    <w:pPr>
      <w:widowControl/>
      <w:tabs>
        <w:tab w:val="num" w:pos="1984"/>
      </w:tabs>
      <w:adjustRightInd/>
      <w:spacing w:before="120" w:line="240" w:lineRule="auto"/>
      <w:ind w:left="1984" w:hanging="567"/>
      <w:textAlignment w:val="auto"/>
    </w:pPr>
  </w:style>
  <w:style w:type="paragraph" w:customStyle="1" w:styleId="Point3number">
    <w:name w:val="Point 3 (number)"/>
    <w:basedOn w:val="Normln"/>
    <w:uiPriority w:val="99"/>
    <w:locked/>
    <w:rsid w:val="00E44482"/>
    <w:pPr>
      <w:widowControl/>
      <w:tabs>
        <w:tab w:val="num" w:pos="2551"/>
      </w:tabs>
      <w:adjustRightInd/>
      <w:spacing w:before="120" w:line="240" w:lineRule="auto"/>
      <w:ind w:left="2551" w:hanging="567"/>
      <w:textAlignment w:val="auto"/>
    </w:pPr>
  </w:style>
  <w:style w:type="paragraph" w:customStyle="1" w:styleId="Point0letter">
    <w:name w:val="Point 0 (letter)"/>
    <w:basedOn w:val="Normln"/>
    <w:uiPriority w:val="99"/>
    <w:locked/>
    <w:rsid w:val="00E44482"/>
    <w:pPr>
      <w:widowControl/>
      <w:tabs>
        <w:tab w:val="num" w:pos="850"/>
      </w:tabs>
      <w:adjustRightInd/>
      <w:spacing w:before="120" w:line="240" w:lineRule="auto"/>
      <w:ind w:left="850" w:hanging="850"/>
      <w:textAlignment w:val="auto"/>
    </w:pPr>
  </w:style>
  <w:style w:type="paragraph" w:customStyle="1" w:styleId="Point1letter">
    <w:name w:val="Point 1 (letter)"/>
    <w:basedOn w:val="Normln"/>
    <w:uiPriority w:val="99"/>
    <w:locked/>
    <w:rsid w:val="00E44482"/>
    <w:pPr>
      <w:widowControl/>
      <w:tabs>
        <w:tab w:val="num" w:pos="1417"/>
      </w:tabs>
      <w:adjustRightInd/>
      <w:spacing w:before="120" w:line="240" w:lineRule="auto"/>
      <w:ind w:left="1417" w:hanging="567"/>
      <w:textAlignment w:val="auto"/>
    </w:pPr>
  </w:style>
  <w:style w:type="paragraph" w:customStyle="1" w:styleId="Point2letter">
    <w:name w:val="Point 2 (letter)"/>
    <w:basedOn w:val="Normln"/>
    <w:uiPriority w:val="99"/>
    <w:locked/>
    <w:rsid w:val="00E44482"/>
    <w:pPr>
      <w:widowControl/>
      <w:tabs>
        <w:tab w:val="num" w:pos="1984"/>
      </w:tabs>
      <w:adjustRightInd/>
      <w:spacing w:before="120" w:line="240" w:lineRule="auto"/>
      <w:ind w:left="1984" w:hanging="567"/>
      <w:textAlignment w:val="auto"/>
    </w:pPr>
  </w:style>
  <w:style w:type="paragraph" w:customStyle="1" w:styleId="Point3letter">
    <w:name w:val="Point 3 (letter)"/>
    <w:basedOn w:val="Normln"/>
    <w:uiPriority w:val="99"/>
    <w:locked/>
    <w:rsid w:val="00E44482"/>
    <w:pPr>
      <w:widowControl/>
      <w:tabs>
        <w:tab w:val="num" w:pos="2551"/>
      </w:tabs>
      <w:adjustRightInd/>
      <w:spacing w:before="120" w:line="240" w:lineRule="auto"/>
      <w:ind w:left="2551" w:hanging="567"/>
      <w:textAlignment w:val="auto"/>
    </w:pPr>
  </w:style>
  <w:style w:type="paragraph" w:customStyle="1" w:styleId="Point4letter">
    <w:name w:val="Point 4 (letter)"/>
    <w:basedOn w:val="Normln"/>
    <w:uiPriority w:val="99"/>
    <w:locked/>
    <w:rsid w:val="00E44482"/>
    <w:pPr>
      <w:widowControl/>
      <w:tabs>
        <w:tab w:val="num" w:pos="3118"/>
      </w:tabs>
      <w:adjustRightInd/>
      <w:spacing w:before="120" w:line="240" w:lineRule="auto"/>
      <w:ind w:left="3118" w:hanging="567"/>
      <w:textAlignment w:val="auto"/>
    </w:pPr>
  </w:style>
  <w:style w:type="paragraph" w:customStyle="1" w:styleId="Odstavecseseznamem2">
    <w:name w:val="Odstavec se seznamem2"/>
    <w:basedOn w:val="Normln"/>
    <w:uiPriority w:val="99"/>
    <w:locked/>
    <w:rsid w:val="00E44482"/>
    <w:pPr>
      <w:widowControl/>
      <w:adjustRightInd/>
      <w:spacing w:line="240" w:lineRule="auto"/>
      <w:ind w:left="720"/>
      <w:textAlignment w:val="auto"/>
    </w:pPr>
    <w:rPr>
      <w:rFonts w:ascii="Calibri" w:hAnsi="Calibri" w:cs="Calibri"/>
      <w:sz w:val="20"/>
      <w:szCs w:val="20"/>
      <w:lang w:val="en-GB" w:eastAsia="cs-CZ"/>
    </w:rPr>
  </w:style>
  <w:style w:type="paragraph" w:customStyle="1" w:styleId="sss">
    <w:name w:val="sss"/>
    <w:basedOn w:val="Normln"/>
    <w:next w:val="Normln"/>
    <w:uiPriority w:val="99"/>
    <w:locked/>
    <w:rsid w:val="00E44482"/>
    <w:pPr>
      <w:keepNext/>
      <w:widowControl/>
      <w:adjustRightInd/>
      <w:spacing w:before="240" w:after="240" w:line="240" w:lineRule="auto"/>
      <w:ind w:left="1797" w:hanging="360"/>
      <w:jc w:val="left"/>
      <w:textAlignment w:val="auto"/>
      <w:outlineLvl w:val="3"/>
    </w:pPr>
    <w:rPr>
      <w:b/>
      <w:bCs/>
    </w:rPr>
  </w:style>
  <w:style w:type="paragraph" w:styleId="Textvysvtlivek">
    <w:name w:val="endnote text"/>
    <w:basedOn w:val="Normln"/>
    <w:link w:val="TextvysvtlivekChar"/>
    <w:uiPriority w:val="99"/>
    <w:semiHidden/>
    <w:rsid w:val="00E44482"/>
    <w:pPr>
      <w:spacing w:after="0" w:line="240" w:lineRule="auto"/>
    </w:pPr>
    <w:rPr>
      <w:sz w:val="20"/>
      <w:szCs w:val="20"/>
    </w:rPr>
  </w:style>
  <w:style w:type="character" w:customStyle="1" w:styleId="TextvysvtlivekChar">
    <w:name w:val="Text vysvětlivek Char"/>
    <w:basedOn w:val="Standardnpsmoodstavce"/>
    <w:link w:val="Textvysvtlivek"/>
    <w:uiPriority w:val="99"/>
    <w:semiHidden/>
    <w:rsid w:val="00E44482"/>
    <w:rPr>
      <w:rFonts w:ascii="Times New Roman" w:eastAsia="Times New Roman" w:hAnsi="Times New Roman" w:cs="Times New Roman"/>
      <w:sz w:val="20"/>
      <w:szCs w:val="20"/>
    </w:rPr>
  </w:style>
  <w:style w:type="character" w:styleId="Odkaznavysvtlivky">
    <w:name w:val="endnote reference"/>
    <w:uiPriority w:val="99"/>
    <w:semiHidden/>
    <w:rsid w:val="00E44482"/>
    <w:rPr>
      <w:vertAlign w:val="superscript"/>
    </w:rPr>
  </w:style>
  <w:style w:type="paragraph" w:customStyle="1" w:styleId="Luk">
    <w:name w:val="Lukáš"/>
    <w:uiPriority w:val="99"/>
    <w:locked/>
    <w:rsid w:val="00E44482"/>
    <w:pPr>
      <w:widowControl w:val="0"/>
      <w:tabs>
        <w:tab w:val="left" w:pos="1100"/>
        <w:tab w:val="left" w:pos="1474"/>
        <w:tab w:val="left" w:pos="1757"/>
      </w:tabs>
      <w:suppressAutoHyphens/>
      <w:spacing w:after="0" w:line="200" w:lineRule="atLeast"/>
      <w:ind w:left="737"/>
      <w:jc w:val="both"/>
    </w:pPr>
    <w:rPr>
      <w:rFonts w:ascii="Times New Roman" w:eastAsia="Times New Roman" w:hAnsi="Times New Roman" w:cs="Times New Roman"/>
      <w:sz w:val="24"/>
      <w:szCs w:val="24"/>
      <w:lang w:eastAsia="cs-CZ"/>
    </w:rPr>
  </w:style>
  <w:style w:type="table" w:customStyle="1" w:styleId="Mkatabulky3">
    <w:name w:val="Mřížka tabulky3"/>
    <w:uiPriority w:val="99"/>
    <w:locked/>
    <w:rsid w:val="00E44482"/>
    <w:pPr>
      <w:spacing w:after="120" w:line="240" w:lineRule="auto"/>
      <w:jc w:val="both"/>
    </w:pPr>
    <w:rPr>
      <w:rFonts w:ascii="Times New Roman" w:eastAsia="Times New Roman" w:hAnsi="Times New Roman" w:cs="Times New Roman"/>
      <w:sz w:val="20"/>
      <w:szCs w:val="20"/>
      <w:lang w:eastAsia="cs-CZ"/>
    </w:rPr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  <w:tblCellMar>
        <w:top w:w="0" w:type="dxa"/>
        <w:left w:w="108" w:type="dxa"/>
        <w:bottom w:w="0" w:type="dxa"/>
        <w:right w:w="108" w:type="dxa"/>
      </w:tblCellMar>
    </w:tblPr>
  </w:style>
  <w:style w:type="character" w:customStyle="1" w:styleId="controllabel">
    <w:name w:val="control_label"/>
    <w:basedOn w:val="Standardnpsmoodstavce"/>
    <w:uiPriority w:val="99"/>
    <w:locked/>
    <w:rsid w:val="00E44482"/>
  </w:style>
  <w:style w:type="numbering" w:customStyle="1" w:styleId="Styl4">
    <w:name w:val="Styl4"/>
    <w:locked/>
    <w:rsid w:val="00E44482"/>
    <w:pPr>
      <w:numPr>
        <w:numId w:val="4"/>
      </w:numPr>
    </w:pPr>
  </w:style>
  <w:style w:type="numbering" w:customStyle="1" w:styleId="Styl3">
    <w:name w:val="Styl3"/>
    <w:locked/>
    <w:rsid w:val="00E44482"/>
    <w:pPr>
      <w:numPr>
        <w:numId w:val="3"/>
      </w:numPr>
    </w:pPr>
  </w:style>
  <w:style w:type="paragraph" w:styleId="Revize">
    <w:name w:val="Revision"/>
    <w:hidden/>
    <w:uiPriority w:val="99"/>
    <w:semiHidden/>
    <w:rsid w:val="00E44482"/>
    <w:pPr>
      <w:spacing w:after="0" w:line="240" w:lineRule="auto"/>
    </w:pPr>
    <w:rPr>
      <w:rFonts w:ascii="Times New Roman" w:eastAsia="Times New Roman" w:hAnsi="Times New Roman" w:cs="Times New Roman"/>
      <w:sz w:val="24"/>
      <w:szCs w:val="24"/>
    </w:rPr>
  </w:style>
  <w:style w:type="paragraph" w:customStyle="1" w:styleId="B1">
    <w:name w:val="B1"/>
    <w:next w:val="Normln"/>
    <w:link w:val="B1Char"/>
    <w:autoRedefine/>
    <w:locked/>
    <w:rsid w:val="00E44482"/>
    <w:pPr>
      <w:spacing w:after="120" w:line="240" w:lineRule="auto"/>
    </w:pPr>
    <w:rPr>
      <w:rFonts w:ascii="Arial" w:eastAsia="Calibri" w:hAnsi="Arial" w:cs="Arial"/>
      <w:b/>
      <w:caps/>
      <w:sz w:val="28"/>
      <w:szCs w:val="28"/>
    </w:rPr>
  </w:style>
  <w:style w:type="character" w:customStyle="1" w:styleId="B1Char">
    <w:name w:val="B1 Char"/>
    <w:link w:val="B1"/>
    <w:rsid w:val="00E44482"/>
    <w:rPr>
      <w:rFonts w:ascii="Arial" w:eastAsia="Calibri" w:hAnsi="Arial" w:cs="Arial"/>
      <w:b/>
      <w:caps/>
      <w:sz w:val="28"/>
      <w:szCs w:val="28"/>
    </w:rPr>
  </w:style>
  <w:style w:type="paragraph" w:styleId="Odstavecseseznamem">
    <w:name w:val="List Paragraph"/>
    <w:aliases w:val="Odstavec se seznamem5,List Paragraph,název výzvy,My Style 1,List Paragraph1,Conclusion de partie,Fiche List Paragraph,List Paragraph (Czech Tourism),Seznam - odrážky,_Odstavec se seznamem,A-Odrážky1,Odstavec_muj1,Odstavec_muj2,Nad1"/>
    <w:basedOn w:val="Normln"/>
    <w:uiPriority w:val="34"/>
    <w:qFormat/>
    <w:rsid w:val="001B7DDD"/>
    <w:pPr>
      <w:ind w:left="708"/>
    </w:pPr>
    <w:rPr>
      <w:szCs w:val="20"/>
    </w:rPr>
  </w:style>
  <w:style w:type="character" w:customStyle="1" w:styleId="h1a1">
    <w:name w:val="h1a1"/>
    <w:basedOn w:val="Standardnpsmoodstavce"/>
    <w:locked/>
    <w:rsid w:val="00E44482"/>
    <w:rPr>
      <w:vanish w:val="0"/>
      <w:webHidden w:val="0"/>
      <w:sz w:val="24"/>
      <w:szCs w:val="24"/>
      <w:specVanish w:val="0"/>
    </w:rPr>
  </w:style>
  <w:style w:type="paragraph" w:customStyle="1" w:styleId="OM-Nadpis1">
    <w:name w:val="OM - Nadpis 1"/>
    <w:basedOn w:val="Nadpis1"/>
    <w:link w:val="OM-Nadpis1Char"/>
    <w:qFormat/>
    <w:rsid w:val="001B7DDD"/>
    <w:pPr>
      <w:pageBreakBefore/>
      <w:numPr>
        <w:numId w:val="11"/>
      </w:numPr>
      <w:spacing w:before="480" w:after="480" w:line="240" w:lineRule="auto"/>
    </w:pPr>
    <w:rPr>
      <w:rFonts w:cs="Arial"/>
      <w:caps/>
      <w:smallCaps w:val="0"/>
      <w:color w:val="173271"/>
      <w:sz w:val="28"/>
    </w:rPr>
  </w:style>
  <w:style w:type="paragraph" w:customStyle="1" w:styleId="OM-Nadpis2">
    <w:name w:val="OM - Nadpis 2"/>
    <w:basedOn w:val="Nadpis2"/>
    <w:link w:val="OM-Nadpis2Char"/>
    <w:qFormat/>
    <w:rsid w:val="00142677"/>
    <w:pPr>
      <w:keepNext w:val="0"/>
      <w:numPr>
        <w:ilvl w:val="1"/>
        <w:numId w:val="11"/>
      </w:numPr>
      <w:spacing w:before="480" w:after="360"/>
    </w:pPr>
    <w:rPr>
      <w:rFonts w:asciiTheme="minorHAnsi" w:hAnsiTheme="minorHAnsi"/>
      <w:caps/>
    </w:rPr>
  </w:style>
  <w:style w:type="character" w:customStyle="1" w:styleId="OM-Nadpis1Char">
    <w:name w:val="OM - Nadpis 1 Char"/>
    <w:basedOn w:val="Nadpis1Char"/>
    <w:link w:val="OM-Nadpis1"/>
    <w:rsid w:val="001B7DDD"/>
    <w:rPr>
      <w:rFonts w:ascii="Times New Roman" w:eastAsia="Times New Roman" w:hAnsi="Times New Roman" w:cs="Arial"/>
      <w:b/>
      <w:bCs/>
      <w:caps/>
      <w:smallCaps w:val="0"/>
      <w:color w:val="173271"/>
      <w:kern w:val="32"/>
      <w:sz w:val="28"/>
      <w:szCs w:val="32"/>
    </w:rPr>
  </w:style>
  <w:style w:type="paragraph" w:customStyle="1" w:styleId="OM-nadpis3">
    <w:name w:val="OM - nadpis 3"/>
    <w:basedOn w:val="Nadpis3"/>
    <w:link w:val="OM-nadpis3Char"/>
    <w:qFormat/>
    <w:rsid w:val="001864F1"/>
    <w:pPr>
      <w:numPr>
        <w:ilvl w:val="2"/>
        <w:numId w:val="11"/>
      </w:numPr>
      <w:spacing w:before="480" w:line="240" w:lineRule="auto"/>
      <w:jc w:val="both"/>
      <w:textAlignment w:val="auto"/>
    </w:pPr>
    <w:rPr>
      <w:rFonts w:asciiTheme="minorHAnsi" w:hAnsiTheme="minorHAnsi" w:cs="Arial"/>
      <w:bCs w:val="0"/>
      <w:caps/>
      <w:color w:val="173271"/>
      <w:sz w:val="22"/>
      <w14:scene3d>
        <w14:camera w14:prst="orthographicFront"/>
        <w14:lightRig w14:rig="threePt" w14:dir="t">
          <w14:rot w14:lat="0" w14:lon="0" w14:rev="0"/>
        </w14:lightRig>
      </w14:scene3d>
    </w:rPr>
  </w:style>
  <w:style w:type="character" w:customStyle="1" w:styleId="OM-Nadpis2Char">
    <w:name w:val="OM - Nadpis 2 Char"/>
    <w:basedOn w:val="Nadpis2Char"/>
    <w:link w:val="OM-Nadpis2"/>
    <w:rsid w:val="00142677"/>
    <w:rPr>
      <w:rFonts w:ascii="Montserrat" w:hAnsi="Montserrat" w:cs="Arial"/>
      <w:b/>
      <w:caps/>
      <w:color w:val="173271"/>
      <w:sz w:val="24"/>
      <w:szCs w:val="32"/>
      <w14:scene3d>
        <w14:camera w14:prst="orthographicFront"/>
        <w14:lightRig w14:rig="threePt" w14:dir="t">
          <w14:rot w14:lat="0" w14:lon="0" w14:rev="0"/>
        </w14:lightRig>
      </w14:scene3d>
    </w:rPr>
  </w:style>
  <w:style w:type="paragraph" w:customStyle="1" w:styleId="OM-Nadpis4">
    <w:name w:val="OM - Nadpis 4"/>
    <w:basedOn w:val="Nadpis40"/>
    <w:link w:val="OM-Nadpis4Char"/>
    <w:qFormat/>
    <w:rsid w:val="00B93183"/>
    <w:pPr>
      <w:numPr>
        <w:numId w:val="11"/>
      </w:numPr>
      <w:spacing w:after="120" w:line="240" w:lineRule="auto"/>
    </w:pPr>
    <w:rPr>
      <w:rFonts w:asciiTheme="minorHAnsi" w:hAnsiTheme="minorHAnsi"/>
      <w:color w:val="173271"/>
      <w:szCs w:val="20"/>
    </w:rPr>
  </w:style>
  <w:style w:type="character" w:customStyle="1" w:styleId="OM-nadpis3Char">
    <w:name w:val="OM - nadpis 3 Char"/>
    <w:basedOn w:val="Styl1Char"/>
    <w:link w:val="OM-nadpis3"/>
    <w:rsid w:val="001864F1"/>
    <w:rPr>
      <w:rFonts w:ascii="Calibri" w:eastAsia="Times New Roman" w:hAnsi="Calibri" w:cs="Arial"/>
      <w:b/>
      <w:bCs w:val="0"/>
      <w:caps/>
      <w:color w:val="173271"/>
      <w:sz w:val="28"/>
      <w:szCs w:val="28"/>
      <w14:scene3d>
        <w14:camera w14:prst="orthographicFront"/>
        <w14:lightRig w14:rig="threePt" w14:dir="t">
          <w14:rot w14:lat="0" w14:lon="0" w14:rev="0"/>
        </w14:lightRig>
      </w14:scene3d>
    </w:rPr>
  </w:style>
  <w:style w:type="paragraph" w:customStyle="1" w:styleId="OM-Normln">
    <w:name w:val="OM - Normální"/>
    <w:basedOn w:val="Normln"/>
    <w:link w:val="OM-NormlnChar"/>
    <w:qFormat/>
    <w:rsid w:val="005A22B4"/>
    <w:pPr>
      <w:widowControl/>
      <w:spacing w:before="120" w:line="240" w:lineRule="auto"/>
    </w:pPr>
    <w:rPr>
      <w:rFonts w:cs="Arial"/>
      <w:lang w:eastAsia="cs-CZ"/>
    </w:rPr>
  </w:style>
  <w:style w:type="character" w:customStyle="1" w:styleId="OM-Nadpis4Char">
    <w:name w:val="OM - Nadpis 4 Char"/>
    <w:basedOn w:val="Styl5Char"/>
    <w:link w:val="OM-Nadpis4"/>
    <w:rsid w:val="00B93183"/>
    <w:rPr>
      <w:rFonts w:ascii="Calibri" w:eastAsia="Times New Roman" w:hAnsi="Calibri" w:cs="Arial"/>
      <w:b/>
      <w:bCs w:val="0"/>
      <w:color w:val="173271"/>
      <w:sz w:val="28"/>
      <w:szCs w:val="20"/>
      <w:lang w:eastAsia="cs-CZ"/>
      <w14:scene3d>
        <w14:camera w14:prst="orthographicFront"/>
        <w14:lightRig w14:rig="threePt" w14:dir="t">
          <w14:rot w14:lat="0" w14:lon="0" w14:rev="0"/>
        </w14:lightRig>
      </w14:scene3d>
    </w:rPr>
  </w:style>
  <w:style w:type="character" w:customStyle="1" w:styleId="OM-NormlnChar">
    <w:name w:val="OM - Normální Char"/>
    <w:basedOn w:val="Standardnpsmoodstavce"/>
    <w:link w:val="OM-Normln"/>
    <w:rsid w:val="005A22B4"/>
    <w:rPr>
      <w:rFonts w:cs="Arial"/>
      <w:lang w:eastAsia="cs-CZ"/>
    </w:rPr>
  </w:style>
  <w:style w:type="paragraph" w:customStyle="1" w:styleId="OM-poznpodarou">
    <w:name w:val="OM - pozn. pod čarou"/>
    <w:basedOn w:val="Textpoznpodarou"/>
    <w:link w:val="OM-poznpodarouChar"/>
    <w:rsid w:val="00E44482"/>
    <w:pPr>
      <w:spacing w:after="80" w:line="276" w:lineRule="auto"/>
      <w:ind w:left="284" w:hanging="284"/>
    </w:pPr>
    <w:rPr>
      <w:rFonts w:ascii="Times New Roman" w:hAnsi="Times New Roman" w:cs="Times New Roman"/>
    </w:rPr>
  </w:style>
  <w:style w:type="paragraph" w:customStyle="1" w:styleId="OM-poznmkapodarou">
    <w:name w:val="OM - poznámka pod čarou"/>
    <w:basedOn w:val="Textpoznpodarou"/>
    <w:link w:val="OM-poznmkapodarouChar"/>
    <w:rsid w:val="00AC251D"/>
    <w:pPr>
      <w:spacing w:after="40" w:line="276" w:lineRule="auto"/>
      <w:ind w:left="284" w:hanging="284"/>
    </w:pPr>
    <w:rPr>
      <w:rFonts w:ascii="Montserrat" w:hAnsi="Montserrat" w:cstheme="minorHAnsi"/>
      <w:sz w:val="16"/>
    </w:rPr>
  </w:style>
  <w:style w:type="character" w:customStyle="1" w:styleId="OM-poznpodarouChar">
    <w:name w:val="OM - pozn. pod čarou Char"/>
    <w:basedOn w:val="TextpoznpodarouChar"/>
    <w:link w:val="OM-poznpodarou"/>
    <w:rsid w:val="00E44482"/>
    <w:rPr>
      <w:rFonts w:ascii="Times New Roman" w:eastAsia="Times New Roman" w:hAnsi="Times New Roman" w:cs="Times New Roman"/>
      <w:sz w:val="18"/>
      <w:szCs w:val="18"/>
      <w:lang w:eastAsia="cs-CZ"/>
    </w:rPr>
  </w:style>
  <w:style w:type="paragraph" w:customStyle="1" w:styleId="OM-odrkya">
    <w:name w:val="OM - odrážky a"/>
    <w:aliases w:val="b,c"/>
    <w:basedOn w:val="CM4"/>
    <w:link w:val="OM-odrkyaChar"/>
    <w:rsid w:val="00E44482"/>
    <w:pPr>
      <w:spacing w:after="120" w:line="240" w:lineRule="auto"/>
      <w:ind w:left="928" w:hanging="360"/>
      <w:jc w:val="both"/>
    </w:pPr>
    <w:rPr>
      <w:rFonts w:ascii="Calibri" w:hAnsi="Calibri" w:cs="Arial"/>
      <w:color w:val="000000"/>
      <w:lang w:eastAsia="cs-CZ"/>
    </w:rPr>
  </w:style>
  <w:style w:type="character" w:customStyle="1" w:styleId="OM-poznmkapodarouChar">
    <w:name w:val="OM - poznámka pod čarou Char"/>
    <w:basedOn w:val="OM-poznpodarouChar"/>
    <w:link w:val="OM-poznmkapodarou"/>
    <w:rsid w:val="00AC251D"/>
    <w:rPr>
      <w:rFonts w:ascii="Montserrat" w:eastAsia="Times New Roman" w:hAnsi="Montserrat" w:cstheme="minorHAnsi"/>
      <w:sz w:val="16"/>
      <w:szCs w:val="18"/>
      <w:lang w:eastAsia="cs-CZ"/>
    </w:rPr>
  </w:style>
  <w:style w:type="paragraph" w:customStyle="1" w:styleId="OM-odrkyi">
    <w:name w:val="OM - odrážky i"/>
    <w:aliases w:val="ii,iii"/>
    <w:basedOn w:val="CM4"/>
    <w:link w:val="OM-odrkyiChar"/>
    <w:rsid w:val="00E44482"/>
    <w:pPr>
      <w:spacing w:after="120" w:line="240" w:lineRule="auto"/>
      <w:ind w:left="1434" w:hanging="357"/>
      <w:jc w:val="both"/>
    </w:pPr>
    <w:rPr>
      <w:rFonts w:cs="Arial"/>
      <w:color w:val="000000"/>
      <w:spacing w:val="-4"/>
    </w:rPr>
  </w:style>
  <w:style w:type="character" w:customStyle="1" w:styleId="CM4Char">
    <w:name w:val="CM4 Char"/>
    <w:basedOn w:val="Standardnpsmoodstavce"/>
    <w:link w:val="CM4"/>
    <w:uiPriority w:val="99"/>
    <w:rsid w:val="00E44482"/>
    <w:rPr>
      <w:rFonts w:ascii="EUAlbertina" w:eastAsia="Times New Roman" w:hAnsi="EUAlbertina" w:cs="EUAlbertina"/>
      <w:sz w:val="24"/>
      <w:szCs w:val="24"/>
    </w:rPr>
  </w:style>
  <w:style w:type="character" w:customStyle="1" w:styleId="OM-odrkyaChar">
    <w:name w:val="OM - odrážky a Char"/>
    <w:aliases w:val="b Char,c Char"/>
    <w:basedOn w:val="CM4Char"/>
    <w:link w:val="OM-odrkya"/>
    <w:rsid w:val="00E44482"/>
    <w:rPr>
      <w:rFonts w:ascii="Calibri" w:eastAsia="Times New Roman" w:hAnsi="Calibri" w:cs="Arial"/>
      <w:color w:val="000000"/>
      <w:sz w:val="24"/>
      <w:szCs w:val="24"/>
      <w:lang w:eastAsia="cs-CZ"/>
    </w:rPr>
  </w:style>
  <w:style w:type="character" w:customStyle="1" w:styleId="OM-odrkyiChar">
    <w:name w:val="OM - odrážky i Char"/>
    <w:aliases w:val="ii Char,iii Char"/>
    <w:basedOn w:val="CM4Char"/>
    <w:link w:val="OM-odrkyi"/>
    <w:rsid w:val="00E44482"/>
    <w:rPr>
      <w:rFonts w:ascii="EUAlbertina" w:eastAsia="Times New Roman" w:hAnsi="EUAlbertina" w:cs="Arial"/>
      <w:color w:val="000000"/>
      <w:spacing w:val="-4"/>
      <w:sz w:val="24"/>
      <w:szCs w:val="24"/>
    </w:rPr>
  </w:style>
  <w:style w:type="paragraph" w:customStyle="1" w:styleId="OM-nadpis5">
    <w:name w:val="OM - nadpis 5"/>
    <w:basedOn w:val="Nadpis5"/>
    <w:link w:val="OM-nadpis5Char"/>
    <w:qFormat/>
    <w:rsid w:val="0071337E"/>
    <w:pPr>
      <w:numPr>
        <w:ilvl w:val="4"/>
        <w:numId w:val="11"/>
      </w:numPr>
      <w:spacing w:before="240" w:after="120" w:line="240" w:lineRule="auto"/>
    </w:pPr>
    <w:rPr>
      <w:rFonts w:asciiTheme="minorHAnsi" w:hAnsiTheme="minorHAnsi"/>
      <w:color w:val="173271"/>
    </w:rPr>
  </w:style>
  <w:style w:type="character" w:customStyle="1" w:styleId="OM-nadpis5Char">
    <w:name w:val="OM - nadpis 5 Char"/>
    <w:basedOn w:val="OM-Nadpis4Char"/>
    <w:link w:val="OM-nadpis5"/>
    <w:rsid w:val="0071337E"/>
    <w:rPr>
      <w:rFonts w:ascii="Calibri" w:eastAsia="Times New Roman" w:hAnsi="Calibri" w:cs="Cambria"/>
      <w:b w:val="0"/>
      <w:bCs w:val="0"/>
      <w:color w:val="173271"/>
      <w:sz w:val="28"/>
      <w:szCs w:val="20"/>
      <w:lang w:eastAsia="cs-CZ"/>
      <w14:scene3d>
        <w14:camera w14:prst="orthographicFront"/>
        <w14:lightRig w14:rig="threePt" w14:dir="t">
          <w14:rot w14:lat="0" w14:lon="0" w14:rev="0"/>
        </w14:lightRig>
      </w14:scene3d>
    </w:rPr>
  </w:style>
  <w:style w:type="paragraph" w:customStyle="1" w:styleId="OM-odrky1">
    <w:name w:val="OM - odrážky 1"/>
    <w:aliases w:val="2,3"/>
    <w:basedOn w:val="OM-Normln"/>
    <w:link w:val="OM-odrky1Char"/>
    <w:rsid w:val="00E44482"/>
    <w:pPr>
      <w:ind w:left="644" w:hanging="360"/>
    </w:pPr>
    <w:rPr>
      <w:rFonts w:ascii="Calibri" w:hAnsi="Calibri"/>
      <w:lang w:val="x-none"/>
    </w:rPr>
  </w:style>
  <w:style w:type="character" w:customStyle="1" w:styleId="OM-odrky1Char">
    <w:name w:val="OM - odrážky 1 Char"/>
    <w:aliases w:val="2 Char,3 Char"/>
    <w:basedOn w:val="ListParagraphChar"/>
    <w:link w:val="OM-odrky1"/>
    <w:rsid w:val="00E44482"/>
    <w:rPr>
      <w:rFonts w:ascii="Calibri" w:eastAsia="Times New Roman" w:hAnsi="Calibri" w:cs="Arial"/>
      <w:lang w:val="x-none"/>
    </w:rPr>
  </w:style>
  <w:style w:type="paragraph" w:customStyle="1" w:styleId="OM-normlntun">
    <w:name w:val="OM - normální tučné"/>
    <w:basedOn w:val="OM-Normln"/>
    <w:link w:val="OM-normlntunChar"/>
    <w:qFormat/>
    <w:rsid w:val="009B79BB"/>
    <w:rPr>
      <w:b/>
      <w:bCs/>
    </w:rPr>
  </w:style>
  <w:style w:type="character" w:customStyle="1" w:styleId="OM-normlntunChar">
    <w:name w:val="OM - normální tučné Char"/>
    <w:basedOn w:val="OM-NormlnChar"/>
    <w:link w:val="OM-normlntun"/>
    <w:rsid w:val="009B79BB"/>
    <w:rPr>
      <w:rFonts w:cs="Arial"/>
      <w:b/>
      <w:bCs/>
      <w:lang w:eastAsia="cs-CZ"/>
    </w:rPr>
  </w:style>
  <w:style w:type="paragraph" w:customStyle="1" w:styleId="OM-nadpisbezslovn">
    <w:name w:val="OM - nadpis bez číslování"/>
    <w:basedOn w:val="msmt-nadpis-tabulky-grafu"/>
    <w:link w:val="OM-nadpisbezslovnChar"/>
    <w:rsid w:val="000C44B3"/>
    <w:pPr>
      <w:spacing w:before="120" w:line="240" w:lineRule="auto"/>
    </w:pPr>
    <w:rPr>
      <w:rFonts w:asciiTheme="minorHAnsi" w:hAnsiTheme="minorHAnsi" w:cstheme="minorHAnsi"/>
      <w:color w:val="000000" w:themeColor="text1"/>
      <w:lang w:val="x-none"/>
    </w:rPr>
  </w:style>
  <w:style w:type="paragraph" w:customStyle="1" w:styleId="OM-odrky1rove">
    <w:name w:val="OM - odrážky 1. úroveň"/>
    <w:basedOn w:val="OM-Normln"/>
    <w:link w:val="OM-odrky1roveChar"/>
    <w:qFormat/>
    <w:rsid w:val="002332A8"/>
    <w:pPr>
      <w:numPr>
        <w:numId w:val="9"/>
      </w:numPr>
      <w:spacing w:before="0"/>
      <w:ind w:left="425" w:hanging="425"/>
    </w:pPr>
  </w:style>
  <w:style w:type="character" w:customStyle="1" w:styleId="OM-nadpisbezslovnChar">
    <w:name w:val="OM - nadpis bez číslování Char"/>
    <w:basedOn w:val="msmt-nadpis-tabulky-grafuChar"/>
    <w:link w:val="OM-nadpisbezslovn"/>
    <w:rsid w:val="000C44B3"/>
    <w:rPr>
      <w:rFonts w:ascii="Calibri" w:eastAsia="Times New Roman" w:hAnsi="Calibri" w:cstheme="minorHAnsi"/>
      <w:b/>
      <w:bCs/>
      <w:color w:val="000000" w:themeColor="text1"/>
      <w:sz w:val="24"/>
      <w:szCs w:val="24"/>
      <w:lang w:val="x-none"/>
    </w:rPr>
  </w:style>
  <w:style w:type="character" w:customStyle="1" w:styleId="OM-odrky1roveChar">
    <w:name w:val="OM - odrážky 1. úroveň Char"/>
    <w:basedOn w:val="Standardnpsmoodstavce"/>
    <w:link w:val="OM-odrky1rove"/>
    <w:rsid w:val="002332A8"/>
    <w:rPr>
      <w:rFonts w:cs="Arial"/>
      <w:lang w:eastAsia="cs-CZ"/>
    </w:rPr>
  </w:style>
  <w:style w:type="paragraph" w:customStyle="1" w:styleId="OM-odrky2rove">
    <w:name w:val="OM - odrážky 2. úroveň"/>
    <w:basedOn w:val="OM-odrky1rove"/>
    <w:link w:val="OM-odrky2roveChar"/>
    <w:rsid w:val="00237182"/>
    <w:pPr>
      <w:numPr>
        <w:ilvl w:val="1"/>
        <w:numId w:val="10"/>
      </w:numPr>
    </w:pPr>
  </w:style>
  <w:style w:type="character" w:customStyle="1" w:styleId="OM-odrky2roveChar">
    <w:name w:val="OM - odrážky 2. úroveň Char"/>
    <w:basedOn w:val="OM-odrky1roveChar"/>
    <w:link w:val="OM-odrky2rove"/>
    <w:rsid w:val="00237182"/>
    <w:rPr>
      <w:rFonts w:cs="Arial"/>
      <w:lang w:eastAsia="cs-CZ"/>
    </w:rPr>
  </w:style>
  <w:style w:type="paragraph" w:customStyle="1" w:styleId="OM-nornlnkurzvou">
    <w:name w:val="OM - nornální kurzívou"/>
    <w:basedOn w:val="OM-Normln"/>
    <w:link w:val="OM-nornlnkurzvouChar"/>
    <w:qFormat/>
    <w:rsid w:val="00E44482"/>
    <w:rPr>
      <w:rFonts w:ascii="Calibri" w:hAnsi="Calibri"/>
      <w:i/>
    </w:rPr>
  </w:style>
  <w:style w:type="paragraph" w:customStyle="1" w:styleId="OM-odrky3rove">
    <w:name w:val="OM - odrážky 3. úroveň"/>
    <w:basedOn w:val="Odstavecseseznamem"/>
    <w:link w:val="OM-odrky3roveChar"/>
    <w:rsid w:val="00304B87"/>
    <w:pPr>
      <w:widowControl/>
      <w:numPr>
        <w:ilvl w:val="2"/>
        <w:numId w:val="13"/>
      </w:numPr>
      <w:adjustRightInd/>
      <w:spacing w:before="120" w:line="276" w:lineRule="auto"/>
      <w:textAlignment w:val="auto"/>
    </w:pPr>
    <w:rPr>
      <w:rFonts w:cstheme="minorHAnsi"/>
      <w:szCs w:val="22"/>
    </w:rPr>
  </w:style>
  <w:style w:type="character" w:customStyle="1" w:styleId="OM-nornlnkurzvouChar">
    <w:name w:val="OM - nornální kurzívou Char"/>
    <w:basedOn w:val="OM-NormlnChar"/>
    <w:link w:val="OM-nornlnkurzvou"/>
    <w:rsid w:val="00E44482"/>
    <w:rPr>
      <w:rFonts w:ascii="Calibri" w:eastAsia="Times New Roman" w:hAnsi="Calibri" w:cs="Arial"/>
      <w:i/>
      <w:sz w:val="20"/>
      <w:lang w:eastAsia="cs-CZ"/>
    </w:rPr>
  </w:style>
  <w:style w:type="character" w:customStyle="1" w:styleId="OM-odrky3roveChar">
    <w:name w:val="OM - odrážky 3. úroveň Char"/>
    <w:basedOn w:val="OM-odrky2roveChar"/>
    <w:link w:val="OM-odrky3rove"/>
    <w:rsid w:val="00304B87"/>
    <w:rPr>
      <w:rFonts w:cstheme="minorHAnsi"/>
      <w:lang w:eastAsia="cs-CZ"/>
    </w:rPr>
  </w:style>
  <w:style w:type="numbering" w:customStyle="1" w:styleId="LFO4">
    <w:name w:val="LFO4"/>
    <w:basedOn w:val="Bezseznamu"/>
    <w:locked/>
    <w:rsid w:val="00E44482"/>
    <w:pPr>
      <w:numPr>
        <w:numId w:val="8"/>
      </w:numPr>
    </w:pPr>
  </w:style>
  <w:style w:type="character" w:customStyle="1" w:styleId="Corpsdutexte">
    <w:name w:val="Corps du texte_"/>
    <w:link w:val="Corpsdutexte1"/>
    <w:uiPriority w:val="99"/>
    <w:locked/>
    <w:rsid w:val="00E44482"/>
    <w:rPr>
      <w:sz w:val="23"/>
      <w:szCs w:val="23"/>
      <w:shd w:val="clear" w:color="auto" w:fill="FFFFFF"/>
    </w:rPr>
  </w:style>
  <w:style w:type="paragraph" w:customStyle="1" w:styleId="Corpsdutexte1">
    <w:name w:val="Corps du texte1"/>
    <w:basedOn w:val="Normln"/>
    <w:link w:val="Corpsdutexte"/>
    <w:uiPriority w:val="99"/>
    <w:locked/>
    <w:rsid w:val="00E44482"/>
    <w:pPr>
      <w:shd w:val="clear" w:color="auto" w:fill="FFFFFF"/>
      <w:adjustRightInd/>
      <w:spacing w:before="420" w:line="274" w:lineRule="exact"/>
      <w:ind w:hanging="680"/>
      <w:textAlignment w:val="auto"/>
    </w:pPr>
    <w:rPr>
      <w:sz w:val="23"/>
      <w:szCs w:val="23"/>
    </w:rPr>
  </w:style>
  <w:style w:type="character" w:customStyle="1" w:styleId="upd">
    <w:name w:val="upd"/>
    <w:basedOn w:val="Standardnpsmoodstavce"/>
    <w:locked/>
    <w:rsid w:val="00E44482"/>
  </w:style>
  <w:style w:type="paragraph" w:customStyle="1" w:styleId="publishdate">
    <w:name w:val="publishdate"/>
    <w:basedOn w:val="Normln"/>
    <w:locked/>
    <w:rsid w:val="00E44482"/>
    <w:pPr>
      <w:widowControl/>
      <w:adjustRightInd/>
      <w:spacing w:before="100" w:beforeAutospacing="1" w:after="100" w:afterAutospacing="1" w:line="240" w:lineRule="auto"/>
      <w:jc w:val="left"/>
      <w:textAlignment w:val="auto"/>
    </w:pPr>
    <w:rPr>
      <w:lang w:eastAsia="cs-CZ"/>
    </w:rPr>
  </w:style>
  <w:style w:type="paragraph" w:customStyle="1" w:styleId="summary">
    <w:name w:val="summary"/>
    <w:basedOn w:val="Normln"/>
    <w:locked/>
    <w:rsid w:val="00E44482"/>
    <w:pPr>
      <w:widowControl/>
      <w:adjustRightInd/>
      <w:spacing w:before="100" w:beforeAutospacing="1" w:after="100" w:afterAutospacing="1" w:line="240" w:lineRule="auto"/>
      <w:jc w:val="left"/>
      <w:textAlignment w:val="auto"/>
    </w:pPr>
    <w:rPr>
      <w:lang w:eastAsia="cs-CZ"/>
    </w:rPr>
  </w:style>
  <w:style w:type="paragraph" w:customStyle="1" w:styleId="promotext">
    <w:name w:val="promotext"/>
    <w:basedOn w:val="Normln"/>
    <w:locked/>
    <w:rsid w:val="00E44482"/>
    <w:pPr>
      <w:widowControl/>
      <w:adjustRightInd/>
      <w:spacing w:before="100" w:beforeAutospacing="1" w:after="100" w:afterAutospacing="1" w:line="240" w:lineRule="auto"/>
      <w:jc w:val="left"/>
      <w:textAlignment w:val="auto"/>
    </w:pPr>
    <w:rPr>
      <w:lang w:eastAsia="cs-CZ"/>
    </w:rPr>
  </w:style>
  <w:style w:type="paragraph" w:customStyle="1" w:styleId="OM-webovodkaz">
    <w:name w:val="OM- webový odkaz"/>
    <w:basedOn w:val="OM-Normln"/>
    <w:link w:val="OM-webovodkazChar"/>
    <w:rsid w:val="00E44482"/>
    <w:rPr>
      <w:spacing w:val="-4"/>
      <w:u w:val="single"/>
    </w:rPr>
  </w:style>
  <w:style w:type="character" w:customStyle="1" w:styleId="OM-webovodkazChar">
    <w:name w:val="OM- webový odkaz Char"/>
    <w:basedOn w:val="OM-NormlnChar"/>
    <w:link w:val="OM-webovodkaz"/>
    <w:rsid w:val="00E44482"/>
    <w:rPr>
      <w:rFonts w:ascii="Montserrat" w:eastAsia="Times New Roman" w:hAnsi="Montserrat" w:cs="Arial"/>
      <w:spacing w:val="-4"/>
      <w:sz w:val="20"/>
      <w:u w:val="single"/>
      <w:lang w:eastAsia="cs-CZ"/>
    </w:rPr>
  </w:style>
  <w:style w:type="paragraph" w:customStyle="1" w:styleId="odrky">
    <w:name w:val="odrážky"/>
    <w:basedOn w:val="Odstavecseseznamem"/>
    <w:link w:val="odrkyChar"/>
    <w:qFormat/>
    <w:locked/>
    <w:rsid w:val="00E44482"/>
    <w:pPr>
      <w:widowControl/>
      <w:adjustRightInd/>
      <w:spacing w:before="120" w:line="240" w:lineRule="auto"/>
      <w:ind w:left="720" w:hanging="360"/>
      <w:contextualSpacing/>
      <w:textAlignment w:val="auto"/>
    </w:pPr>
    <w:rPr>
      <w:rFonts w:ascii="Arial" w:hAnsi="Arial" w:cstheme="minorHAnsi"/>
      <w:lang w:val="x-none" w:bidi="en-US"/>
    </w:rPr>
  </w:style>
  <w:style w:type="character" w:customStyle="1" w:styleId="odrkyChar">
    <w:name w:val="odrážky Char"/>
    <w:basedOn w:val="MPtextChar"/>
    <w:link w:val="odrky"/>
    <w:rsid w:val="00E44482"/>
    <w:rPr>
      <w:rFonts w:ascii="Arial" w:eastAsia="Times New Roman" w:hAnsi="Arial" w:cstheme="minorHAnsi"/>
      <w:sz w:val="20"/>
      <w:szCs w:val="20"/>
      <w:lang w:val="x-none" w:bidi="en-US"/>
    </w:rPr>
  </w:style>
  <w:style w:type="paragraph" w:styleId="Bezmezer">
    <w:name w:val="No Spacing"/>
    <w:uiPriority w:val="1"/>
    <w:rsid w:val="00E44482"/>
    <w:pPr>
      <w:spacing w:after="0" w:line="240" w:lineRule="auto"/>
    </w:pPr>
    <w:rPr>
      <w:rFonts w:ascii="Arial" w:hAnsi="Arial"/>
    </w:rPr>
  </w:style>
  <w:style w:type="paragraph" w:customStyle="1" w:styleId="Pa1">
    <w:name w:val="Pa1"/>
    <w:basedOn w:val="Default"/>
    <w:next w:val="Default"/>
    <w:uiPriority w:val="99"/>
    <w:locked/>
    <w:rsid w:val="00E44482"/>
    <w:pPr>
      <w:widowControl/>
      <w:spacing w:line="141" w:lineRule="atLeast"/>
      <w:jc w:val="left"/>
      <w:textAlignment w:val="auto"/>
    </w:pPr>
    <w:rPr>
      <w:rFonts w:ascii="EC Square Sans Pro" w:hAnsi="EC Square Sans Pro" w:cs="Times New Roman"/>
      <w:color w:val="auto"/>
    </w:rPr>
  </w:style>
  <w:style w:type="character" w:customStyle="1" w:styleId="A1">
    <w:name w:val="A1"/>
    <w:uiPriority w:val="99"/>
    <w:locked/>
    <w:rsid w:val="00E44482"/>
    <w:rPr>
      <w:rFonts w:cs="EC Square Sans Pro"/>
      <w:color w:val="000000"/>
      <w:sz w:val="76"/>
      <w:szCs w:val="76"/>
    </w:rPr>
  </w:style>
  <w:style w:type="character" w:customStyle="1" w:styleId="A2">
    <w:name w:val="A2"/>
    <w:uiPriority w:val="99"/>
    <w:locked/>
    <w:rsid w:val="00E44482"/>
    <w:rPr>
      <w:rFonts w:cs="EC Square Sans Pro"/>
      <w:color w:val="000000"/>
      <w:sz w:val="47"/>
      <w:szCs w:val="47"/>
    </w:rPr>
  </w:style>
  <w:style w:type="paragraph" w:customStyle="1" w:styleId="default0">
    <w:name w:val="default"/>
    <w:basedOn w:val="Normln"/>
    <w:locked/>
    <w:rsid w:val="00E44482"/>
    <w:pPr>
      <w:widowControl/>
      <w:adjustRightInd/>
      <w:spacing w:before="100" w:beforeAutospacing="1" w:after="100" w:afterAutospacing="1" w:line="240" w:lineRule="auto"/>
      <w:textAlignment w:val="auto"/>
    </w:pPr>
    <w:rPr>
      <w:lang w:eastAsia="cs-CZ"/>
    </w:rPr>
  </w:style>
  <w:style w:type="paragraph" w:customStyle="1" w:styleId="poznmkapodarou0">
    <w:name w:val="poznámka pod čarou"/>
    <w:basedOn w:val="Textpoznpodarou"/>
    <w:link w:val="poznmkapodarouChar"/>
    <w:locked/>
    <w:rsid w:val="00E44482"/>
    <w:pPr>
      <w:spacing w:line="240" w:lineRule="auto"/>
      <w:textAlignment w:val="auto"/>
    </w:pPr>
    <w:rPr>
      <w:rFonts w:cstheme="minorHAnsi"/>
    </w:rPr>
  </w:style>
  <w:style w:type="character" w:customStyle="1" w:styleId="poznmkapodarouChar">
    <w:name w:val="poznámka pod čarou Char"/>
    <w:basedOn w:val="TextpoznpodarouChar"/>
    <w:link w:val="poznmkapodarou0"/>
    <w:rsid w:val="00E44482"/>
    <w:rPr>
      <w:rFonts w:ascii="Trebuchet MS" w:eastAsia="Times New Roman" w:hAnsi="Trebuchet MS" w:cstheme="minorHAnsi"/>
      <w:sz w:val="18"/>
      <w:szCs w:val="18"/>
      <w:lang w:eastAsia="cs-CZ"/>
    </w:rPr>
  </w:style>
  <w:style w:type="paragraph" w:customStyle="1" w:styleId="PpP-normln">
    <w:name w:val="PpŽP - normální"/>
    <w:basedOn w:val="Normln"/>
    <w:link w:val="PpP-normlnChar"/>
    <w:locked/>
    <w:rsid w:val="001B7DDD"/>
    <w:pPr>
      <w:widowControl/>
      <w:adjustRightInd/>
      <w:spacing w:before="120" w:line="276" w:lineRule="auto"/>
      <w:textAlignment w:val="auto"/>
    </w:pPr>
    <w:rPr>
      <w:rFonts w:cs="Arial"/>
      <w:szCs w:val="20"/>
    </w:rPr>
  </w:style>
  <w:style w:type="character" w:customStyle="1" w:styleId="PpP-normlnChar">
    <w:name w:val="PpŽP - normální Char"/>
    <w:basedOn w:val="Standardnpsmoodstavce"/>
    <w:link w:val="PpP-normln"/>
    <w:rsid w:val="001B7DDD"/>
    <w:rPr>
      <w:rFonts w:cs="Arial"/>
      <w:szCs w:val="20"/>
    </w:rPr>
  </w:style>
  <w:style w:type="paragraph" w:customStyle="1" w:styleId="S3plohaX">
    <w:name w:val="S3 příloha X"/>
    <w:basedOn w:val="Normln"/>
    <w:uiPriority w:val="99"/>
    <w:semiHidden/>
    <w:locked/>
    <w:rsid w:val="00E44482"/>
    <w:pPr>
      <w:widowControl/>
      <w:adjustRightInd/>
      <w:spacing w:after="0" w:line="276" w:lineRule="auto"/>
      <w:jc w:val="center"/>
      <w:textAlignment w:val="auto"/>
    </w:pPr>
    <w:rPr>
      <w:rFonts w:ascii="Arial" w:hAnsi="Arial"/>
      <w:b/>
      <w:bCs/>
      <w:color w:val="004386"/>
      <w:sz w:val="52"/>
      <w:szCs w:val="20"/>
      <w:lang w:eastAsia="cs-CZ"/>
    </w:rPr>
  </w:style>
  <w:style w:type="character" w:customStyle="1" w:styleId="TabulkaNOK-slaChar">
    <w:name w:val="Tabulka NOK - čísla Char"/>
    <w:link w:val="TabulkaNOK-sla"/>
    <w:semiHidden/>
    <w:locked/>
    <w:rsid w:val="00E44482"/>
    <w:rPr>
      <w:bCs/>
      <w:sz w:val="18"/>
      <w:szCs w:val="18"/>
    </w:rPr>
  </w:style>
  <w:style w:type="paragraph" w:customStyle="1" w:styleId="TabulkaNOK-sla">
    <w:name w:val="Tabulka NOK - čísla"/>
    <w:basedOn w:val="Normln"/>
    <w:link w:val="TabulkaNOK-slaChar"/>
    <w:semiHidden/>
    <w:locked/>
    <w:rsid w:val="00E44482"/>
    <w:pPr>
      <w:widowControl/>
      <w:adjustRightInd/>
      <w:spacing w:after="0" w:line="276" w:lineRule="auto"/>
      <w:jc w:val="right"/>
      <w:textAlignment w:val="auto"/>
    </w:pPr>
    <w:rPr>
      <w:bCs/>
      <w:sz w:val="18"/>
      <w:szCs w:val="18"/>
    </w:rPr>
  </w:style>
  <w:style w:type="character" w:customStyle="1" w:styleId="MPObsah1Char">
    <w:name w:val="MP_Obsah 1 Char"/>
    <w:link w:val="MPObsah1"/>
    <w:semiHidden/>
    <w:locked/>
    <w:rsid w:val="00E44482"/>
    <w:rPr>
      <w:b/>
      <w:bCs/>
      <w:sz w:val="24"/>
      <w:szCs w:val="24"/>
    </w:rPr>
  </w:style>
  <w:style w:type="paragraph" w:customStyle="1" w:styleId="MPObsah1">
    <w:name w:val="MP_Obsah 1"/>
    <w:basedOn w:val="Obsah1"/>
    <w:link w:val="MPObsah1Char"/>
    <w:semiHidden/>
    <w:locked/>
    <w:rsid w:val="00E44482"/>
    <w:pPr>
      <w:keepNext w:val="0"/>
      <w:tabs>
        <w:tab w:val="left" w:pos="660"/>
        <w:tab w:val="right" w:leader="dot" w:pos="9488"/>
      </w:tabs>
      <w:adjustRightInd/>
      <w:spacing w:after="100" w:line="276" w:lineRule="auto"/>
      <w:ind w:left="709" w:hanging="709"/>
      <w:jc w:val="left"/>
      <w:textAlignment w:val="auto"/>
    </w:pPr>
    <w:rPr>
      <w:rFonts w:cstheme="minorBidi"/>
      <w:caps w:val="0"/>
      <w:noProof w:val="0"/>
      <w:sz w:val="24"/>
      <w:szCs w:val="24"/>
      <w:lang w:eastAsia="en-US"/>
    </w:rPr>
  </w:style>
  <w:style w:type="paragraph" w:customStyle="1" w:styleId="PpP-odrky">
    <w:name w:val="PpŽP - odrážky"/>
    <w:basedOn w:val="Normln"/>
    <w:link w:val="PpP-odrkyChar"/>
    <w:locked/>
    <w:rsid w:val="00AC251D"/>
    <w:pPr>
      <w:keepNext/>
      <w:widowControl/>
      <w:adjustRightInd/>
      <w:spacing w:line="276" w:lineRule="auto"/>
      <w:textAlignment w:val="auto"/>
    </w:pPr>
    <w:rPr>
      <w:rFonts w:ascii="Montserrat" w:hAnsi="Montserrat" w:cs="Arial"/>
      <w:sz w:val="20"/>
      <w:szCs w:val="20"/>
    </w:rPr>
  </w:style>
  <w:style w:type="character" w:customStyle="1" w:styleId="PpP-odrkyChar">
    <w:name w:val="PpŽP - odrážky Char"/>
    <w:basedOn w:val="Standardnpsmoodstavce"/>
    <w:link w:val="PpP-odrky"/>
    <w:rsid w:val="00AC251D"/>
    <w:rPr>
      <w:rFonts w:ascii="Montserrat" w:eastAsia="Times New Roman" w:hAnsi="Montserrat" w:cs="Arial"/>
      <w:sz w:val="20"/>
      <w:szCs w:val="20"/>
    </w:rPr>
  </w:style>
  <w:style w:type="paragraph" w:customStyle="1" w:styleId="OM-slovanodrky">
    <w:name w:val="OM - číslované odrážky"/>
    <w:basedOn w:val="OM-odrky1rove"/>
    <w:link w:val="OM-slovanodrkyChar"/>
    <w:rsid w:val="00E44482"/>
    <w:pPr>
      <w:ind w:left="3600"/>
    </w:pPr>
    <w:rPr>
      <w:b/>
    </w:rPr>
  </w:style>
  <w:style w:type="character" w:customStyle="1" w:styleId="OM-slovanodrkyChar">
    <w:name w:val="OM - číslované odrážky Char"/>
    <w:basedOn w:val="OM-odrky1roveChar"/>
    <w:link w:val="OM-slovanodrky"/>
    <w:rsid w:val="00E44482"/>
    <w:rPr>
      <w:rFonts w:cs="Arial"/>
      <w:b/>
      <w:lang w:eastAsia="cs-CZ"/>
    </w:rPr>
  </w:style>
  <w:style w:type="paragraph" w:styleId="Nadpisobsahu">
    <w:name w:val="TOC Heading"/>
    <w:basedOn w:val="Nadpis1"/>
    <w:next w:val="Normln"/>
    <w:uiPriority w:val="39"/>
    <w:unhideWhenUsed/>
    <w:qFormat/>
    <w:rsid w:val="00E44482"/>
    <w:pPr>
      <w:keepLines/>
      <w:widowControl/>
      <w:adjustRightInd/>
      <w:spacing w:after="0" w:line="259" w:lineRule="auto"/>
      <w:jc w:val="left"/>
      <w:textAlignment w:val="auto"/>
      <w:outlineLvl w:val="9"/>
    </w:pPr>
    <w:rPr>
      <w:rFonts w:asciiTheme="majorHAnsi" w:eastAsiaTheme="majorEastAsia" w:hAnsiTheme="majorHAnsi" w:cstheme="majorBidi"/>
      <w:b w:val="0"/>
      <w:bCs w:val="0"/>
      <w:smallCaps w:val="0"/>
      <w:color w:val="2F5496" w:themeColor="accent1" w:themeShade="BF"/>
      <w:kern w:val="0"/>
      <w:lang w:eastAsia="cs-CZ"/>
    </w:rPr>
  </w:style>
  <w:style w:type="paragraph" w:styleId="Zkladntext2">
    <w:name w:val="Body Text 2"/>
    <w:basedOn w:val="Normln"/>
    <w:link w:val="Zkladntext2Char"/>
    <w:rsid w:val="00E44482"/>
    <w:pPr>
      <w:widowControl/>
      <w:adjustRightInd/>
      <w:spacing w:line="480" w:lineRule="auto"/>
      <w:jc w:val="left"/>
      <w:textAlignment w:val="auto"/>
    </w:pPr>
    <w:rPr>
      <w:lang w:val="x-none" w:eastAsia="x-none"/>
    </w:rPr>
  </w:style>
  <w:style w:type="character" w:customStyle="1" w:styleId="Zkladntext2Char">
    <w:name w:val="Základní text 2 Char"/>
    <w:basedOn w:val="Standardnpsmoodstavce"/>
    <w:link w:val="Zkladntext2"/>
    <w:rsid w:val="00E44482"/>
    <w:rPr>
      <w:rFonts w:ascii="Times New Roman" w:eastAsia="Times New Roman" w:hAnsi="Times New Roman" w:cs="Times New Roman"/>
      <w:sz w:val="24"/>
      <w:szCs w:val="24"/>
      <w:lang w:val="x-none" w:eastAsia="x-none"/>
    </w:rPr>
  </w:style>
  <w:style w:type="table" w:styleId="Stednseznam1zvraznn5">
    <w:name w:val="Medium List 1 Accent 5"/>
    <w:basedOn w:val="Normlntabulka"/>
    <w:uiPriority w:val="65"/>
    <w:rsid w:val="00E44482"/>
    <w:pPr>
      <w:spacing w:after="0" w:line="240" w:lineRule="auto"/>
    </w:pPr>
    <w:rPr>
      <w:rFonts w:ascii="Times New Roman" w:eastAsia="Times New Roman" w:hAnsi="Times New Roman" w:cs="Times New Roman"/>
      <w:color w:val="000000"/>
      <w:sz w:val="20"/>
      <w:szCs w:val="20"/>
      <w:lang w:eastAsia="cs-CZ"/>
    </w:rPr>
    <w:tblPr>
      <w:tblStyleRowBandSize w:val="1"/>
      <w:tblStyleColBandSize w:val="1"/>
      <w:tblBorders>
        <w:top w:val="single" w:sz="8" w:space="0" w:color="4BACC6"/>
        <w:bottom w:val="single" w:sz="8" w:space="0" w:color="4BACC6"/>
      </w:tblBorders>
    </w:tblPr>
    <w:tblStylePr w:type="firstRow">
      <w:rPr>
        <w:rFonts w:ascii="@BatangChe" w:eastAsia="Times New Roman" w:hAnsi="@BatangChe" w:cs="Times New Roman"/>
      </w:rPr>
      <w:tblPr/>
      <w:tcPr>
        <w:tcBorders>
          <w:top w:val="nil"/>
          <w:bottom w:val="single" w:sz="8" w:space="0" w:color="4BACC6"/>
        </w:tcBorders>
      </w:tcPr>
    </w:tblStylePr>
    <w:tblStylePr w:type="lastRow">
      <w:rPr>
        <w:rFonts w:cs="Times New Roman"/>
        <w:b/>
        <w:bCs/>
        <w:color w:val="1F497D"/>
      </w:rPr>
      <w:tblPr/>
      <w:tcPr>
        <w:tcBorders>
          <w:top w:val="single" w:sz="8" w:space="0" w:color="4BACC6"/>
          <w:bottom w:val="single" w:sz="8" w:space="0" w:color="4BACC6"/>
        </w:tcBorders>
      </w:tcPr>
    </w:tblStylePr>
    <w:tblStylePr w:type="firstCol">
      <w:rPr>
        <w:rFonts w:cs="Times New Roman"/>
        <w:b/>
        <w:bCs/>
      </w:rPr>
    </w:tblStylePr>
    <w:tblStylePr w:type="lastCol">
      <w:rPr>
        <w:rFonts w:cs="Times New Roman"/>
        <w:b/>
        <w:bCs/>
      </w:rPr>
      <w:tblPr/>
      <w:tcPr>
        <w:tcBorders>
          <w:top w:val="single" w:sz="8" w:space="0" w:color="4BACC6"/>
          <w:bottom w:val="single" w:sz="8" w:space="0" w:color="4BACC6"/>
        </w:tcBorders>
      </w:tcPr>
    </w:tblStylePr>
    <w:tblStylePr w:type="band1Vert">
      <w:rPr>
        <w:rFonts w:cs="Times New Roman"/>
      </w:rPr>
      <w:tblPr/>
      <w:tcPr>
        <w:shd w:val="clear" w:color="auto" w:fill="D2EAF1"/>
      </w:tcPr>
    </w:tblStylePr>
    <w:tblStylePr w:type="band1Horz">
      <w:rPr>
        <w:rFonts w:cs="Times New Roman"/>
      </w:rPr>
      <w:tblPr/>
      <w:tcPr>
        <w:shd w:val="clear" w:color="auto" w:fill="D2EAF1"/>
      </w:tcPr>
    </w:tblStylePr>
  </w:style>
  <w:style w:type="paragraph" w:customStyle="1" w:styleId="Perex">
    <w:name w:val="Perex"/>
    <w:basedOn w:val="Normln"/>
    <w:rsid w:val="00E44482"/>
    <w:pPr>
      <w:widowControl/>
      <w:pBdr>
        <w:top w:val="single" w:sz="2" w:space="5" w:color="FFFFFF" w:themeColor="background1"/>
        <w:left w:val="single" w:sz="24" w:space="5" w:color="A5A5A5" w:themeColor="accent3"/>
        <w:bottom w:val="single" w:sz="2" w:space="5" w:color="FFFFFF" w:themeColor="background1"/>
        <w:right w:val="single" w:sz="2" w:space="5" w:color="FFFFFF" w:themeColor="background1"/>
      </w:pBdr>
      <w:shd w:val="clear" w:color="auto" w:fill="F2F2F2" w:themeFill="background1" w:themeFillShade="F2"/>
      <w:adjustRightInd/>
      <w:spacing w:before="120" w:line="288" w:lineRule="auto"/>
      <w:textAlignment w:val="auto"/>
    </w:pPr>
    <w:rPr>
      <w:rFonts w:ascii="Cambria" w:hAnsi="Cambria"/>
    </w:rPr>
  </w:style>
  <w:style w:type="character" w:customStyle="1" w:styleId="DatovpoleChar">
    <w:name w:val="Datové pole Char"/>
    <w:basedOn w:val="Standardnpsmoodstavce"/>
    <w:link w:val="Datovpole"/>
    <w:locked/>
    <w:rsid w:val="00E44482"/>
    <w:rPr>
      <w:rFonts w:ascii="Calibri" w:hAnsi="Calibri"/>
      <w:b/>
      <w:bCs/>
    </w:rPr>
  </w:style>
  <w:style w:type="paragraph" w:customStyle="1" w:styleId="Datovpole">
    <w:name w:val="Datové pole"/>
    <w:basedOn w:val="Normln"/>
    <w:link w:val="DatovpoleChar"/>
    <w:rsid w:val="00E44482"/>
    <w:pPr>
      <w:widowControl/>
      <w:adjustRightInd/>
      <w:spacing w:after="200" w:line="276" w:lineRule="auto"/>
      <w:textAlignment w:val="auto"/>
    </w:pPr>
    <w:rPr>
      <w:rFonts w:ascii="Calibri" w:hAnsi="Calibri"/>
      <w:b/>
      <w:bCs/>
    </w:rPr>
  </w:style>
  <w:style w:type="character" w:customStyle="1" w:styleId="eaddress">
    <w:name w:val="eaddress"/>
    <w:basedOn w:val="Standardnpsmoodstavce"/>
    <w:rsid w:val="00E44482"/>
  </w:style>
  <w:style w:type="paragraph" w:customStyle="1" w:styleId="text-bold">
    <w:name w:val="text-bold"/>
    <w:basedOn w:val="Normln"/>
    <w:rsid w:val="00E44482"/>
    <w:pPr>
      <w:widowControl/>
      <w:adjustRightInd/>
      <w:spacing w:after="100" w:afterAutospacing="1" w:line="240" w:lineRule="auto"/>
      <w:jc w:val="left"/>
      <w:textAlignment w:val="auto"/>
    </w:pPr>
    <w:rPr>
      <w:b/>
      <w:bCs/>
      <w:color w:val="1A1F2A"/>
      <w:lang w:eastAsia="cs-CZ"/>
    </w:rPr>
  </w:style>
  <w:style w:type="numbering" w:customStyle="1" w:styleId="Styl41">
    <w:name w:val="Styl41"/>
    <w:locked/>
    <w:rsid w:val="005041C0"/>
  </w:style>
  <w:style w:type="character" w:customStyle="1" w:styleId="Nevyeenzmnka1">
    <w:name w:val="Nevyřešená zmínka1"/>
    <w:basedOn w:val="Standardnpsmoodstavce"/>
    <w:uiPriority w:val="99"/>
    <w:semiHidden/>
    <w:unhideWhenUsed/>
    <w:rsid w:val="00C31135"/>
    <w:rPr>
      <w:color w:val="605E5C"/>
      <w:shd w:val="clear" w:color="auto" w:fill="E1DFDD"/>
    </w:rPr>
  </w:style>
  <w:style w:type="paragraph" w:customStyle="1" w:styleId="PpP-poznpodarou">
    <w:name w:val="PpŽP - pozn. pod čarou"/>
    <w:basedOn w:val="Textpoznpodarou"/>
    <w:link w:val="PpP-poznpodarouChar"/>
    <w:rsid w:val="00F27D31"/>
    <w:pPr>
      <w:widowControl/>
      <w:adjustRightInd/>
      <w:spacing w:after="80" w:line="276" w:lineRule="auto"/>
      <w:ind w:left="284" w:hanging="284"/>
      <w:textAlignment w:val="auto"/>
    </w:pPr>
    <w:rPr>
      <w:rFonts w:cs="Arial"/>
    </w:rPr>
  </w:style>
  <w:style w:type="character" w:customStyle="1" w:styleId="PpP-poznpodarouChar">
    <w:name w:val="PpŽP - pozn. pod čarou Char"/>
    <w:basedOn w:val="TextpoznpodarouChar"/>
    <w:link w:val="PpP-poznpodarou"/>
    <w:rsid w:val="00F27D31"/>
    <w:rPr>
      <w:rFonts w:ascii="Trebuchet MS" w:eastAsia="Times New Roman" w:hAnsi="Trebuchet MS" w:cs="Arial"/>
      <w:sz w:val="18"/>
      <w:szCs w:val="18"/>
      <w:lang w:eastAsia="cs-CZ"/>
    </w:rPr>
  </w:style>
  <w:style w:type="table" w:customStyle="1" w:styleId="Svtltabulkasmkou11">
    <w:name w:val="Světlá tabulka s mřížkou 11"/>
    <w:basedOn w:val="Normlntabulka"/>
    <w:uiPriority w:val="46"/>
    <w:rsid w:val="008E54C7"/>
    <w:pPr>
      <w:spacing w:after="0" w:line="240" w:lineRule="auto"/>
    </w:pPr>
    <w:rPr>
      <w:rFonts w:ascii="Times New Roman" w:eastAsia="Times New Roman" w:hAnsi="Times New Roman" w:cs="Times New Roman"/>
      <w:lang w:eastAsia="cs-CZ"/>
    </w:rPr>
    <w:tblPr>
      <w:tblStyleRowBandSize w:val="1"/>
      <w:tblStyleColBandSize w:val="1"/>
      <w:tblBorders>
        <w:top w:val="single" w:sz="4" w:space="0" w:color="999999" w:themeColor="text1" w:themeTint="66"/>
        <w:left w:val="single" w:sz="4" w:space="0" w:color="999999" w:themeColor="text1" w:themeTint="66"/>
        <w:bottom w:val="single" w:sz="4" w:space="0" w:color="999999" w:themeColor="text1" w:themeTint="66"/>
        <w:right w:val="single" w:sz="4" w:space="0" w:color="999999" w:themeColor="text1" w:themeTint="66"/>
        <w:insideH w:val="single" w:sz="4" w:space="0" w:color="999999" w:themeColor="text1" w:themeTint="66"/>
        <w:insideV w:val="single" w:sz="4" w:space="0" w:color="999999" w:themeColor="text1" w:themeTint="66"/>
      </w:tblBorders>
    </w:tblPr>
    <w:tblStylePr w:type="firstRow">
      <w:rPr>
        <w:b/>
        <w:bCs/>
      </w:rPr>
      <w:tblPr/>
      <w:tcPr>
        <w:tcBorders>
          <w:bottom w:val="single" w:sz="12" w:space="0" w:color="666666" w:themeColor="text1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666666" w:themeColor="tex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paragraph" w:customStyle="1" w:styleId="PpP-odrky2rove">
    <w:name w:val="PpŽP - odrážky 2. úroveň"/>
    <w:basedOn w:val="Normln"/>
    <w:link w:val="PpP-odrky2roveChar"/>
    <w:rsid w:val="00111189"/>
    <w:pPr>
      <w:widowControl/>
      <w:numPr>
        <w:ilvl w:val="1"/>
        <w:numId w:val="12"/>
      </w:numPr>
      <w:adjustRightInd/>
      <w:spacing w:line="240" w:lineRule="auto"/>
      <w:textAlignment w:val="auto"/>
    </w:pPr>
    <w:rPr>
      <w:rFonts w:ascii="Arial" w:hAnsi="Arial" w:cs="Arial"/>
      <w:szCs w:val="20"/>
    </w:rPr>
  </w:style>
  <w:style w:type="character" w:customStyle="1" w:styleId="PpP-odrky2roveChar">
    <w:name w:val="PpŽP - odrážky 2. úroveň Char"/>
    <w:basedOn w:val="Standardnpsmoodstavce"/>
    <w:link w:val="PpP-odrky2rove"/>
    <w:rsid w:val="00AC18CE"/>
    <w:rPr>
      <w:rFonts w:ascii="Arial" w:hAnsi="Arial" w:cs="Arial"/>
      <w:szCs w:val="20"/>
    </w:rPr>
  </w:style>
  <w:style w:type="paragraph" w:customStyle="1" w:styleId="l31">
    <w:name w:val="l31"/>
    <w:basedOn w:val="Normln"/>
    <w:rsid w:val="00002940"/>
    <w:pPr>
      <w:widowControl/>
      <w:adjustRightInd/>
      <w:spacing w:before="144" w:after="144" w:line="240" w:lineRule="auto"/>
      <w:textAlignment w:val="auto"/>
    </w:pPr>
    <w:rPr>
      <w:lang w:eastAsia="cs-CZ"/>
    </w:rPr>
  </w:style>
  <w:style w:type="paragraph" w:customStyle="1" w:styleId="l41">
    <w:name w:val="l41"/>
    <w:basedOn w:val="Normln"/>
    <w:rsid w:val="00002940"/>
    <w:pPr>
      <w:widowControl/>
      <w:adjustRightInd/>
      <w:spacing w:before="144" w:after="144" w:line="240" w:lineRule="auto"/>
      <w:textAlignment w:val="auto"/>
    </w:pPr>
    <w:rPr>
      <w:lang w:eastAsia="cs-CZ"/>
    </w:rPr>
  </w:style>
  <w:style w:type="character" w:customStyle="1" w:styleId="Nevyeenzmnka2">
    <w:name w:val="Nevyřešená zmínka2"/>
    <w:basedOn w:val="Standardnpsmoodstavce"/>
    <w:uiPriority w:val="99"/>
    <w:semiHidden/>
    <w:unhideWhenUsed/>
    <w:rsid w:val="008F692C"/>
    <w:rPr>
      <w:color w:val="605E5C"/>
      <w:shd w:val="clear" w:color="auto" w:fill="E1DFDD"/>
    </w:rPr>
  </w:style>
  <w:style w:type="character" w:customStyle="1" w:styleId="Nevyeenzmnka3">
    <w:name w:val="Nevyřešená zmínka3"/>
    <w:basedOn w:val="Standardnpsmoodstavce"/>
    <w:uiPriority w:val="99"/>
    <w:semiHidden/>
    <w:unhideWhenUsed/>
    <w:rsid w:val="003B5233"/>
    <w:rPr>
      <w:color w:val="605E5C"/>
      <w:shd w:val="clear" w:color="auto" w:fill="E1DFDD"/>
    </w:rPr>
  </w:style>
  <w:style w:type="character" w:customStyle="1" w:styleId="Nevyeenzmnka4">
    <w:name w:val="Nevyřešená zmínka4"/>
    <w:basedOn w:val="Standardnpsmoodstavce"/>
    <w:uiPriority w:val="99"/>
    <w:semiHidden/>
    <w:unhideWhenUsed/>
    <w:rsid w:val="00F83EE3"/>
    <w:rPr>
      <w:color w:val="605E5C"/>
      <w:shd w:val="clear" w:color="auto" w:fill="E1DFDD"/>
    </w:rPr>
  </w:style>
  <w:style w:type="character" w:customStyle="1" w:styleId="Nevyeenzmnka40">
    <w:name w:val="Nevyřešená zmínka40"/>
    <w:basedOn w:val="Standardnpsmoodstavce"/>
    <w:uiPriority w:val="99"/>
    <w:semiHidden/>
    <w:unhideWhenUsed/>
    <w:rsid w:val="005040C6"/>
    <w:rPr>
      <w:color w:val="605E5C"/>
      <w:shd w:val="clear" w:color="auto" w:fill="E1DFDD"/>
    </w:rPr>
  </w:style>
  <w:style w:type="table" w:styleId="Tabulkasmkou4zvraznn1">
    <w:name w:val="Grid Table 4 Accent 1"/>
    <w:basedOn w:val="Normlntabulka"/>
    <w:uiPriority w:val="49"/>
    <w:rsid w:val="005040C6"/>
    <w:pPr>
      <w:spacing w:after="0" w:line="240" w:lineRule="auto"/>
    </w:pPr>
    <w:tblPr>
      <w:tblStyleRowBandSize w:val="1"/>
      <w:tblStyleColBandSize w:val="1"/>
      <w:tblBorders>
        <w:top w:val="single" w:sz="4" w:space="0" w:color="8EAADB" w:themeColor="accent1" w:themeTint="99"/>
        <w:left w:val="single" w:sz="4" w:space="0" w:color="8EAADB" w:themeColor="accent1" w:themeTint="99"/>
        <w:bottom w:val="single" w:sz="4" w:space="0" w:color="8EAADB" w:themeColor="accent1" w:themeTint="99"/>
        <w:right w:val="single" w:sz="4" w:space="0" w:color="8EAADB" w:themeColor="accent1" w:themeTint="99"/>
        <w:insideH w:val="single" w:sz="4" w:space="0" w:color="8EAADB" w:themeColor="accent1" w:themeTint="99"/>
        <w:insideV w:val="single" w:sz="4" w:space="0" w:color="8EAADB" w:themeColor="accent1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4472C4" w:themeColor="accent1"/>
          <w:left w:val="single" w:sz="4" w:space="0" w:color="4472C4" w:themeColor="accent1"/>
          <w:bottom w:val="single" w:sz="4" w:space="0" w:color="4472C4" w:themeColor="accent1"/>
          <w:right w:val="single" w:sz="4" w:space="0" w:color="4472C4" w:themeColor="accent1"/>
          <w:insideH w:val="nil"/>
          <w:insideV w:val="nil"/>
        </w:tcBorders>
        <w:shd w:val="clear" w:color="auto" w:fill="4472C4" w:themeFill="accent1"/>
      </w:tcPr>
    </w:tblStylePr>
    <w:tblStylePr w:type="lastRow">
      <w:rPr>
        <w:b/>
        <w:bCs/>
      </w:rPr>
      <w:tblPr/>
      <w:tcPr>
        <w:tcBorders>
          <w:top w:val="double" w:sz="4" w:space="0" w:color="4472C4" w:themeColor="accen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9E2F3" w:themeFill="accent1" w:themeFillTint="33"/>
      </w:tcPr>
    </w:tblStylePr>
    <w:tblStylePr w:type="band1Horz">
      <w:tblPr/>
      <w:tcPr>
        <w:shd w:val="clear" w:color="auto" w:fill="D9E2F3" w:themeFill="accent1" w:themeFillTint="33"/>
      </w:tcPr>
    </w:tblStylePr>
  </w:style>
  <w:style w:type="character" w:customStyle="1" w:styleId="Nevyeenzmnka5">
    <w:name w:val="Nevyřešená zmínka5"/>
    <w:basedOn w:val="Standardnpsmoodstavce"/>
    <w:uiPriority w:val="99"/>
    <w:semiHidden/>
    <w:unhideWhenUsed/>
    <w:rsid w:val="005040C6"/>
    <w:rPr>
      <w:color w:val="605E5C"/>
      <w:shd w:val="clear" w:color="auto" w:fill="E1DFDD"/>
    </w:rPr>
  </w:style>
  <w:style w:type="character" w:customStyle="1" w:styleId="Nevyeenzmnka6">
    <w:name w:val="Nevyřešená zmínka6"/>
    <w:basedOn w:val="Standardnpsmoodstavce"/>
    <w:uiPriority w:val="99"/>
    <w:semiHidden/>
    <w:unhideWhenUsed/>
    <w:rsid w:val="005040C6"/>
    <w:rPr>
      <w:color w:val="605E5C"/>
      <w:shd w:val="clear" w:color="auto" w:fill="E1DFDD"/>
    </w:rPr>
  </w:style>
  <w:style w:type="paragraph" w:customStyle="1" w:styleId="MPdoporuceni">
    <w:name w:val="MP_doporuceni"/>
    <w:basedOn w:val="Normln"/>
    <w:link w:val="MPdoporuceniChar"/>
    <w:rsid w:val="006F29EA"/>
    <w:pPr>
      <w:widowControl/>
      <w:adjustRightInd/>
      <w:spacing w:before="120" w:line="312" w:lineRule="auto"/>
      <w:textAlignment w:val="auto"/>
    </w:pPr>
    <w:rPr>
      <w:rFonts w:ascii="Arial" w:eastAsiaTheme="minorEastAsia" w:hAnsi="Arial"/>
      <w:i/>
      <w:color w:val="000000" w:themeColor="text1"/>
      <w:sz w:val="20"/>
      <w:szCs w:val="20"/>
      <w:lang w:bidi="en-US"/>
    </w:rPr>
  </w:style>
  <w:style w:type="character" w:customStyle="1" w:styleId="MPdoporuceniChar">
    <w:name w:val="MP_doporuceni Char"/>
    <w:basedOn w:val="Standardnpsmoodstavce"/>
    <w:link w:val="MPdoporuceni"/>
    <w:rsid w:val="006F29EA"/>
    <w:rPr>
      <w:rFonts w:ascii="Arial" w:eastAsiaTheme="minorEastAsia" w:hAnsi="Arial"/>
      <w:i/>
      <w:color w:val="000000" w:themeColor="text1"/>
      <w:sz w:val="20"/>
      <w:szCs w:val="20"/>
      <w:lang w:bidi="en-US"/>
    </w:rPr>
  </w:style>
  <w:style w:type="numbering" w:customStyle="1" w:styleId="Bezseznamu1">
    <w:name w:val="Bez seznamu1"/>
    <w:next w:val="Bezseznamu"/>
    <w:uiPriority w:val="99"/>
    <w:semiHidden/>
    <w:unhideWhenUsed/>
    <w:rsid w:val="00274725"/>
  </w:style>
  <w:style w:type="character" w:customStyle="1" w:styleId="jlqj4b">
    <w:name w:val="jlqj4b"/>
    <w:basedOn w:val="Standardnpsmoodstavce"/>
    <w:rsid w:val="00B4267D"/>
  </w:style>
  <w:style w:type="character" w:customStyle="1" w:styleId="Nevyeenzmnka7">
    <w:name w:val="Nevyřešená zmínka7"/>
    <w:basedOn w:val="Standardnpsmoodstavce"/>
    <w:uiPriority w:val="99"/>
    <w:semiHidden/>
    <w:unhideWhenUsed/>
    <w:rsid w:val="005935B4"/>
    <w:rPr>
      <w:color w:val="605E5C"/>
      <w:shd w:val="clear" w:color="auto" w:fill="E1DFDD"/>
    </w:rPr>
  </w:style>
  <w:style w:type="character" w:customStyle="1" w:styleId="Nevyeenzmnka8">
    <w:name w:val="Nevyřešená zmínka8"/>
    <w:basedOn w:val="Standardnpsmoodstavce"/>
    <w:uiPriority w:val="99"/>
    <w:semiHidden/>
    <w:unhideWhenUsed/>
    <w:rsid w:val="00DC274C"/>
    <w:rPr>
      <w:color w:val="605E5C"/>
      <w:shd w:val="clear" w:color="auto" w:fill="E1DFDD"/>
    </w:rPr>
  </w:style>
  <w:style w:type="paragraph" w:customStyle="1" w:styleId="DZkladntext2">
    <w:name w:val="D_Základní text 2"/>
    <w:basedOn w:val="Normln"/>
    <w:link w:val="DZkladntext2Char"/>
    <w:rsid w:val="00FA3B11"/>
    <w:pPr>
      <w:widowControl/>
      <w:adjustRightInd/>
      <w:spacing w:after="0" w:line="240" w:lineRule="auto"/>
      <w:ind w:left="426"/>
      <w:textAlignment w:val="auto"/>
    </w:pPr>
    <w:rPr>
      <w:rFonts w:ascii="Arial" w:hAnsi="Arial"/>
      <w:b/>
      <w:color w:val="1F4E79" w:themeColor="accent5" w:themeShade="80"/>
      <w:sz w:val="20"/>
    </w:rPr>
  </w:style>
  <w:style w:type="character" w:customStyle="1" w:styleId="DZkladntext2Char">
    <w:name w:val="D_Základní text 2 Char"/>
    <w:basedOn w:val="Standardnpsmoodstavce"/>
    <w:link w:val="DZkladntext2"/>
    <w:rsid w:val="00FA3B11"/>
    <w:rPr>
      <w:rFonts w:ascii="Arial" w:hAnsi="Arial"/>
      <w:b/>
      <w:color w:val="1F4E79" w:themeColor="accent5" w:themeShade="80"/>
      <w:sz w:val="20"/>
    </w:rPr>
  </w:style>
  <w:style w:type="character" w:customStyle="1" w:styleId="Nevyeenzmnka9">
    <w:name w:val="Nevyřešená zmínka9"/>
    <w:basedOn w:val="Standardnpsmoodstavce"/>
    <w:uiPriority w:val="99"/>
    <w:semiHidden/>
    <w:unhideWhenUsed/>
    <w:rsid w:val="00250450"/>
    <w:rPr>
      <w:color w:val="605E5C"/>
      <w:shd w:val="clear" w:color="auto" w:fill="E1DFDD"/>
    </w:rPr>
  </w:style>
  <w:style w:type="character" w:customStyle="1" w:styleId="Nevyeenzmnka10">
    <w:name w:val="Nevyřešená zmínka10"/>
    <w:basedOn w:val="Standardnpsmoodstavce"/>
    <w:uiPriority w:val="99"/>
    <w:semiHidden/>
    <w:unhideWhenUsed/>
    <w:rsid w:val="00740467"/>
    <w:rPr>
      <w:color w:val="605E5C"/>
      <w:shd w:val="clear" w:color="auto" w:fill="E1DFDD"/>
    </w:rPr>
  </w:style>
  <w:style w:type="character" w:customStyle="1" w:styleId="Nevyeenzmnka11">
    <w:name w:val="Nevyřešená zmínka11"/>
    <w:basedOn w:val="Standardnpsmoodstavce"/>
    <w:uiPriority w:val="99"/>
    <w:semiHidden/>
    <w:unhideWhenUsed/>
    <w:rsid w:val="00C97B54"/>
    <w:rPr>
      <w:color w:val="605E5C"/>
      <w:shd w:val="clear" w:color="auto" w:fill="E1DFDD"/>
    </w:rPr>
  </w:style>
  <w:style w:type="paragraph" w:customStyle="1" w:styleId="li">
    <w:name w:val="li"/>
    <w:basedOn w:val="Normln"/>
    <w:rsid w:val="000032ED"/>
    <w:pPr>
      <w:widowControl/>
      <w:adjustRightInd/>
      <w:spacing w:before="100" w:beforeAutospacing="1" w:after="100" w:afterAutospacing="1" w:line="240" w:lineRule="auto"/>
      <w:jc w:val="left"/>
      <w:textAlignment w:val="auto"/>
    </w:pPr>
    <w:rPr>
      <w:lang w:eastAsia="cs-CZ"/>
    </w:rPr>
  </w:style>
  <w:style w:type="character" w:customStyle="1" w:styleId="num">
    <w:name w:val="num"/>
    <w:basedOn w:val="Standardnpsmoodstavce"/>
    <w:rsid w:val="000032ED"/>
  </w:style>
  <w:style w:type="character" w:customStyle="1" w:styleId="Nevyeenzmnka12">
    <w:name w:val="Nevyřešená zmínka12"/>
    <w:basedOn w:val="Standardnpsmoodstavce"/>
    <w:uiPriority w:val="99"/>
    <w:semiHidden/>
    <w:unhideWhenUsed/>
    <w:rsid w:val="00785489"/>
    <w:rPr>
      <w:color w:val="605E5C"/>
      <w:shd w:val="clear" w:color="auto" w:fill="E1DFDD"/>
    </w:rPr>
  </w:style>
  <w:style w:type="character" w:customStyle="1" w:styleId="Nevyeenzmnka13">
    <w:name w:val="Nevyřešená zmínka13"/>
    <w:basedOn w:val="Standardnpsmoodstavce"/>
    <w:uiPriority w:val="99"/>
    <w:semiHidden/>
    <w:unhideWhenUsed/>
    <w:rsid w:val="00505E79"/>
    <w:rPr>
      <w:color w:val="605E5C"/>
      <w:shd w:val="clear" w:color="auto" w:fill="E1DFDD"/>
    </w:rPr>
  </w:style>
  <w:style w:type="paragraph" w:customStyle="1" w:styleId="l4">
    <w:name w:val="l4"/>
    <w:basedOn w:val="Normln"/>
    <w:rsid w:val="004425CC"/>
    <w:pPr>
      <w:widowControl/>
      <w:adjustRightInd/>
      <w:spacing w:before="100" w:beforeAutospacing="1" w:after="100" w:afterAutospacing="1" w:line="240" w:lineRule="auto"/>
      <w:jc w:val="left"/>
      <w:textAlignment w:val="auto"/>
    </w:pPr>
    <w:rPr>
      <w:lang w:eastAsia="cs-CZ"/>
    </w:rPr>
  </w:style>
  <w:style w:type="paragraph" w:customStyle="1" w:styleId="l3">
    <w:name w:val="l3"/>
    <w:basedOn w:val="Normln"/>
    <w:rsid w:val="008E1E53"/>
    <w:pPr>
      <w:widowControl/>
      <w:adjustRightInd/>
      <w:spacing w:before="100" w:beforeAutospacing="1" w:after="100" w:afterAutospacing="1" w:line="240" w:lineRule="auto"/>
      <w:jc w:val="left"/>
      <w:textAlignment w:val="auto"/>
    </w:pPr>
    <w:rPr>
      <w:lang w:eastAsia="cs-CZ"/>
    </w:rPr>
  </w:style>
  <w:style w:type="character" w:styleId="PromnnHTML">
    <w:name w:val="HTML Variable"/>
    <w:basedOn w:val="Standardnpsmoodstavce"/>
    <w:uiPriority w:val="99"/>
    <w:semiHidden/>
    <w:unhideWhenUsed/>
    <w:rsid w:val="008E1E53"/>
    <w:rPr>
      <w:i/>
      <w:iCs/>
    </w:rPr>
  </w:style>
  <w:style w:type="paragraph" w:customStyle="1" w:styleId="q4">
    <w:name w:val="q4"/>
    <w:basedOn w:val="Normln"/>
    <w:rsid w:val="008E1E53"/>
    <w:pPr>
      <w:widowControl/>
      <w:adjustRightInd/>
      <w:spacing w:before="100" w:beforeAutospacing="1" w:after="100" w:afterAutospacing="1" w:line="240" w:lineRule="auto"/>
      <w:jc w:val="left"/>
      <w:textAlignment w:val="auto"/>
    </w:pPr>
    <w:rPr>
      <w:lang w:eastAsia="cs-CZ"/>
    </w:rPr>
  </w:style>
  <w:style w:type="character" w:customStyle="1" w:styleId="Nevyeenzmnka14">
    <w:name w:val="Nevyřešená zmínka14"/>
    <w:basedOn w:val="Standardnpsmoodstavce"/>
    <w:uiPriority w:val="99"/>
    <w:semiHidden/>
    <w:unhideWhenUsed/>
    <w:rsid w:val="003935C8"/>
    <w:rPr>
      <w:color w:val="605E5C"/>
      <w:shd w:val="clear" w:color="auto" w:fill="E1DFDD"/>
    </w:rPr>
  </w:style>
  <w:style w:type="paragraph" w:customStyle="1" w:styleId="l5">
    <w:name w:val="l5"/>
    <w:basedOn w:val="Normln"/>
    <w:rsid w:val="004425CC"/>
    <w:pPr>
      <w:widowControl/>
      <w:adjustRightInd/>
      <w:spacing w:before="100" w:beforeAutospacing="1" w:after="100" w:afterAutospacing="1" w:line="240" w:lineRule="auto"/>
      <w:jc w:val="left"/>
      <w:textAlignment w:val="auto"/>
    </w:pPr>
    <w:rPr>
      <w:lang w:eastAsia="cs-CZ"/>
    </w:rPr>
  </w:style>
  <w:style w:type="paragraph" w:customStyle="1" w:styleId="ti-art">
    <w:name w:val="ti-art"/>
    <w:basedOn w:val="Normln"/>
    <w:rsid w:val="004425CC"/>
    <w:pPr>
      <w:widowControl/>
      <w:adjustRightInd/>
      <w:spacing w:before="100" w:beforeAutospacing="1" w:after="100" w:afterAutospacing="1" w:line="240" w:lineRule="auto"/>
      <w:jc w:val="left"/>
      <w:textAlignment w:val="auto"/>
    </w:pPr>
    <w:rPr>
      <w:lang w:eastAsia="cs-CZ"/>
    </w:rPr>
  </w:style>
  <w:style w:type="paragraph" w:customStyle="1" w:styleId="sti-art">
    <w:name w:val="sti-art"/>
    <w:basedOn w:val="Normln"/>
    <w:rsid w:val="004425CC"/>
    <w:pPr>
      <w:widowControl/>
      <w:adjustRightInd/>
      <w:spacing w:before="100" w:beforeAutospacing="1" w:after="100" w:afterAutospacing="1" w:line="240" w:lineRule="auto"/>
      <w:jc w:val="left"/>
      <w:textAlignment w:val="auto"/>
    </w:pPr>
    <w:rPr>
      <w:lang w:eastAsia="cs-CZ"/>
    </w:rPr>
  </w:style>
  <w:style w:type="paragraph" w:customStyle="1" w:styleId="Normln1">
    <w:name w:val="Normální1"/>
    <w:basedOn w:val="Normln"/>
    <w:rsid w:val="004425CC"/>
    <w:pPr>
      <w:widowControl/>
      <w:adjustRightInd/>
      <w:spacing w:before="100" w:beforeAutospacing="1" w:after="100" w:afterAutospacing="1" w:line="240" w:lineRule="auto"/>
      <w:jc w:val="left"/>
      <w:textAlignment w:val="auto"/>
    </w:pPr>
    <w:rPr>
      <w:lang w:eastAsia="cs-CZ"/>
    </w:rPr>
  </w:style>
  <w:style w:type="character" w:customStyle="1" w:styleId="Nevyeenzmnka15">
    <w:name w:val="Nevyřešená zmínka15"/>
    <w:basedOn w:val="Standardnpsmoodstavce"/>
    <w:uiPriority w:val="99"/>
    <w:semiHidden/>
    <w:unhideWhenUsed/>
    <w:rsid w:val="00511238"/>
    <w:rPr>
      <w:color w:val="605E5C"/>
      <w:shd w:val="clear" w:color="auto" w:fill="E1DFDD"/>
    </w:rPr>
  </w:style>
  <w:style w:type="character" w:customStyle="1" w:styleId="Nevyeenzmnka16">
    <w:name w:val="Nevyřešená zmínka16"/>
    <w:basedOn w:val="Standardnpsmoodstavce"/>
    <w:uiPriority w:val="99"/>
    <w:semiHidden/>
    <w:unhideWhenUsed/>
    <w:rsid w:val="00790901"/>
    <w:rPr>
      <w:color w:val="605E5C"/>
      <w:shd w:val="clear" w:color="auto" w:fill="E1DFDD"/>
    </w:rPr>
  </w:style>
  <w:style w:type="character" w:customStyle="1" w:styleId="Nevyeenzmnka17">
    <w:name w:val="Nevyřešená zmínka17"/>
    <w:basedOn w:val="Standardnpsmoodstavce"/>
    <w:uiPriority w:val="99"/>
    <w:semiHidden/>
    <w:unhideWhenUsed/>
    <w:rsid w:val="00CC2D6A"/>
    <w:rPr>
      <w:color w:val="605E5C"/>
      <w:shd w:val="clear" w:color="auto" w:fill="E1DFDD"/>
    </w:rPr>
  </w:style>
  <w:style w:type="character" w:customStyle="1" w:styleId="Nevyeenzmnka18">
    <w:name w:val="Nevyřešená zmínka18"/>
    <w:basedOn w:val="Standardnpsmoodstavce"/>
    <w:uiPriority w:val="99"/>
    <w:semiHidden/>
    <w:unhideWhenUsed/>
    <w:rsid w:val="00D852EF"/>
    <w:rPr>
      <w:color w:val="605E5C"/>
      <w:shd w:val="clear" w:color="auto" w:fill="E1DFDD"/>
    </w:rPr>
  </w:style>
  <w:style w:type="character" w:customStyle="1" w:styleId="Nevyeenzmnka180">
    <w:name w:val="Nevyřešená zmínka18"/>
    <w:basedOn w:val="Standardnpsmoodstavce"/>
    <w:uiPriority w:val="99"/>
    <w:semiHidden/>
    <w:unhideWhenUsed/>
    <w:rsid w:val="00546A8C"/>
    <w:rPr>
      <w:color w:val="605E5C"/>
      <w:shd w:val="clear" w:color="auto" w:fill="E1DFDD"/>
    </w:rPr>
  </w:style>
  <w:style w:type="character" w:customStyle="1" w:styleId="Nevyeenzmnka19">
    <w:name w:val="Nevyřešená zmínka19"/>
    <w:basedOn w:val="Standardnpsmoodstavce"/>
    <w:uiPriority w:val="99"/>
    <w:semiHidden/>
    <w:unhideWhenUsed/>
    <w:rsid w:val="004519D0"/>
    <w:rPr>
      <w:color w:val="605E5C"/>
      <w:shd w:val="clear" w:color="auto" w:fill="E1DFDD"/>
    </w:rPr>
  </w:style>
  <w:style w:type="paragraph" w:customStyle="1" w:styleId="Point0">
    <w:name w:val="Point 0"/>
    <w:basedOn w:val="Normln"/>
    <w:rsid w:val="005723BC"/>
    <w:pPr>
      <w:widowControl/>
      <w:adjustRightInd/>
      <w:spacing w:before="120" w:line="360" w:lineRule="auto"/>
      <w:ind w:left="850" w:hanging="850"/>
      <w:jc w:val="left"/>
      <w:textAlignment w:val="auto"/>
    </w:pPr>
  </w:style>
  <w:style w:type="character" w:styleId="Nevyeenzmnka">
    <w:name w:val="Unresolved Mention"/>
    <w:basedOn w:val="Standardnpsmoodstavce"/>
    <w:uiPriority w:val="99"/>
    <w:semiHidden/>
    <w:unhideWhenUsed/>
    <w:rsid w:val="00860C1B"/>
    <w:rPr>
      <w:color w:val="605E5C"/>
      <w:shd w:val="clear" w:color="auto" w:fill="E1DFDD"/>
    </w:rPr>
  </w:style>
  <w:style w:type="paragraph" w:customStyle="1" w:styleId="oj-doc-ti">
    <w:name w:val="oj-doc-ti"/>
    <w:basedOn w:val="Normln"/>
    <w:rsid w:val="008D739F"/>
    <w:pPr>
      <w:widowControl/>
      <w:adjustRightInd/>
      <w:spacing w:before="100" w:beforeAutospacing="1" w:after="100" w:afterAutospacing="1" w:line="240" w:lineRule="auto"/>
      <w:jc w:val="left"/>
      <w:textAlignment w:val="auto"/>
    </w:pPr>
    <w:rPr>
      <w:lang w:eastAsia="cs-CZ"/>
    </w:rPr>
  </w:style>
  <w:style w:type="paragraph" w:customStyle="1" w:styleId="del">
    <w:name w:val="del"/>
    <w:basedOn w:val="Normln"/>
    <w:rsid w:val="00CB42F6"/>
    <w:pPr>
      <w:widowControl/>
      <w:adjustRightInd/>
      <w:spacing w:before="100" w:beforeAutospacing="1" w:after="100" w:afterAutospacing="1" w:line="240" w:lineRule="auto"/>
      <w:jc w:val="left"/>
      <w:textAlignment w:val="auto"/>
    </w:pPr>
    <w:rPr>
      <w:lang w:eastAsia="cs-CZ"/>
    </w:rPr>
  </w:style>
  <w:style w:type="paragraph" w:customStyle="1" w:styleId="ins">
    <w:name w:val="ins"/>
    <w:basedOn w:val="Normln"/>
    <w:rsid w:val="00CB42F6"/>
    <w:pPr>
      <w:widowControl/>
      <w:adjustRightInd/>
      <w:spacing w:before="100" w:beforeAutospacing="1" w:after="100" w:afterAutospacing="1" w:line="240" w:lineRule="auto"/>
      <w:jc w:val="left"/>
      <w:textAlignment w:val="auto"/>
    </w:pPr>
    <w:rPr>
      <w:lang w:eastAsia="cs-CZ"/>
    </w:rPr>
  </w:style>
  <w:style w:type="paragraph" w:customStyle="1" w:styleId="Doplujcnzevdokumentu">
    <w:name w:val="Doplňující název dokumentu"/>
    <w:basedOn w:val="Nadpis5"/>
    <w:link w:val="DoplujcnzevdokumentuChar"/>
    <w:rsid w:val="001D0070"/>
    <w:pPr>
      <w:keepNext w:val="0"/>
      <w:keepLines w:val="0"/>
      <w:widowControl/>
      <w:adjustRightInd/>
      <w:spacing w:before="0" w:after="120" w:line="240" w:lineRule="auto"/>
      <w:jc w:val="center"/>
      <w:textAlignment w:val="auto"/>
    </w:pPr>
    <w:rPr>
      <w:rFonts w:ascii="Montserrat Light" w:hAnsi="Montserrat Light" w:cs="Times New Roman"/>
      <w:color w:val="auto"/>
      <w:sz w:val="28"/>
      <w:szCs w:val="28"/>
    </w:rPr>
  </w:style>
  <w:style w:type="character" w:customStyle="1" w:styleId="DoplujcnzevdokumentuChar">
    <w:name w:val="Doplňující název dokumentu Char"/>
    <w:basedOn w:val="Standardnpsmoodstavce"/>
    <w:link w:val="Doplujcnzevdokumentu"/>
    <w:rsid w:val="001D0070"/>
    <w:rPr>
      <w:rFonts w:ascii="Montserrat Light" w:hAnsi="Montserrat Light" w:cs="Times New Roman"/>
      <w:sz w:val="28"/>
      <w:szCs w:val="28"/>
    </w:rPr>
  </w:style>
  <w:style w:type="paragraph" w:customStyle="1" w:styleId="Nzevdokumentu">
    <w:name w:val="Název dokumentu"/>
    <w:basedOn w:val="Normln"/>
    <w:link w:val="NzevdokumentuChar"/>
    <w:rsid w:val="001D0070"/>
    <w:pPr>
      <w:widowControl/>
      <w:adjustRightInd/>
      <w:spacing w:line="240" w:lineRule="auto"/>
      <w:jc w:val="center"/>
      <w:textAlignment w:val="auto"/>
    </w:pPr>
    <w:rPr>
      <w:rFonts w:ascii="Montserrat" w:hAnsi="Montserrat" w:cs="Times New Roman"/>
      <w:caps/>
      <w:sz w:val="64"/>
      <w:szCs w:val="64"/>
    </w:rPr>
  </w:style>
  <w:style w:type="character" w:customStyle="1" w:styleId="NzevdokumentuChar">
    <w:name w:val="Název dokumentu Char"/>
    <w:basedOn w:val="Standardnpsmoodstavce"/>
    <w:link w:val="Nzevdokumentu"/>
    <w:rsid w:val="001D0070"/>
    <w:rPr>
      <w:rFonts w:ascii="Montserrat" w:hAnsi="Montserrat" w:cs="Times New Roman"/>
      <w:caps/>
      <w:sz w:val="64"/>
      <w:szCs w:val="64"/>
    </w:rPr>
  </w:style>
  <w:style w:type="paragraph" w:customStyle="1" w:styleId="OM-slovnpsmena">
    <w:name w:val="OM - číslování písmena"/>
    <w:basedOn w:val="OM-Normln"/>
    <w:link w:val="OM-slovnpsmenaChar"/>
    <w:rsid w:val="009A516B"/>
    <w:pPr>
      <w:numPr>
        <w:numId w:val="17"/>
      </w:numPr>
    </w:pPr>
  </w:style>
  <w:style w:type="paragraph" w:customStyle="1" w:styleId="OM-nadpisplohy">
    <w:name w:val="OM - nadpis přílohy"/>
    <w:basedOn w:val="OM-Nadpis1"/>
    <w:link w:val="OM-nadpisplohyChar"/>
    <w:rsid w:val="0002252C"/>
    <w:pPr>
      <w:keepNext w:val="0"/>
      <w:pageBreakBefore w:val="0"/>
      <w:numPr>
        <w:numId w:val="0"/>
      </w:numPr>
      <w:ind w:left="357" w:hanging="357"/>
    </w:pPr>
    <w:rPr>
      <w:caps w:val="0"/>
      <w:sz w:val="24"/>
    </w:rPr>
  </w:style>
  <w:style w:type="character" w:customStyle="1" w:styleId="OM-slovnpsmenaChar">
    <w:name w:val="OM - číslování písmena Char"/>
    <w:basedOn w:val="OM-NormlnChar"/>
    <w:link w:val="OM-slovnpsmena"/>
    <w:rsid w:val="009A516B"/>
    <w:rPr>
      <w:rFonts w:cs="Arial"/>
      <w:lang w:eastAsia="cs-CZ"/>
    </w:rPr>
  </w:style>
  <w:style w:type="paragraph" w:customStyle="1" w:styleId="OM-plohy">
    <w:name w:val="OM - přílohy"/>
    <w:basedOn w:val="OM-nadpisplohy"/>
    <w:link w:val="OM-plohyChar"/>
    <w:rsid w:val="008B0AA9"/>
    <w:pPr>
      <w:numPr>
        <w:ilvl w:val="1"/>
      </w:numPr>
      <w:spacing w:before="0" w:after="120"/>
      <w:ind w:left="357" w:hanging="357"/>
    </w:pPr>
    <w:rPr>
      <w:rFonts w:cstheme="minorHAnsi"/>
      <w:b w:val="0"/>
      <w:color w:val="auto"/>
      <w:sz w:val="20"/>
    </w:rPr>
  </w:style>
  <w:style w:type="character" w:customStyle="1" w:styleId="OM-nadpisplohyChar">
    <w:name w:val="OM - nadpis přílohy Char"/>
    <w:basedOn w:val="OM-Nadpis1Char"/>
    <w:link w:val="OM-nadpisplohy"/>
    <w:rsid w:val="0002252C"/>
    <w:rPr>
      <w:rFonts w:ascii="Times New Roman" w:eastAsia="Times New Roman" w:hAnsi="Times New Roman" w:cs="Arial"/>
      <w:b/>
      <w:bCs/>
      <w:caps w:val="0"/>
      <w:smallCaps w:val="0"/>
      <w:color w:val="173271"/>
      <w:kern w:val="32"/>
      <w:sz w:val="24"/>
      <w:szCs w:val="32"/>
    </w:rPr>
  </w:style>
  <w:style w:type="character" w:customStyle="1" w:styleId="OM-plohyChar">
    <w:name w:val="OM - přílohy Char"/>
    <w:basedOn w:val="OM-nadpisplohyChar"/>
    <w:link w:val="OM-plohy"/>
    <w:rsid w:val="008B0AA9"/>
    <w:rPr>
      <w:rFonts w:ascii="Times New Roman" w:eastAsia="Times New Roman" w:hAnsi="Times New Roman" w:cstheme="minorHAnsi"/>
      <w:b w:val="0"/>
      <w:bCs/>
      <w:caps w:val="0"/>
      <w:smallCaps w:val="0"/>
      <w:color w:val="173271"/>
      <w:kern w:val="32"/>
      <w:sz w:val="20"/>
      <w:szCs w:val="32"/>
    </w:rPr>
  </w:style>
  <w:style w:type="paragraph" w:customStyle="1" w:styleId="OM-poznmky">
    <w:name w:val="OM - poznámky"/>
    <w:basedOn w:val="OM-poznmkapodarou"/>
    <w:link w:val="OM-poznmkyChar"/>
    <w:rsid w:val="0002252C"/>
    <w:pPr>
      <w:spacing w:after="0" w:line="240" w:lineRule="auto"/>
      <w:ind w:left="0" w:firstLine="0"/>
    </w:pPr>
  </w:style>
  <w:style w:type="paragraph" w:customStyle="1" w:styleId="OM-slovn">
    <w:name w:val="OM - číslování"/>
    <w:basedOn w:val="OM-Normln"/>
    <w:link w:val="OM-slovnChar"/>
    <w:rsid w:val="0002252C"/>
    <w:pPr>
      <w:numPr>
        <w:ilvl w:val="1"/>
        <w:numId w:val="14"/>
      </w:numPr>
      <w:ind w:left="454" w:hanging="454"/>
    </w:pPr>
  </w:style>
  <w:style w:type="character" w:customStyle="1" w:styleId="OM-poznmkyChar">
    <w:name w:val="OM - poznámky Char"/>
    <w:basedOn w:val="OM-poznmkapodarouChar"/>
    <w:link w:val="OM-poznmky"/>
    <w:rsid w:val="0002252C"/>
    <w:rPr>
      <w:rFonts w:ascii="Montserrat" w:eastAsia="Times New Roman" w:hAnsi="Montserrat" w:cstheme="minorHAnsi"/>
      <w:sz w:val="16"/>
      <w:szCs w:val="18"/>
      <w:lang w:eastAsia="cs-CZ"/>
    </w:rPr>
  </w:style>
  <w:style w:type="character" w:customStyle="1" w:styleId="OM-slovnChar">
    <w:name w:val="OM - číslování Char"/>
    <w:basedOn w:val="OM-NormlnChar"/>
    <w:link w:val="OM-slovn"/>
    <w:rsid w:val="0002252C"/>
    <w:rPr>
      <w:rFonts w:cs="Arial"/>
      <w:lang w:eastAsia="cs-CZ"/>
    </w:rPr>
  </w:style>
  <w:style w:type="paragraph" w:customStyle="1" w:styleId="Poznmky">
    <w:name w:val="Poznámky"/>
    <w:basedOn w:val="OM-poznmkapodarou"/>
    <w:link w:val="PoznmkyChar"/>
    <w:qFormat/>
    <w:rsid w:val="00FA0D66"/>
    <w:pPr>
      <w:spacing w:after="0" w:line="240" w:lineRule="auto"/>
      <w:ind w:left="0" w:firstLine="0"/>
    </w:pPr>
    <w:rPr>
      <w:rFonts w:asciiTheme="minorHAnsi" w:hAnsiTheme="minorHAnsi"/>
    </w:rPr>
  </w:style>
  <w:style w:type="character" w:customStyle="1" w:styleId="PoznmkyChar">
    <w:name w:val="Poznámky Char"/>
    <w:basedOn w:val="OM-poznmkapodarouChar"/>
    <w:link w:val="Poznmky"/>
    <w:rsid w:val="00FA0D66"/>
    <w:rPr>
      <w:rFonts w:ascii="Montserrat" w:eastAsia="Times New Roman" w:hAnsi="Montserrat" w:cstheme="minorHAnsi"/>
      <w:sz w:val="16"/>
      <w:szCs w:val="18"/>
      <w:lang w:eastAsia="cs-CZ"/>
    </w:rPr>
  </w:style>
  <w:style w:type="paragraph" w:customStyle="1" w:styleId="OM-Poznmky0">
    <w:name w:val="OM - Poznámky"/>
    <w:basedOn w:val="OM-poznmkapodarou"/>
    <w:link w:val="OM-PoznmkyChar0"/>
    <w:rsid w:val="00A12B90"/>
    <w:pPr>
      <w:ind w:left="0" w:firstLine="0"/>
    </w:pPr>
  </w:style>
  <w:style w:type="character" w:customStyle="1" w:styleId="OM-PoznmkyChar0">
    <w:name w:val="OM - Poznámky Char"/>
    <w:basedOn w:val="OM-poznmkapodarouChar"/>
    <w:link w:val="OM-Poznmky0"/>
    <w:rsid w:val="00A12B90"/>
    <w:rPr>
      <w:rFonts w:ascii="Montserrat" w:eastAsia="Times New Roman" w:hAnsi="Montserrat" w:cstheme="minorHAnsi"/>
      <w:sz w:val="16"/>
      <w:szCs w:val="18"/>
      <w:lang w:eastAsia="cs-CZ"/>
    </w:rPr>
  </w:style>
  <w:style w:type="table" w:customStyle="1" w:styleId="Mkatabulky4">
    <w:name w:val="Mřížka tabulky4"/>
    <w:basedOn w:val="Normlntabulka"/>
    <w:next w:val="Mkatabulky"/>
    <w:uiPriority w:val="39"/>
    <w:rsid w:val="00622046"/>
    <w:pPr>
      <w:spacing w:after="120" w:line="240" w:lineRule="auto"/>
      <w:jc w:val="both"/>
    </w:pPr>
    <w:rPr>
      <w:rFonts w:ascii="Times New Roman" w:eastAsia="Times New Roman" w:hAnsi="Times New Roman" w:cs="Times New Roman"/>
      <w:sz w:val="20"/>
      <w:szCs w:val="20"/>
      <w:lang w:eastAsia="cs-CZ"/>
    </w:rPr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table" w:customStyle="1" w:styleId="Mkatabulky5">
    <w:name w:val="Mřížka tabulky5"/>
    <w:basedOn w:val="Normlntabulka"/>
    <w:next w:val="Mkatabulky"/>
    <w:uiPriority w:val="39"/>
    <w:rsid w:val="00622046"/>
    <w:pPr>
      <w:spacing w:after="120" w:line="240" w:lineRule="auto"/>
      <w:jc w:val="both"/>
    </w:pPr>
    <w:rPr>
      <w:rFonts w:ascii="Times New Roman" w:eastAsia="Times New Roman" w:hAnsi="Times New Roman" w:cs="Times New Roman"/>
      <w:sz w:val="20"/>
      <w:szCs w:val="20"/>
      <w:lang w:eastAsia="cs-CZ"/>
    </w:rPr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table" w:customStyle="1" w:styleId="Mkatabulky6">
    <w:name w:val="Mřížka tabulky6"/>
    <w:basedOn w:val="Normlntabulka"/>
    <w:next w:val="Mkatabulky"/>
    <w:uiPriority w:val="39"/>
    <w:rsid w:val="00FA0D66"/>
    <w:pPr>
      <w:spacing w:after="120" w:line="240" w:lineRule="auto"/>
      <w:jc w:val="both"/>
    </w:pPr>
    <w:rPr>
      <w:rFonts w:ascii="Times New Roman" w:eastAsia="Times New Roman" w:hAnsi="Times New Roman" w:cs="Times New Roman"/>
      <w:sz w:val="20"/>
      <w:szCs w:val="20"/>
      <w:lang w:eastAsia="cs-CZ"/>
    </w:rPr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table" w:customStyle="1" w:styleId="Mkatabulky7">
    <w:name w:val="Mřížka tabulky7"/>
    <w:basedOn w:val="Normlntabulka"/>
    <w:next w:val="Mkatabulky"/>
    <w:uiPriority w:val="39"/>
    <w:rsid w:val="008C2FD9"/>
    <w:pPr>
      <w:spacing w:after="120" w:line="240" w:lineRule="auto"/>
      <w:jc w:val="both"/>
    </w:pPr>
    <w:rPr>
      <w:rFonts w:ascii="Times New Roman" w:eastAsia="Times New Roman" w:hAnsi="Times New Roman" w:cs="Times New Roman"/>
      <w:sz w:val="20"/>
      <w:szCs w:val="20"/>
      <w:lang w:eastAsia="cs-CZ"/>
    </w:rPr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table" w:customStyle="1" w:styleId="Mkatabulky8">
    <w:name w:val="Mřížka tabulky8"/>
    <w:basedOn w:val="Normlntabulka"/>
    <w:next w:val="Mkatabulky"/>
    <w:uiPriority w:val="39"/>
    <w:rsid w:val="008C2FD9"/>
    <w:pPr>
      <w:spacing w:after="120" w:line="240" w:lineRule="auto"/>
      <w:jc w:val="both"/>
    </w:pPr>
    <w:rPr>
      <w:rFonts w:ascii="Times New Roman" w:eastAsia="Times New Roman" w:hAnsi="Times New Roman" w:cs="Times New Roman"/>
      <w:sz w:val="20"/>
      <w:szCs w:val="20"/>
      <w:lang w:eastAsia="cs-CZ"/>
    </w:rPr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table" w:customStyle="1" w:styleId="Mkatabulky9">
    <w:name w:val="Mřížka tabulky9"/>
    <w:basedOn w:val="Normlntabulka"/>
    <w:next w:val="Mkatabulky"/>
    <w:uiPriority w:val="39"/>
    <w:rsid w:val="0052109E"/>
    <w:pPr>
      <w:spacing w:after="120" w:line="240" w:lineRule="auto"/>
      <w:jc w:val="both"/>
    </w:pPr>
    <w:rPr>
      <w:rFonts w:ascii="Times New Roman" w:eastAsia="Times New Roman" w:hAnsi="Times New Roman" w:cs="Times New Roman"/>
      <w:sz w:val="20"/>
      <w:szCs w:val="20"/>
      <w:lang w:eastAsia="cs-CZ"/>
    </w:rPr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table" w:customStyle="1" w:styleId="Mkatabulky10">
    <w:name w:val="Mřížka tabulky10"/>
    <w:basedOn w:val="Normlntabulka"/>
    <w:next w:val="Mkatabulky"/>
    <w:uiPriority w:val="39"/>
    <w:rsid w:val="0052109E"/>
    <w:pPr>
      <w:spacing w:after="120" w:line="240" w:lineRule="auto"/>
      <w:jc w:val="both"/>
    </w:pPr>
    <w:rPr>
      <w:rFonts w:ascii="Times New Roman" w:eastAsia="Times New Roman" w:hAnsi="Times New Roman" w:cs="Times New Roman"/>
      <w:sz w:val="20"/>
      <w:szCs w:val="20"/>
      <w:lang w:eastAsia="cs-CZ"/>
    </w:rPr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table" w:customStyle="1" w:styleId="Mkatabulky11">
    <w:name w:val="Mřížka tabulky11"/>
    <w:basedOn w:val="Normlntabulka"/>
    <w:next w:val="Mkatabulky"/>
    <w:uiPriority w:val="39"/>
    <w:rsid w:val="0052109E"/>
    <w:pPr>
      <w:spacing w:after="120" w:line="240" w:lineRule="auto"/>
      <w:jc w:val="both"/>
    </w:pPr>
    <w:rPr>
      <w:rFonts w:ascii="Times New Roman" w:eastAsia="Times New Roman" w:hAnsi="Times New Roman" w:cs="Times New Roman"/>
      <w:sz w:val="20"/>
      <w:szCs w:val="20"/>
      <w:lang w:eastAsia="cs-CZ"/>
    </w:rPr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table" w:customStyle="1" w:styleId="Mkatabulky12">
    <w:name w:val="Mřížka tabulky12"/>
    <w:basedOn w:val="Normlntabulka"/>
    <w:next w:val="Mkatabulky"/>
    <w:uiPriority w:val="39"/>
    <w:rsid w:val="00D3326A"/>
    <w:pPr>
      <w:spacing w:after="120" w:line="240" w:lineRule="auto"/>
      <w:jc w:val="both"/>
    </w:pPr>
    <w:rPr>
      <w:rFonts w:ascii="Times New Roman" w:eastAsia="Times New Roman" w:hAnsi="Times New Roman" w:cs="Times New Roman"/>
      <w:sz w:val="20"/>
      <w:szCs w:val="20"/>
      <w:lang w:eastAsia="cs-CZ"/>
    </w:rPr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table" w:customStyle="1" w:styleId="Svtltabulkasmkou111">
    <w:name w:val="Světlá tabulka s mřížkou 111"/>
    <w:basedOn w:val="Normlntabulka"/>
    <w:uiPriority w:val="46"/>
    <w:rsid w:val="00C279AA"/>
    <w:pPr>
      <w:spacing w:after="0" w:line="240" w:lineRule="auto"/>
    </w:pPr>
    <w:rPr>
      <w:rFonts w:ascii="Times New Roman" w:eastAsia="Times New Roman" w:hAnsi="Times New Roman" w:cs="Times New Roman"/>
      <w:lang w:eastAsia="cs-CZ"/>
    </w:rPr>
    <w:tblPr>
      <w:tblStyleRowBandSize w:val="1"/>
      <w:tblStyleColBandSize w:val="1"/>
      <w:tblBorders>
        <w:top w:val="single" w:sz="4" w:space="0" w:color="999999" w:themeColor="text1" w:themeTint="66"/>
        <w:left w:val="single" w:sz="4" w:space="0" w:color="999999" w:themeColor="text1" w:themeTint="66"/>
        <w:bottom w:val="single" w:sz="4" w:space="0" w:color="999999" w:themeColor="text1" w:themeTint="66"/>
        <w:right w:val="single" w:sz="4" w:space="0" w:color="999999" w:themeColor="text1" w:themeTint="66"/>
        <w:insideH w:val="single" w:sz="4" w:space="0" w:color="999999" w:themeColor="text1" w:themeTint="66"/>
        <w:insideV w:val="single" w:sz="4" w:space="0" w:color="999999" w:themeColor="text1" w:themeTint="66"/>
      </w:tblBorders>
    </w:tblPr>
    <w:tblStylePr w:type="firstRow">
      <w:rPr>
        <w:b/>
        <w:bCs/>
      </w:rPr>
      <w:tblPr/>
      <w:tcPr>
        <w:tcBorders>
          <w:bottom w:val="single" w:sz="12" w:space="0" w:color="666666" w:themeColor="text1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666666" w:themeColor="tex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paragraph" w:customStyle="1" w:styleId="Nadpisplohy">
    <w:name w:val="Nadpis přílohy"/>
    <w:basedOn w:val="OM-Normln"/>
    <w:link w:val="NadpisplohyChar"/>
    <w:rsid w:val="001E7530"/>
    <w:pPr>
      <w:numPr>
        <w:numId w:val="16"/>
      </w:numPr>
      <w:tabs>
        <w:tab w:val="left" w:pos="2268"/>
      </w:tabs>
      <w:spacing w:before="240" w:after="240"/>
    </w:pPr>
    <w:rPr>
      <w:b/>
      <w:caps/>
      <w:color w:val="0D3271"/>
      <w:sz w:val="24"/>
      <w:szCs w:val="24"/>
    </w:rPr>
  </w:style>
  <w:style w:type="character" w:customStyle="1" w:styleId="NadpisplohyChar">
    <w:name w:val="Nadpis přílohy Char"/>
    <w:basedOn w:val="OM-NormlnChar"/>
    <w:link w:val="Nadpisplohy"/>
    <w:rsid w:val="001E7530"/>
    <w:rPr>
      <w:rFonts w:cs="Arial"/>
      <w:b/>
      <w:caps/>
      <w:color w:val="0D3271"/>
      <w:sz w:val="24"/>
      <w:szCs w:val="24"/>
      <w:lang w:eastAsia="cs-CZ"/>
    </w:rPr>
  </w:style>
  <w:style w:type="table" w:customStyle="1" w:styleId="Mkatabulky13">
    <w:name w:val="Mřížka tabulky13"/>
    <w:basedOn w:val="Normlntabulka"/>
    <w:next w:val="Mkatabulky"/>
    <w:uiPriority w:val="39"/>
    <w:rsid w:val="008D00A7"/>
    <w:pPr>
      <w:spacing w:after="120" w:line="240" w:lineRule="auto"/>
      <w:jc w:val="both"/>
    </w:pPr>
    <w:rPr>
      <w:rFonts w:ascii="Times New Roman" w:eastAsia="Times New Roman" w:hAnsi="Times New Roman" w:cs="Times New Roman"/>
      <w:sz w:val="20"/>
      <w:szCs w:val="20"/>
      <w:lang w:eastAsia="cs-CZ"/>
    </w:rPr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table" w:customStyle="1" w:styleId="Mkatabulky14">
    <w:name w:val="Mřížka tabulky14"/>
    <w:basedOn w:val="Normlntabulka"/>
    <w:next w:val="Mkatabulky"/>
    <w:uiPriority w:val="39"/>
    <w:rsid w:val="008D00A7"/>
    <w:pPr>
      <w:spacing w:after="120" w:line="240" w:lineRule="auto"/>
      <w:jc w:val="both"/>
    </w:pPr>
    <w:rPr>
      <w:rFonts w:ascii="Times New Roman" w:eastAsia="Times New Roman" w:hAnsi="Times New Roman" w:cs="Times New Roman"/>
      <w:sz w:val="20"/>
      <w:szCs w:val="20"/>
      <w:lang w:eastAsia="cs-CZ"/>
    </w:rPr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table" w:customStyle="1" w:styleId="Mkatabulky15">
    <w:name w:val="Mřížka tabulky15"/>
    <w:basedOn w:val="Normlntabulka"/>
    <w:next w:val="Mkatabulky"/>
    <w:uiPriority w:val="39"/>
    <w:rsid w:val="006E1048"/>
    <w:pPr>
      <w:spacing w:after="120" w:line="240" w:lineRule="auto"/>
      <w:jc w:val="both"/>
    </w:pPr>
    <w:rPr>
      <w:rFonts w:ascii="Times New Roman" w:eastAsia="Times New Roman" w:hAnsi="Times New Roman" w:cs="Times New Roman"/>
      <w:sz w:val="20"/>
      <w:szCs w:val="20"/>
      <w:lang w:eastAsia="cs-CZ"/>
    </w:rPr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table" w:customStyle="1" w:styleId="Mkatabulky16">
    <w:name w:val="Mřížka tabulky16"/>
    <w:basedOn w:val="Normlntabulka"/>
    <w:next w:val="Mkatabulky"/>
    <w:uiPriority w:val="39"/>
    <w:rsid w:val="00991C38"/>
    <w:pPr>
      <w:spacing w:after="120" w:line="240" w:lineRule="auto"/>
      <w:jc w:val="both"/>
    </w:pPr>
    <w:rPr>
      <w:rFonts w:ascii="Times New Roman" w:eastAsia="Times New Roman" w:hAnsi="Times New Roman" w:cs="Times New Roman"/>
      <w:sz w:val="20"/>
      <w:szCs w:val="20"/>
      <w:lang w:eastAsia="cs-CZ"/>
    </w:rPr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character" w:customStyle="1" w:styleId="cf01">
    <w:name w:val="cf01"/>
    <w:basedOn w:val="Standardnpsmoodstavce"/>
    <w:rsid w:val="00F676A9"/>
    <w:rPr>
      <w:rFonts w:ascii="Segoe UI" w:hAnsi="Segoe UI" w:cs="Segoe UI" w:hint="default"/>
    </w:rPr>
  </w:style>
  <w:style w:type="paragraph" w:customStyle="1" w:styleId="Kapitola1">
    <w:name w:val="Kapitola 1"/>
    <w:basedOn w:val="Nadpis1"/>
    <w:qFormat/>
    <w:rsid w:val="00D4460B"/>
    <w:pPr>
      <w:keepLines/>
      <w:widowControl/>
      <w:numPr>
        <w:numId w:val="18"/>
      </w:numPr>
      <w:tabs>
        <w:tab w:val="num" w:pos="360"/>
      </w:tabs>
      <w:adjustRightInd/>
      <w:spacing w:after="0" w:line="256" w:lineRule="auto"/>
      <w:jc w:val="left"/>
      <w:textAlignment w:val="auto"/>
    </w:pPr>
    <w:rPr>
      <w:rFonts w:asciiTheme="majorHAnsi" w:eastAsiaTheme="majorEastAsia" w:hAnsiTheme="majorHAnsi" w:cstheme="majorBidi"/>
      <w:smallCaps w:val="0"/>
      <w:color w:val="44546A" w:themeColor="text2"/>
      <w:kern w:val="0"/>
      <w:szCs w:val="28"/>
    </w:rPr>
  </w:style>
  <w:style w:type="character" w:customStyle="1" w:styleId="Kapitola11Char">
    <w:name w:val="Kapitola 1.1 Char"/>
    <w:basedOn w:val="Standardnpsmoodstavce"/>
    <w:link w:val="Kapitola11"/>
    <w:locked/>
    <w:rsid w:val="006341DA"/>
    <w:rPr>
      <w:rFonts w:asciiTheme="majorHAnsi" w:eastAsiaTheme="majorEastAsia" w:hAnsiTheme="majorHAnsi" w:cstheme="majorBidi"/>
      <w:b/>
      <w:bCs/>
      <w:color w:val="44546A" w:themeColor="text2"/>
      <w:szCs w:val="28"/>
      <w14:scene3d>
        <w14:camera w14:prst="orthographicFront"/>
        <w14:lightRig w14:rig="threePt" w14:dir="t">
          <w14:rot w14:lat="0" w14:lon="0" w14:rev="0"/>
        </w14:lightRig>
      </w14:scene3d>
    </w:rPr>
  </w:style>
  <w:style w:type="paragraph" w:customStyle="1" w:styleId="Kapitola11">
    <w:name w:val="Kapitola 1.1"/>
    <w:basedOn w:val="Nadpis2"/>
    <w:link w:val="Kapitola11Char"/>
    <w:qFormat/>
    <w:rsid w:val="006341DA"/>
    <w:pPr>
      <w:keepLines/>
      <w:widowControl/>
      <w:numPr>
        <w:ilvl w:val="1"/>
        <w:numId w:val="18"/>
      </w:numPr>
      <w:adjustRightInd/>
      <w:spacing w:before="40" w:after="0" w:line="256" w:lineRule="auto"/>
      <w:jc w:val="left"/>
      <w:textAlignment w:val="auto"/>
    </w:pPr>
    <w:rPr>
      <w:rFonts w:asciiTheme="majorHAnsi" w:eastAsiaTheme="majorEastAsia" w:hAnsiTheme="majorHAnsi" w:cstheme="majorBidi"/>
      <w:bCs/>
      <w:color w:val="44546A" w:themeColor="text2"/>
      <w:sz w:val="22"/>
      <w:szCs w:val="28"/>
    </w:rPr>
  </w:style>
  <w:style w:type="paragraph" w:customStyle="1" w:styleId="Kapitola111">
    <w:name w:val="Kapitola 1.1.1"/>
    <w:basedOn w:val="Nadpis3"/>
    <w:qFormat/>
    <w:rsid w:val="00D4460B"/>
    <w:pPr>
      <w:widowControl/>
      <w:numPr>
        <w:ilvl w:val="2"/>
        <w:numId w:val="18"/>
      </w:numPr>
      <w:shd w:val="clear" w:color="auto" w:fill="E6E6E6"/>
      <w:adjustRightInd/>
      <w:spacing w:before="480" w:line="240" w:lineRule="auto"/>
      <w:textAlignment w:val="auto"/>
    </w:pPr>
    <w:rPr>
      <w:rFonts w:asciiTheme="majorHAnsi" w:eastAsia="Times New Roman" w:hAnsiTheme="majorHAnsi" w:cs="Times New Roman"/>
      <w:color w:val="44546A" w:themeColor="text2"/>
      <w:kern w:val="28"/>
      <w:sz w:val="24"/>
      <w:szCs w:val="24"/>
      <w:lang w:eastAsia="cs-CZ"/>
    </w:rPr>
  </w:style>
  <w:style w:type="paragraph" w:customStyle="1" w:styleId="Kapitola1111">
    <w:name w:val="Kapitola 1.1.1.1"/>
    <w:basedOn w:val="Nadpis40"/>
    <w:qFormat/>
    <w:rsid w:val="00D4460B"/>
    <w:pPr>
      <w:keepLines/>
      <w:widowControl/>
      <w:numPr>
        <w:numId w:val="18"/>
      </w:numPr>
      <w:tabs>
        <w:tab w:val="num" w:pos="360"/>
      </w:tabs>
      <w:adjustRightInd/>
      <w:spacing w:before="40" w:after="0" w:line="256" w:lineRule="auto"/>
      <w:textAlignment w:val="auto"/>
    </w:pPr>
    <w:rPr>
      <w:rFonts w:asciiTheme="majorHAnsi" w:eastAsiaTheme="majorEastAsia" w:hAnsiTheme="majorHAnsi" w:cstheme="majorBidi"/>
      <w:bCs/>
      <w:iCs/>
      <w:color w:val="44546A" w:themeColor="text2"/>
      <w:szCs w:val="22"/>
      <w:lang w:eastAsia="en-US"/>
    </w:rPr>
  </w:style>
  <w:style w:type="character" w:customStyle="1" w:styleId="ui-provider">
    <w:name w:val="ui-provider"/>
    <w:basedOn w:val="Standardnpsmoodstavce"/>
    <w:rsid w:val="00986AC5"/>
  </w:style>
  <w:style w:type="paragraph" w:customStyle="1" w:styleId="stylishCar">
    <w:name w:val="stylish Car"/>
    <w:aliases w:val="Footnote Refernece Car,BVI fnr Car,Fußnotenzeichen_Raxen Car,callout Car,Footnote Reference Number Car,Footnote Reference Superscript Car,Footnote symbol Car,Footnote reference number Car,Footnotemark Car,FR Car,FR1 C"/>
    <w:basedOn w:val="Normln"/>
    <w:link w:val="Znakapoznpodarou"/>
    <w:uiPriority w:val="99"/>
    <w:rsid w:val="009A4005"/>
    <w:pPr>
      <w:widowControl/>
      <w:adjustRightInd/>
      <w:spacing w:after="160" w:line="240" w:lineRule="exact"/>
      <w:textAlignment w:val="auto"/>
    </w:pPr>
    <w:rPr>
      <w:vertAlign w:val="superscript"/>
    </w:rPr>
  </w:style>
  <w:style w:type="character" w:styleId="Zstupntext">
    <w:name w:val="Placeholder Text"/>
    <w:basedOn w:val="Standardnpsmoodstavce"/>
    <w:uiPriority w:val="99"/>
    <w:semiHidden/>
    <w:rsid w:val="00292E3E"/>
    <w:rPr>
      <w:color w:val="666666"/>
    </w:rPr>
  </w:style>
  <w:style w:type="paragraph" w:customStyle="1" w:styleId="Poznmkypodarou">
    <w:name w:val="Poznámky pod čarou"/>
    <w:basedOn w:val="Textpoznpodarou"/>
    <w:link w:val="PoznmkypodarouChar"/>
    <w:qFormat/>
    <w:rsid w:val="007A3FB5"/>
    <w:pPr>
      <w:widowControl/>
      <w:tabs>
        <w:tab w:val="left" w:pos="5790"/>
      </w:tabs>
      <w:adjustRightInd/>
      <w:spacing w:before="120" w:line="240" w:lineRule="auto"/>
      <w:textAlignment w:val="auto"/>
    </w:pPr>
    <w:rPr>
      <w:rFonts w:ascii="Calibri" w:hAnsi="Calibri" w:cstheme="minorBidi"/>
      <w:sz w:val="16"/>
      <w:szCs w:val="20"/>
      <w:lang w:eastAsia="en-US"/>
    </w:rPr>
  </w:style>
  <w:style w:type="character" w:customStyle="1" w:styleId="PoznmkypodarouChar">
    <w:name w:val="Poznámky pod čarou Char"/>
    <w:basedOn w:val="Standardnpsmoodstavce"/>
    <w:link w:val="Poznmkypodarou"/>
    <w:rsid w:val="007A3FB5"/>
    <w:rPr>
      <w:rFonts w:ascii="Calibri" w:hAnsi="Calibri"/>
      <w:sz w:val="16"/>
      <w:szCs w:val="20"/>
    </w:rPr>
  </w:style>
  <w:style w:type="paragraph" w:customStyle="1" w:styleId="Nadpis1-tentodokument">
    <w:name w:val="Nadpis 1 - tento dokument"/>
    <w:basedOn w:val="OM-Nadpis1"/>
    <w:qFormat/>
    <w:rsid w:val="009C364B"/>
    <w:pPr>
      <w:numPr>
        <w:numId w:val="24"/>
      </w:numPr>
    </w:pPr>
    <w:rPr>
      <w14:scene3d>
        <w14:camera w14:prst="orthographicFront"/>
        <w14:lightRig w14:rig="threePt" w14:dir="t">
          <w14:rot w14:lat="0" w14:lon="0" w14:rev="0"/>
        </w14:lightRig>
      </w14:scene3d>
    </w:rPr>
  </w:style>
  <w:style w:type="character" w:customStyle="1" w:styleId="Styl8">
    <w:name w:val="Styl8"/>
    <w:basedOn w:val="Standardnpsmoodstavce"/>
    <w:uiPriority w:val="1"/>
    <w:rsid w:val="00372E33"/>
    <w:rPr>
      <w:rFonts w:ascii="Calibri" w:hAnsi="Calibri"/>
      <w:sz w:val="22"/>
    </w:rPr>
  </w:style>
  <w:style w:type="character" w:customStyle="1" w:styleId="Styl9">
    <w:name w:val="Styl9"/>
    <w:basedOn w:val="Standardnpsmoodstavce"/>
    <w:uiPriority w:val="1"/>
    <w:rsid w:val="00372E33"/>
    <w:rPr>
      <w:rFonts w:ascii="Calibri" w:hAnsi="Calibri"/>
      <w:sz w:val="22"/>
    </w:rPr>
  </w:style>
  <w:style w:type="numbering" w:customStyle="1" w:styleId="Styl10">
    <w:name w:val="Styl10"/>
    <w:basedOn w:val="Bezseznamu"/>
    <w:uiPriority w:val="99"/>
    <w:rsid w:val="000A4130"/>
    <w:pPr>
      <w:numPr>
        <w:numId w:val="22"/>
      </w:numPr>
    </w:pPr>
  </w:style>
  <w:style w:type="table" w:customStyle="1" w:styleId="Mkatabulky36">
    <w:name w:val="Mřížka tabulky36"/>
    <w:basedOn w:val="Normlntabulka"/>
    <w:next w:val="Mkatabulky"/>
    <w:uiPriority w:val="39"/>
    <w:rsid w:val="005D3A0F"/>
    <w:pPr>
      <w:spacing w:after="120" w:line="240" w:lineRule="auto"/>
      <w:jc w:val="both"/>
    </w:pPr>
    <w:rPr>
      <w:rFonts w:ascii="Times New Roman" w:eastAsia="Times New Roman" w:hAnsi="Times New Roman" w:cs="Times New Roman"/>
      <w:sz w:val="20"/>
      <w:szCs w:val="20"/>
      <w:lang w:eastAsia="cs-CZ"/>
    </w:rPr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character" w:customStyle="1" w:styleId="Styl11">
    <w:name w:val="Styl11"/>
    <w:basedOn w:val="Standardnpsmoodstavce"/>
    <w:uiPriority w:val="1"/>
    <w:rsid w:val="00C04F18"/>
    <w:rPr>
      <w:rFonts w:ascii="Calibri" w:hAnsi="Calibri"/>
      <w:sz w:val="22"/>
    </w:rPr>
  </w:style>
  <w:style w:type="character" w:customStyle="1" w:styleId="Styl12">
    <w:name w:val="Styl12"/>
    <w:basedOn w:val="Standardnpsmoodstavce"/>
    <w:uiPriority w:val="1"/>
    <w:rsid w:val="00C04F18"/>
    <w:rPr>
      <w:rFonts w:ascii="Calibri" w:hAnsi="Calibri"/>
      <w:sz w:val="22"/>
    </w:rPr>
  </w:style>
  <w:style w:type="character" w:customStyle="1" w:styleId="Styl13">
    <w:name w:val="Styl13"/>
    <w:basedOn w:val="Standardnpsmoodstavce"/>
    <w:uiPriority w:val="1"/>
    <w:rsid w:val="00C04F18"/>
    <w:rPr>
      <w:rFonts w:ascii="Calibri" w:hAnsi="Calibri"/>
      <w:sz w:val="22"/>
    </w:rPr>
  </w:style>
  <w:style w:type="character" w:customStyle="1" w:styleId="Styl14">
    <w:name w:val="Styl14"/>
    <w:basedOn w:val="Standardnpsmoodstavce"/>
    <w:uiPriority w:val="1"/>
    <w:rsid w:val="00C04F18"/>
    <w:rPr>
      <w:rFonts w:ascii="Calibri" w:hAnsi="Calibri"/>
      <w:sz w:val="22"/>
    </w:rPr>
  </w:style>
  <w:style w:type="character" w:customStyle="1" w:styleId="Styl15">
    <w:name w:val="Styl15"/>
    <w:basedOn w:val="Standardnpsmoodstavce"/>
    <w:uiPriority w:val="1"/>
    <w:rsid w:val="00C04F18"/>
    <w:rPr>
      <w:rFonts w:ascii="Calibri" w:hAnsi="Calibri"/>
      <w:sz w:val="22"/>
    </w:rPr>
  </w:style>
  <w:style w:type="character" w:customStyle="1" w:styleId="Styl16">
    <w:name w:val="Styl16"/>
    <w:basedOn w:val="Standardnpsmoodstavce"/>
    <w:uiPriority w:val="1"/>
    <w:rsid w:val="00C04F18"/>
    <w:rPr>
      <w:rFonts w:ascii="Calibri" w:hAnsi="Calibri"/>
      <w:sz w:val="22"/>
    </w:rPr>
  </w:style>
  <w:style w:type="character" w:customStyle="1" w:styleId="Styl17">
    <w:name w:val="Styl17"/>
    <w:basedOn w:val="Standardnpsmoodstavce"/>
    <w:uiPriority w:val="1"/>
    <w:rsid w:val="00C04F18"/>
    <w:rPr>
      <w:rFonts w:ascii="Calibri" w:hAnsi="Calibri"/>
      <w:sz w:val="22"/>
    </w:rPr>
  </w:style>
  <w:style w:type="character" w:customStyle="1" w:styleId="Styl18">
    <w:name w:val="Styl18"/>
    <w:basedOn w:val="Standardnpsmoodstavce"/>
    <w:uiPriority w:val="1"/>
    <w:rsid w:val="00C04F18"/>
    <w:rPr>
      <w:rFonts w:asciiTheme="minorHAnsi" w:hAnsiTheme="minorHAnsi"/>
    </w:rPr>
  </w:style>
  <w:style w:type="character" w:customStyle="1" w:styleId="Styl19">
    <w:name w:val="Styl19"/>
    <w:basedOn w:val="Standardnpsmoodstavce"/>
    <w:uiPriority w:val="1"/>
    <w:rsid w:val="00C04F18"/>
    <w:rPr>
      <w:rFonts w:ascii="Calibri" w:hAnsi="Calibri"/>
      <w:sz w:val="22"/>
    </w:rPr>
  </w:style>
  <w:style w:type="paragraph" w:customStyle="1" w:styleId="Webovstrnkyvzpat">
    <w:name w:val="Webové stránky v zápatí"/>
    <w:basedOn w:val="Doplujcnzevdokumentu"/>
    <w:link w:val="WebovstrnkyvzpatChar"/>
    <w:rsid w:val="00FB798F"/>
    <w:pPr>
      <w:tabs>
        <w:tab w:val="left" w:pos="5790"/>
      </w:tabs>
      <w:spacing w:after="0"/>
      <w:jc w:val="right"/>
    </w:pPr>
    <w:rPr>
      <w:rFonts w:ascii="Montserrat" w:hAnsi="Montserrat"/>
      <w:b/>
      <w:color w:val="173271"/>
      <w:sz w:val="24"/>
      <w:szCs w:val="24"/>
    </w:rPr>
  </w:style>
  <w:style w:type="character" w:customStyle="1" w:styleId="WebovstrnkyvzpatChar">
    <w:name w:val="Webové stránky v zápatí Char"/>
    <w:basedOn w:val="DoplujcnzevdokumentuChar"/>
    <w:link w:val="Webovstrnkyvzpat"/>
    <w:rsid w:val="00FB798F"/>
    <w:rPr>
      <w:rFonts w:ascii="Montserrat" w:hAnsi="Montserrat" w:cs="Times New Roman"/>
      <w:b/>
      <w:color w:val="173271"/>
      <w:sz w:val="24"/>
      <w:szCs w:val="24"/>
    </w:r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ivs>
    <w:div w:id="1758509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112845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267921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595507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2146122586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8981435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976606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646301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072982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2494973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3301115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3987017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6581688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883637583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  <w:divsChild>
            <w:div w:id="304314335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  <w:divsChild>
                <w:div w:id="884104499">
                  <w:marLeft w:val="0"/>
                  <w:marRight w:val="0"/>
                  <w:marTop w:val="0"/>
                  <w:marBottom w:val="0"/>
                  <w:divBdr>
                    <w:top w:val="none" w:sz="0" w:space="0" w:color="auto"/>
                    <w:left w:val="none" w:sz="0" w:space="0" w:color="auto"/>
                    <w:bottom w:val="none" w:sz="0" w:space="0" w:color="auto"/>
                    <w:right w:val="none" w:sz="0" w:space="0" w:color="auto"/>
                  </w:divBdr>
                  <w:divsChild>
                    <w:div w:id="1227187085">
                      <w:marLeft w:val="0"/>
                      <w:marRight w:val="0"/>
                      <w:marTop w:val="0"/>
                      <w:marBottom w:val="0"/>
                      <w:divBdr>
                        <w:top w:val="none" w:sz="0" w:space="0" w:color="auto"/>
                        <w:left w:val="none" w:sz="0" w:space="0" w:color="auto"/>
                        <w:bottom w:val="none" w:sz="0" w:space="0" w:color="auto"/>
                        <w:right w:val="none" w:sz="0" w:space="0" w:color="auto"/>
                      </w:divBdr>
                      <w:divsChild>
                        <w:div w:id="805659667">
                          <w:marLeft w:val="0"/>
                          <w:marRight w:val="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1188833641">
                              <w:marLeft w:val="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  <w:divsChild>
                                <w:div w:id="524708883">
                                  <w:marLeft w:val="0"/>
                                  <w:marRight w:val="0"/>
                                  <w:marTop w:val="0"/>
                                  <w:marBottom w:val="0"/>
                                  <w:divBdr>
                                    <w:top w:val="none" w:sz="0" w:space="0" w:color="auto"/>
                                    <w:left w:val="none" w:sz="0" w:space="0" w:color="auto"/>
                                    <w:bottom w:val="none" w:sz="0" w:space="0" w:color="auto"/>
                                    <w:right w:val="none" w:sz="0" w:space="0" w:color="auto"/>
                                  </w:divBdr>
                                </w:div>
                              </w:divsChild>
                            </w:div>
                          </w:divsChild>
                        </w:div>
                      </w:divsChild>
                    </w:div>
                  </w:divsChild>
                </w:div>
              </w:divsChild>
            </w:div>
            <w:div w:id="599871205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  <w:divsChild>
                <w:div w:id="305356851">
                  <w:marLeft w:val="0"/>
                  <w:marRight w:val="0"/>
                  <w:marTop w:val="0"/>
                  <w:marBottom w:val="0"/>
                  <w:divBdr>
                    <w:top w:val="none" w:sz="0" w:space="0" w:color="auto"/>
                    <w:left w:val="none" w:sz="0" w:space="0" w:color="auto"/>
                    <w:bottom w:val="none" w:sz="0" w:space="0" w:color="auto"/>
                    <w:right w:val="none" w:sz="0" w:space="0" w:color="auto"/>
                  </w:divBdr>
                  <w:divsChild>
                    <w:div w:id="1464420881">
                      <w:marLeft w:val="0"/>
                      <w:marRight w:val="0"/>
                      <w:marTop w:val="0"/>
                      <w:marBottom w:val="0"/>
                      <w:divBdr>
                        <w:top w:val="none" w:sz="0" w:space="0" w:color="auto"/>
                        <w:left w:val="none" w:sz="0" w:space="0" w:color="auto"/>
                        <w:bottom w:val="none" w:sz="0" w:space="0" w:color="auto"/>
                        <w:right w:val="none" w:sz="0" w:space="0" w:color="auto"/>
                      </w:divBdr>
                      <w:divsChild>
                        <w:div w:id="882206686">
                          <w:marLeft w:val="0"/>
                          <w:marRight w:val="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654263829">
                              <w:marLeft w:val="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  <w:divsChild>
                                <w:div w:id="1490828580">
                                  <w:marLeft w:val="0"/>
                                  <w:marRight w:val="0"/>
                                  <w:marTop w:val="0"/>
                                  <w:marBottom w:val="0"/>
                                  <w:divBdr>
                                    <w:top w:val="none" w:sz="0" w:space="0" w:color="auto"/>
                                    <w:left w:val="none" w:sz="0" w:space="0" w:color="auto"/>
                                    <w:bottom w:val="none" w:sz="0" w:space="0" w:color="auto"/>
                                    <w:right w:val="none" w:sz="0" w:space="0" w:color="auto"/>
                                  </w:divBdr>
                                </w:div>
                              </w:divsChild>
                            </w:div>
                          </w:divsChild>
                        </w:div>
                      </w:divsChild>
                    </w:div>
                  </w:divsChild>
                </w:div>
              </w:divsChild>
            </w:div>
            <w:div w:id="1138375560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</w:div>
          </w:divsChild>
        </w:div>
      </w:divsChild>
    </w:div>
    <w:div w:id="30697511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2402042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2867467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3379781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6525490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7015607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7146033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1066441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1362753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4566465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4742874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2317575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3480600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4089749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5249728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5443962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6630906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527792007">
          <w:marLeft w:val="360"/>
          <w:marRight w:val="0"/>
          <w:marTop w:val="20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59212782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8506412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96281922">
          <w:marLeft w:val="360"/>
          <w:marRight w:val="0"/>
          <w:marTop w:val="20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69877437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0447711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1801269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3428308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5648392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5913351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7537010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9757488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1063118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1391627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1953847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1968885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5419749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7157940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7242392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0846696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2773441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3362811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3114904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5716987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6865482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28129748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110299116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2665929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2797125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3725751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5102168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8031689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8760053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9114359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5281476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8838796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0477103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7449628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8027771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40522732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0864214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1329786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2713527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4247521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6179013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7465893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8526492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9104267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9162068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2241421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4345992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8632333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1881761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4846013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4853209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0735711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5769731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9191330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262081259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  <w:divsChild>
            <w:div w:id="12851339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  <w:divsChild>
                <w:div w:id="228075556">
                  <w:marLeft w:val="0"/>
                  <w:marRight w:val="0"/>
                  <w:marTop w:val="100"/>
                  <w:marBottom w:val="100"/>
                  <w:divBdr>
                    <w:top w:val="none" w:sz="0" w:space="0" w:color="auto"/>
                    <w:left w:val="none" w:sz="0" w:space="0" w:color="auto"/>
                    <w:bottom w:val="none" w:sz="0" w:space="0" w:color="auto"/>
                    <w:right w:val="none" w:sz="0" w:space="0" w:color="auto"/>
                  </w:divBdr>
                  <w:divsChild>
                    <w:div w:id="760250127">
                      <w:marLeft w:val="0"/>
                      <w:marRight w:val="0"/>
                      <w:marTop w:val="0"/>
                      <w:marBottom w:val="0"/>
                      <w:divBdr>
                        <w:top w:val="none" w:sz="0" w:space="0" w:color="auto"/>
                        <w:left w:val="none" w:sz="0" w:space="0" w:color="auto"/>
                        <w:bottom w:val="none" w:sz="0" w:space="0" w:color="auto"/>
                        <w:right w:val="none" w:sz="0" w:space="0" w:color="auto"/>
                      </w:divBdr>
                      <w:divsChild>
                        <w:div w:id="1193416136">
                          <w:marLeft w:val="0"/>
                          <w:marRight w:val="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1264150163">
                              <w:marLeft w:val="0"/>
                              <w:marRight w:val="0"/>
                              <w:marTop w:val="15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</w:divsChild>
                    </w:div>
                  </w:divsChild>
                </w:div>
              </w:divsChild>
            </w:div>
          </w:divsChild>
        </w:div>
      </w:divsChild>
    </w:div>
    <w:div w:id="191778546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2780945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3987093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4114168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4145057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6603496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3321596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3569211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8725934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</w:divs>
  <w:optimizeForBrowser/>
  <w:relyOnVML/>
  <w:allowPNG/>
</w:webSettings>
</file>

<file path=word/_rels/document.xml.rels><?xml version="1.0" encoding="UTF-8" standalone="yes"?>
<Relationships xmlns="http://schemas.openxmlformats.org/package/2006/relationships"><Relationship Id="rId13" Type="http://schemas.openxmlformats.org/officeDocument/2006/relationships/footer" Target="footer1.xml"/><Relationship Id="rId18" Type="http://schemas.openxmlformats.org/officeDocument/2006/relationships/header" Target="header5.xml"/><Relationship Id="rId26" Type="http://schemas.openxmlformats.org/officeDocument/2006/relationships/header" Target="header11.xml"/><Relationship Id="rId3" Type="http://schemas.openxmlformats.org/officeDocument/2006/relationships/customXml" Target="../customXml/item3.xml"/><Relationship Id="rId21" Type="http://schemas.openxmlformats.org/officeDocument/2006/relationships/header" Target="header7.xml"/><Relationship Id="rId34" Type="http://schemas.openxmlformats.org/officeDocument/2006/relationships/theme" Target="theme/theme1.xml"/><Relationship Id="rId7" Type="http://schemas.openxmlformats.org/officeDocument/2006/relationships/styles" Target="styles.xml"/><Relationship Id="rId12" Type="http://schemas.openxmlformats.org/officeDocument/2006/relationships/header" Target="header1.xml"/><Relationship Id="rId17" Type="http://schemas.openxmlformats.org/officeDocument/2006/relationships/header" Target="header4.xml"/><Relationship Id="rId25" Type="http://schemas.openxmlformats.org/officeDocument/2006/relationships/header" Target="header10.xml"/><Relationship Id="rId33" Type="http://schemas.openxmlformats.org/officeDocument/2006/relationships/glossaryDocument" Target="glossary/document.xml"/><Relationship Id="rId2" Type="http://schemas.openxmlformats.org/officeDocument/2006/relationships/customXml" Target="../customXml/item2.xml"/><Relationship Id="rId16" Type="http://schemas.openxmlformats.org/officeDocument/2006/relationships/header" Target="header3.xml"/><Relationship Id="rId20" Type="http://schemas.openxmlformats.org/officeDocument/2006/relationships/header" Target="header6.xml"/><Relationship Id="rId29" Type="http://schemas.openxmlformats.org/officeDocument/2006/relationships/header" Target="header13.xml"/><Relationship Id="rId1" Type="http://schemas.openxmlformats.org/officeDocument/2006/relationships/customXml" Target="../customXml/item1.xml"/><Relationship Id="rId6" Type="http://schemas.openxmlformats.org/officeDocument/2006/relationships/numbering" Target="numbering.xml"/><Relationship Id="rId11" Type="http://schemas.openxmlformats.org/officeDocument/2006/relationships/endnotes" Target="endnotes.xml"/><Relationship Id="rId24" Type="http://schemas.openxmlformats.org/officeDocument/2006/relationships/header" Target="header9.xml"/><Relationship Id="rId32" Type="http://schemas.openxmlformats.org/officeDocument/2006/relationships/fontTable" Target="fontTable.xml"/><Relationship Id="rId5" Type="http://schemas.openxmlformats.org/officeDocument/2006/relationships/customXml" Target="../customXml/item5.xml"/><Relationship Id="rId15" Type="http://schemas.openxmlformats.org/officeDocument/2006/relationships/footer" Target="footer2.xml"/><Relationship Id="rId23" Type="http://schemas.openxmlformats.org/officeDocument/2006/relationships/footer" Target="footer4.xml"/><Relationship Id="rId28" Type="http://schemas.openxmlformats.org/officeDocument/2006/relationships/header" Target="header12.xml"/><Relationship Id="rId10" Type="http://schemas.openxmlformats.org/officeDocument/2006/relationships/footnotes" Target="footnotes.xml"/><Relationship Id="rId19" Type="http://schemas.openxmlformats.org/officeDocument/2006/relationships/footer" Target="footer3.xml"/><Relationship Id="rId31" Type="http://schemas.openxmlformats.org/officeDocument/2006/relationships/footer" Target="footer6.xml"/><Relationship Id="rId4" Type="http://schemas.openxmlformats.org/officeDocument/2006/relationships/customXml" Target="../customXml/item4.xml"/><Relationship Id="rId9" Type="http://schemas.openxmlformats.org/officeDocument/2006/relationships/webSettings" Target="webSettings.xml"/><Relationship Id="rId14" Type="http://schemas.openxmlformats.org/officeDocument/2006/relationships/header" Target="header2.xml"/><Relationship Id="rId22" Type="http://schemas.openxmlformats.org/officeDocument/2006/relationships/header" Target="header8.xml"/><Relationship Id="rId27" Type="http://schemas.openxmlformats.org/officeDocument/2006/relationships/footer" Target="footer5.xml"/><Relationship Id="rId30" Type="http://schemas.openxmlformats.org/officeDocument/2006/relationships/header" Target="header14.xml"/><Relationship Id="rId8" Type="http://schemas.openxmlformats.org/officeDocument/2006/relationships/settings" Target="settings.xml"/></Relationships>
</file>

<file path=word/_rels/footer2.xml.rels><?xml version="1.0" encoding="UTF-8" standalone="yes"?>
<Relationships xmlns="http://schemas.openxmlformats.org/package/2006/relationships"><Relationship Id="rId1" Type="http://schemas.openxmlformats.org/officeDocument/2006/relationships/image" Target="media/image2.png"/></Relationships>
</file>

<file path=word/_rels/header2.xml.rels><?xml version="1.0" encoding="UTF-8" standalone="yes"?>
<Relationships xmlns="http://schemas.openxmlformats.org/package/2006/relationships"><Relationship Id="rId1" Type="http://schemas.openxmlformats.org/officeDocument/2006/relationships/image" Target="media/image1.jpg"/></Relationships>
</file>

<file path=word/glossary/_rels/document.xml.rels><?xml version="1.0" encoding="UTF-8" standalone="yes"?>
<Relationships xmlns="http://schemas.openxmlformats.org/package/2006/relationships"><Relationship Id="rId3" Type="http://schemas.openxmlformats.org/officeDocument/2006/relationships/webSettings" Target="webSettings.xml"/><Relationship Id="rId2" Type="http://schemas.openxmlformats.org/officeDocument/2006/relationships/settings" Target="settings.xml"/><Relationship Id="rId1" Type="http://schemas.openxmlformats.org/officeDocument/2006/relationships/styles" Target="styles.xml"/><Relationship Id="rId4" Type="http://schemas.openxmlformats.org/officeDocument/2006/relationships/fontTable" Target="fontTable.xml"/></Relationships>
</file>

<file path=word/glossary/document.xml><?xml version="1.0" encoding="utf-8"?>
<w:glossary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docParts>
    <w:docPart>
      <w:docPartPr>
        <w:name w:val="08E9EF79868C489C8CC9D51952C5AE76"/>
        <w:category>
          <w:name w:val="Obecné"/>
          <w:gallery w:val="placeholder"/>
        </w:category>
        <w:types>
          <w:type w:val="bbPlcHdr"/>
        </w:types>
        <w:behaviors>
          <w:behavior w:val="content"/>
        </w:behaviors>
        <w:guid w:val="{3572AB4B-E0F2-4FB4-8213-F4200F208647}"/>
      </w:docPartPr>
      <w:docPartBody>
        <w:p w:rsidR="006E0BCA" w:rsidRDefault="006E0BCA" w:rsidP="006E0BCA">
          <w:pPr>
            <w:pStyle w:val="08E9EF79868C489C8CC9D51952C5AE76"/>
          </w:pPr>
          <w:r w:rsidRPr="00372E33">
            <w:rPr>
              <w:rStyle w:val="Zstupntext"/>
              <w:rFonts w:cstheme="minorHAnsi"/>
            </w:rPr>
            <w:t>Zvolte položku.</w:t>
          </w:r>
        </w:p>
      </w:docPartBody>
    </w:docPart>
    <w:docPart>
      <w:docPartPr>
        <w:name w:val="65E5DE645E5F4B9EB0741BA28784AB0E"/>
        <w:category>
          <w:name w:val="Obecné"/>
          <w:gallery w:val="placeholder"/>
        </w:category>
        <w:types>
          <w:type w:val="bbPlcHdr"/>
        </w:types>
        <w:behaviors>
          <w:behavior w:val="content"/>
        </w:behaviors>
        <w:guid w:val="{A31676FC-38D8-4073-B325-17EA092BC09F}"/>
      </w:docPartPr>
      <w:docPartBody>
        <w:p w:rsidR="0060114C" w:rsidRDefault="0060114C">
          <w:pPr>
            <w:pStyle w:val="65E5DE645E5F4B9EB0741BA28784AB0E"/>
          </w:pPr>
          <w:r w:rsidRPr="00372E33">
            <w:rPr>
              <w:rStyle w:val="Zstupntext"/>
              <w:rFonts w:cstheme="minorHAnsi"/>
            </w:rPr>
            <w:t>Zvolte položku.</w:t>
          </w:r>
        </w:p>
      </w:docPartBody>
    </w:docPart>
    <w:docPart>
      <w:docPartPr>
        <w:name w:val="1DFDD43D577A472E8A39B4E91C51429E"/>
        <w:category>
          <w:name w:val="Obecné"/>
          <w:gallery w:val="placeholder"/>
        </w:category>
        <w:types>
          <w:type w:val="bbPlcHdr"/>
        </w:types>
        <w:behaviors>
          <w:behavior w:val="content"/>
        </w:behaviors>
        <w:guid w:val="{3A5BF0C9-9B5F-4108-AFF5-1D172F4CFBA1}"/>
      </w:docPartPr>
      <w:docPartBody>
        <w:p w:rsidR="0060114C" w:rsidRDefault="0060114C">
          <w:pPr>
            <w:pStyle w:val="1DFDD43D577A472E8A39B4E91C51429E"/>
          </w:pPr>
          <w:r w:rsidRPr="00372E33">
            <w:rPr>
              <w:rStyle w:val="Zstupntext"/>
              <w:rFonts w:cstheme="minorHAnsi"/>
            </w:rPr>
            <w:t>Zvolte položku.</w:t>
          </w:r>
        </w:p>
      </w:docPartBody>
    </w:docPart>
    <w:docPart>
      <w:docPartPr>
        <w:name w:val="CF17DE41C7EE4D0D89D31C7DA9118E3A"/>
        <w:category>
          <w:name w:val="Obecné"/>
          <w:gallery w:val="placeholder"/>
        </w:category>
        <w:types>
          <w:type w:val="bbPlcHdr"/>
        </w:types>
        <w:behaviors>
          <w:behavior w:val="content"/>
        </w:behaviors>
        <w:guid w:val="{B4E3E559-BB85-4EF5-A192-D33D5717EEF1}"/>
      </w:docPartPr>
      <w:docPartBody>
        <w:p w:rsidR="0060114C" w:rsidRDefault="0060114C">
          <w:pPr>
            <w:pStyle w:val="CF17DE41C7EE4D0D89D31C7DA9118E3A"/>
          </w:pPr>
          <w:r w:rsidRPr="00372E33">
            <w:rPr>
              <w:rStyle w:val="Zstupntext"/>
              <w:rFonts w:cstheme="minorHAnsi"/>
            </w:rPr>
            <w:t>Zvolte položku.</w:t>
          </w:r>
        </w:p>
      </w:docPartBody>
    </w:docPart>
    <w:docPart>
      <w:docPartPr>
        <w:name w:val="78257D6E89594FE99D3C8F7B77BFA856"/>
        <w:category>
          <w:name w:val="Obecné"/>
          <w:gallery w:val="placeholder"/>
        </w:category>
        <w:types>
          <w:type w:val="bbPlcHdr"/>
        </w:types>
        <w:behaviors>
          <w:behavior w:val="content"/>
        </w:behaviors>
        <w:guid w:val="{E10B2338-C056-4DBF-86E4-365F335968F4}"/>
      </w:docPartPr>
      <w:docPartBody>
        <w:p w:rsidR="0060114C" w:rsidRDefault="0060114C">
          <w:pPr>
            <w:pStyle w:val="78257D6E89594FE99D3C8F7B77BFA856"/>
          </w:pPr>
          <w:r w:rsidRPr="00372E33">
            <w:rPr>
              <w:rStyle w:val="Zstupntext"/>
              <w:rFonts w:cstheme="minorHAnsi"/>
            </w:rPr>
            <w:t>Zvolte položku.</w:t>
          </w:r>
        </w:p>
      </w:docPartBody>
    </w:docPart>
  </w:docParts>
</w:glossaryDocument>
</file>

<file path=word/glossary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Courier New">
    <w:panose1 w:val="02070309020205020404"/>
    <w:charset w:val="EE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Calibri">
    <w:panose1 w:val="020F0502020204030204"/>
    <w:charset w:val="00"/>
    <w:family w:val="swiss"/>
    <w:pitch w:val="variable"/>
    <w:sig w:usb0="E4002EFF" w:usb1="C200ACFF" w:usb2="00000009" w:usb3="00000000" w:csb0="000001FF" w:csb1="00000000"/>
  </w:font>
  <w:font w:name="Montserrat">
    <w:panose1 w:val="00000500000000000000"/>
    <w:charset w:val="00"/>
    <w:family w:val="modern"/>
    <w:notTrueType/>
    <w:pitch w:val="variable"/>
    <w:sig w:usb0="2000020F" w:usb1="00000003" w:usb2="00000000" w:usb3="00000000" w:csb0="00000197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Aptos">
    <w:charset w:val="00"/>
    <w:family w:val="swiss"/>
    <w:pitch w:val="variable"/>
    <w:sig w:usb0="20000287" w:usb1="00000003" w:usb2="00000000" w:usb3="00000000" w:csb0="0000019F" w:csb1="00000000"/>
  </w:font>
  <w:font w:name="Cambria">
    <w:panose1 w:val="02040503050406030204"/>
    <w:charset w:val="EE"/>
    <w:family w:val="roman"/>
    <w:pitch w:val="variable"/>
    <w:sig w:usb0="E00006FF" w:usb1="420024FF" w:usb2="02000000" w:usb3="00000000" w:csb0="0000019F" w:csb1="00000000"/>
  </w:font>
  <w:font w:name="Segoe UI">
    <w:panose1 w:val="020B0502040204020203"/>
    <w:charset w:val="00"/>
    <w:family w:val="swiss"/>
    <w:pitch w:val="variable"/>
    <w:sig w:usb0="E4002EFF" w:usb1="C000E47F" w:usb2="00000009" w:usb3="00000000" w:csb0="000001FF" w:csb1="00000000"/>
  </w:font>
  <w:font w:name="Trebuchet MS">
    <w:panose1 w:val="020B0603020202020204"/>
    <w:charset w:val="EE"/>
    <w:family w:val="swiss"/>
    <w:pitch w:val="variable"/>
    <w:sig w:usb0="00000687" w:usb1="00000000" w:usb2="00000000" w:usb3="00000000" w:csb0="0000009F" w:csb1="00000000"/>
  </w:font>
  <w:font w:name="Arial Unicode MS">
    <w:panose1 w:val="020B0604020202020204"/>
    <w:charset w:val="80"/>
    <w:family w:val="swiss"/>
    <w:pitch w:val="variable"/>
    <w:sig w:usb0="F7FFAFFF" w:usb1="E9DFFFFF" w:usb2="0000003F" w:usb3="00000000" w:csb0="003F01FF" w:csb1="00000000"/>
  </w:font>
  <w:font w:name="Tahoma">
    <w:panose1 w:val="020B0604030504040204"/>
    <w:charset w:val="EE"/>
    <w:family w:val="swiss"/>
    <w:pitch w:val="variable"/>
    <w:sig w:usb0="E1002EFF" w:usb1="C000605B" w:usb2="00000029" w:usb3="00000000" w:csb0="000101FF" w:csb1="00000000"/>
  </w:font>
  <w:font w:name="Times New Roman Bold">
    <w:altName w:val="Times New Roman"/>
    <w:panose1 w:val="00000000000000000000"/>
    <w:charset w:val="00"/>
    <w:family w:val="roman"/>
    <w:notTrueType/>
    <w:pitch w:val="default"/>
  </w:font>
  <w:font w:name="Segoe UI Semibold">
    <w:panose1 w:val="020B0702040204020203"/>
    <w:charset w:val="EE"/>
    <w:family w:val="swiss"/>
    <w:pitch w:val="variable"/>
    <w:sig w:usb0="E4002EFF" w:usb1="C000E47F" w:usb2="00000009" w:usb3="00000000" w:csb0="000001FF" w:csb1="00000000"/>
  </w:font>
  <w:font w:name="EUAlbertina">
    <w:altName w:val="Times New Roman"/>
    <w:panose1 w:val="00000000000000000000"/>
    <w:charset w:val="00"/>
    <w:family w:val="roman"/>
    <w:notTrueType/>
    <w:pitch w:val="default"/>
    <w:sig w:usb0="00000001" w:usb1="00000000" w:usb2="00000000" w:usb3="00000000" w:csb0="00000003" w:csb1="00000000"/>
  </w:font>
  <w:font w:name="Times New Roman Gras 0117200">
    <w:altName w:val="Times New Roman"/>
    <w:panose1 w:val="00000000000000000000"/>
    <w:charset w:val="00"/>
    <w:family w:val="roman"/>
    <w:notTrueType/>
    <w:pitch w:val="default"/>
    <w:sig w:usb0="00000003" w:usb1="00000000" w:usb2="00000000" w:usb3="00000000" w:csb0="00000001" w:csb1="00000000"/>
  </w:font>
  <w:font w:name="EC Square Sans Pro">
    <w:altName w:val="Calibri"/>
    <w:panose1 w:val="00000000000000000000"/>
    <w:charset w:val="EE"/>
    <w:family w:val="swiss"/>
    <w:notTrueType/>
    <w:pitch w:val="default"/>
    <w:sig w:usb0="00000005" w:usb1="00000000" w:usb2="00000000" w:usb3="00000000" w:csb0="00000002" w:csb1="00000000"/>
  </w:font>
  <w:font w:name="Calibri Light">
    <w:panose1 w:val="020F0302020204030204"/>
    <w:charset w:val="EE"/>
    <w:family w:val="swiss"/>
    <w:pitch w:val="variable"/>
    <w:sig w:usb0="E4002EFF" w:usb1="C200247B" w:usb2="00000009" w:usb3="00000000" w:csb0="000001FF" w:csb1="00000000"/>
  </w:font>
  <w:font w:name="@BatangChe">
    <w:charset w:val="81"/>
    <w:family w:val="modern"/>
    <w:pitch w:val="fixed"/>
    <w:sig w:usb0="B00002AF" w:usb1="69D77CFB" w:usb2="00000030" w:usb3="00000000" w:csb0="0008009F" w:csb1="00000000"/>
  </w:font>
  <w:font w:name="Montserrat Light">
    <w:panose1 w:val="00000400000000000000"/>
    <w:charset w:val="00"/>
    <w:family w:val="modern"/>
    <w:notTrueType/>
    <w:pitch w:val="variable"/>
    <w:sig w:usb0="2000020F" w:usb1="00000003" w:usb2="00000000" w:usb3="00000000" w:csb0="00000197" w:csb1="00000000"/>
  </w:font>
  <w:font w:name="MS Gothic">
    <w:altName w:val="ＭＳ ゴシック"/>
    <w:panose1 w:val="020B0609070205080204"/>
    <w:charset w:val="80"/>
    <w:family w:val="modern"/>
    <w:pitch w:val="fixed"/>
    <w:sig w:usb0="E00002FF" w:usb1="6AC7FDFB" w:usb2="08000012" w:usb3="00000000" w:csb0="0002009F" w:csb1="00000000"/>
  </w:font>
  <w:font w:name="Segoe UI Symbol">
    <w:panose1 w:val="020B0502040204020203"/>
    <w:charset w:val="00"/>
    <w:family w:val="swiss"/>
    <w:pitch w:val="variable"/>
    <w:sig w:usb0="800001E3" w:usb1="1200FFEF" w:usb2="00040000" w:usb3="00000000" w:csb0="00000001" w:csb1="00000000"/>
  </w:font>
  <w:font w:name="Aptos Display">
    <w:charset w:val="00"/>
    <w:family w:val="swiss"/>
    <w:pitch w:val="variable"/>
    <w:sig w:usb0="20000287" w:usb1="00000003" w:usb2="00000000" w:usb3="00000000" w:csb0="0000019F" w:csb1="00000000"/>
  </w:font>
</w:fonts>
</file>

<file path=word/glossary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view w:val="normal"/>
  <w:revisionView w:formatting="0"/>
  <w:defaultTabStop w:val="708"/>
  <w:hyphenationZone w:val="425"/>
  <w:characterSpacingControl w:val="doNotCompress"/>
  <w:compat>
    <w:useFELayout/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0"/>
  </w:compat>
  <w:rsids>
    <w:rsidRoot w:val="002244C3"/>
    <w:rsid w:val="00000870"/>
    <w:rsid w:val="00017A01"/>
    <w:rsid w:val="00021A4A"/>
    <w:rsid w:val="000452E7"/>
    <w:rsid w:val="00063C28"/>
    <w:rsid w:val="000A235C"/>
    <w:rsid w:val="000E4DF8"/>
    <w:rsid w:val="001378BF"/>
    <w:rsid w:val="00143A5D"/>
    <w:rsid w:val="00184F84"/>
    <w:rsid w:val="001C193B"/>
    <w:rsid w:val="002244C3"/>
    <w:rsid w:val="002357B2"/>
    <w:rsid w:val="00241965"/>
    <w:rsid w:val="0024230A"/>
    <w:rsid w:val="0026137A"/>
    <w:rsid w:val="002B2E50"/>
    <w:rsid w:val="0030597B"/>
    <w:rsid w:val="003252A5"/>
    <w:rsid w:val="0040353B"/>
    <w:rsid w:val="0040458F"/>
    <w:rsid w:val="00463D8E"/>
    <w:rsid w:val="0047619E"/>
    <w:rsid w:val="00476F8A"/>
    <w:rsid w:val="00494569"/>
    <w:rsid w:val="004A1E6B"/>
    <w:rsid w:val="004B3A79"/>
    <w:rsid w:val="004C0270"/>
    <w:rsid w:val="004C0A8D"/>
    <w:rsid w:val="004D0CA6"/>
    <w:rsid w:val="004D544D"/>
    <w:rsid w:val="004D7950"/>
    <w:rsid w:val="00554F52"/>
    <w:rsid w:val="00563F0D"/>
    <w:rsid w:val="005929BA"/>
    <w:rsid w:val="005A1AEE"/>
    <w:rsid w:val="005C3DFE"/>
    <w:rsid w:val="0060114C"/>
    <w:rsid w:val="006054DC"/>
    <w:rsid w:val="00655CEE"/>
    <w:rsid w:val="00677779"/>
    <w:rsid w:val="006822D7"/>
    <w:rsid w:val="00692761"/>
    <w:rsid w:val="00695D05"/>
    <w:rsid w:val="006A5E0D"/>
    <w:rsid w:val="006E0BCA"/>
    <w:rsid w:val="006E319A"/>
    <w:rsid w:val="00707DE1"/>
    <w:rsid w:val="00752680"/>
    <w:rsid w:val="007B07CB"/>
    <w:rsid w:val="007D3A78"/>
    <w:rsid w:val="007F48FE"/>
    <w:rsid w:val="007F54A8"/>
    <w:rsid w:val="00802468"/>
    <w:rsid w:val="00804883"/>
    <w:rsid w:val="008336EE"/>
    <w:rsid w:val="00854B38"/>
    <w:rsid w:val="00857ED4"/>
    <w:rsid w:val="00883B80"/>
    <w:rsid w:val="0089219F"/>
    <w:rsid w:val="00893347"/>
    <w:rsid w:val="008B10E7"/>
    <w:rsid w:val="00944E44"/>
    <w:rsid w:val="00961B8B"/>
    <w:rsid w:val="0097147B"/>
    <w:rsid w:val="00986A40"/>
    <w:rsid w:val="00994A67"/>
    <w:rsid w:val="009C233B"/>
    <w:rsid w:val="009C4E7F"/>
    <w:rsid w:val="009D7236"/>
    <w:rsid w:val="00A97B95"/>
    <w:rsid w:val="00AA299F"/>
    <w:rsid w:val="00AD1EAC"/>
    <w:rsid w:val="00AE34BE"/>
    <w:rsid w:val="00B15F28"/>
    <w:rsid w:val="00B37DB3"/>
    <w:rsid w:val="00BA012C"/>
    <w:rsid w:val="00C42618"/>
    <w:rsid w:val="00CA377F"/>
    <w:rsid w:val="00D031C4"/>
    <w:rsid w:val="00D12747"/>
    <w:rsid w:val="00D43EC1"/>
    <w:rsid w:val="00D71BF5"/>
    <w:rsid w:val="00DB0A51"/>
    <w:rsid w:val="00DB625C"/>
    <w:rsid w:val="00E2218D"/>
    <w:rsid w:val="00E24E92"/>
    <w:rsid w:val="00EA0FAF"/>
    <w:rsid w:val="00F17FDF"/>
    <w:rsid w:val="00F87FF2"/>
    <w:rsid w:val="00FD1DB1"/>
    <w:rsid w:val="00FF6C9D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cs-CZ"/>
  <w:clrSchemeMapping w:bg1="light1" w:t1="dark1" w:bg2="light2" w:t2="dark2" w:accent1="accent1" w:accent2="accent2" w:accent3="accent3" w:accent4="accent4" w:accent5="accent5" w:accent6="accent6" w:hyperlink="hyperlink" w:followedHyperlink="followedHyperlink"/>
  <w:decimalSymbol w:val=","/>
  <w:listSeparator w:val=";"/>
  <w14:docId w14:val="48E097AE"/>
  <w15:chartTrackingRefBased/>
</w:settings>
</file>

<file path=word/glossary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Theme="minorHAnsi" w:eastAsiaTheme="minorEastAsia" w:hAnsiTheme="minorHAnsi" w:cstheme="minorBidi"/>
        <w:kern w:val="2"/>
        <w:sz w:val="24"/>
        <w:szCs w:val="24"/>
        <w:lang w:val="cs-CZ" w:eastAsia="cs-CZ" w:bidi="ar-SA"/>
        <w14:ligatures w14:val="standardContextual"/>
      </w:rPr>
    </w:rPrDefault>
    <w:pPrDefault>
      <w:pPr>
        <w:spacing w:after="160" w:line="278" w:lineRule="auto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Normln">
    <w:name w:val="Normal"/>
    <w:qFormat/>
  </w:style>
  <w:style w:type="character" w:default="1" w:styleId="Standardnpsmoodstavce">
    <w:name w:val="Default Paragraph Font"/>
    <w:uiPriority w:val="1"/>
    <w:semiHidden/>
    <w:unhideWhenUsed/>
  </w:style>
  <w:style w:type="table" w:default="1" w:styleId="Normlntabulka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Bezseznamu">
    <w:name w:val="No List"/>
    <w:uiPriority w:val="99"/>
    <w:semiHidden/>
    <w:unhideWhenUsed/>
  </w:style>
  <w:style w:type="character" w:styleId="Zstupntext">
    <w:name w:val="Placeholder Text"/>
    <w:basedOn w:val="Standardnpsmoodstavce"/>
    <w:uiPriority w:val="99"/>
    <w:semiHidden/>
    <w:rsid w:val="00752680"/>
    <w:rPr>
      <w:color w:val="666666"/>
    </w:rPr>
  </w:style>
  <w:style w:type="paragraph" w:customStyle="1" w:styleId="08E9EF79868C489C8CC9D51952C5AE76">
    <w:name w:val="08E9EF79868C489C8CC9D51952C5AE76"/>
    <w:rsid w:val="006E0BCA"/>
  </w:style>
  <w:style w:type="paragraph" w:customStyle="1" w:styleId="65E5DE645E5F4B9EB0741BA28784AB0E">
    <w:name w:val="65E5DE645E5F4B9EB0741BA28784AB0E"/>
  </w:style>
  <w:style w:type="paragraph" w:customStyle="1" w:styleId="1DFDD43D577A472E8A39B4E91C51429E">
    <w:name w:val="1DFDD43D577A472E8A39B4E91C51429E"/>
  </w:style>
  <w:style w:type="paragraph" w:customStyle="1" w:styleId="CF17DE41C7EE4D0D89D31C7DA9118E3A">
    <w:name w:val="CF17DE41C7EE4D0D89D31C7DA9118E3A"/>
  </w:style>
  <w:style w:type="paragraph" w:customStyle="1" w:styleId="78257D6E89594FE99D3C8F7B77BFA856">
    <w:name w:val="78257D6E89594FE99D3C8F7B77BFA856"/>
  </w:style>
</w:styles>
</file>

<file path=word/glossary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optimizeForBrowser/>
  <w:allowPNG/>
</w:webSettings>
</file>

<file path=word/theme/theme1.xml><?xml version="1.0" encoding="utf-8"?>
<a:theme xmlns:a="http://schemas.openxmlformats.org/drawingml/2006/main" name="Motiv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明朝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word/webextensions/_rels/taskpanes.xml.rels><?xml version="1.0" encoding="UTF-8" standalone="yes"?>
<Relationships xmlns="http://schemas.openxmlformats.org/package/2006/relationships"><Relationship Id="rId1" Type="http://schemas.microsoft.com/office/2011/relationships/webextension" Target="webextension1.xml"/></Relationships>
</file>

<file path=word/webextensions/taskpanes.xml><?xml version="1.0" encoding="utf-8"?>
<wetp:taskpanes xmlns:wetp="http://schemas.microsoft.com/office/webextensions/taskpanes/2010/11">
  <wetp:taskpane dockstate="right" visibility="0" width="438" row="5">
    <wetp:webextensionref xmlns:r="http://schemas.openxmlformats.org/officeDocument/2006/relationships" r:id="rId1"/>
  </wetp:taskpane>
</wetp:taskpanes>
</file>

<file path=word/webextensions/webextension1.xml><?xml version="1.0" encoding="utf-8"?>
<we:webextension xmlns:we="http://schemas.microsoft.com/office/webextensions/webextension/2010/11" id="{DB30A133-6D7E-48C0-A079-35401A5A41F0}">
  <we:reference id="wa104099688" version="1.3.0.0" store="cs-CZ" storeType="OMEX"/>
  <we:alternateReferences/>
  <we:properties/>
  <we:bindings/>
  <we:snapshot xmlns:r="http://schemas.openxmlformats.org/officeDocument/2006/relationships"/>
</we:webextension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item1.xml><?xml version="1.0" encoding="utf-8"?>
<?mso-contentType ?>
<spe:Receivers xmlns:spe="http://schemas.microsoft.com/sharepoint/events">
  <Receiver>
    <Name>Document ID Generator</Name>
    <Synchronization>Synchronous</Synchronization>
    <Type>10001</Type>
    <SequenceNumber>1000</SequenceNumber>
    <Assembly>Microsoft.Office.DocumentManagement, Version=14.0.0.0,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Assembly>Microsoft.Office.DocumentManagement, Version=14.0.0.0,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Assembly>Microsoft.Office.DocumentManagement, Version=14.0.0.0,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Assembly>Microsoft.Office.DocumentManagement, Version=14.0.0.0, Culture=neutral, PublicKeyToken=71e9bce111e9429c</Assembly>
    <Class>Microsoft.Office.DocumentManagement.Internal.DocIdHandler</Class>
    <Data/>
    <Filter/>
  </Receiver>
</spe:Receivers>
</file>

<file path=customXml/item2.xml><?xml version="1.0" encoding="utf-8"?>
<b:Sources xmlns:b="http://schemas.openxmlformats.org/officeDocument/2006/bibliography" xmlns="http://schemas.openxmlformats.org/officeDocument/2006/bibliography" SelectedStyle="\APASixthEditionOfficeOnline.xsl" StyleName="APA" Version="6"/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4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dlc_DocId xmlns="0104a4cd-1400-468e-be1b-c7aad71d7d5a">15OPMSMT0001-78-61919</_dlc_DocId>
    <_dlc_DocIdUrl xmlns="0104a4cd-1400-468e-be1b-c7aad71d7d5a">
      <Url>https://op.msmt.cz/_layouts/15/DocIdRedir.aspx?ID=15OPMSMT0001-78-61919</Url>
      <Description>15OPMSMT0001-78-61919</Description>
    </_dlc_DocIdUrl>
    <pozn_x00e1_mka xmlns="e727d7e0-5f6f-4843-8d26-7fdd0d273a91" xsi:nil="true"/>
    <Term_x00ed_n_x0020_p_x0159_ipom_x00ed_nek xmlns="e727d7e0-5f6f-4843-8d26-7fdd0d273a91" xsi:nil="true"/>
    <Pozn_x002e__x0020_pro_x0020__x00fa__x010d_ely_x0020_o423 xmlns="e727d7e0-5f6f-4843-8d26-7fdd0d273a91" xsi:nil="true"/>
    <Stav xmlns="e727d7e0-5f6f-4843-8d26-7fdd0d273a91" xsi:nil="true"/>
  </documentManagement>
</p:properties>
</file>

<file path=customXml/item5.xml><?xml version="1.0" encoding="utf-8"?>
<ct:contentTypeSchema xmlns:ct="http://schemas.microsoft.com/office/2006/metadata/contentType" xmlns:ma="http://schemas.microsoft.com/office/2006/metadata/properties/metaAttributes" ct:_="" ma:_="" ma:contentTypeName="Dokument" ma:contentTypeID="0x0101006EA6B83B94A9AD4086EF024A4B2ABCA0" ma:contentTypeVersion="6" ma:contentTypeDescription="Vytvoří nový dokument" ma:contentTypeScope="" ma:versionID="9fac46ca92501c938689f7dffc158cbd">
  <xsd:schema xmlns:xsd="http://www.w3.org/2001/XMLSchema" xmlns:xs="http://www.w3.org/2001/XMLSchema" xmlns:p="http://schemas.microsoft.com/office/2006/metadata/properties" xmlns:ns2="0104a4cd-1400-468e-be1b-c7aad71d7d5a" xmlns:ns3="e727d7e0-5f6f-4843-8d26-7fdd0d273a91" targetNamespace="http://schemas.microsoft.com/office/2006/metadata/properties" ma:root="true" ma:fieldsID="c47de32845f8d8090adef5382c4fcf14" ns2:_="" ns3:_="">
    <xsd:import namespace="0104a4cd-1400-468e-be1b-c7aad71d7d5a"/>
    <xsd:import namespace="e727d7e0-5f6f-4843-8d26-7fdd0d273a91"/>
    <xsd:element name="properties">
      <xsd:complexType>
        <xsd:sequence>
          <xsd:element name="documentManagement">
            <xsd:complexType>
              <xsd:all>
                <xsd:element ref="ns2:_dlc_DocId" minOccurs="0"/>
                <xsd:element ref="ns2:_dlc_DocIdUrl" minOccurs="0"/>
                <xsd:element ref="ns2:_dlc_DocIdPersistId" minOccurs="0"/>
                <xsd:element ref="ns2:SharedWithUsers" minOccurs="0"/>
                <xsd:element ref="ns2:SharedWithDetails" minOccurs="0"/>
                <xsd:element ref="ns3:pozn_x00e1_mka" minOccurs="0"/>
                <xsd:element ref="ns3:Term_x00ed_n_x0020_p_x0159_ipom_x00ed_nek" minOccurs="0"/>
                <xsd:element ref="ns3:Pozn_x002e__x0020_pro_x0020__x00fa__x010d_ely_x0020_o423" minOccurs="0"/>
                <xsd:element ref="ns3:Stav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104a4cd-1400-468e-be1b-c7aad71d7d5a" elementFormDefault="qualified">
    <xsd:import namespace="http://schemas.microsoft.com/office/2006/documentManagement/types"/>
    <xsd:import namespace="http://schemas.microsoft.com/office/infopath/2007/PartnerControls"/>
    <xsd:element name="_dlc_DocId" ma:index="8" nillable="true" ma:displayName="Hodnota ID dokumentu" ma:description="Hodnota ID dokumentu přiřazená této položce" ma:internalName="_dlc_DocId" ma:readOnly="true">
      <xsd:simpleType>
        <xsd:restriction base="dms:Text"/>
      </xsd:simpleType>
    </xsd:element>
    <xsd:element name="_dlc_DocIdUrl" ma:index="9" nillable="true" ma:displayName="ID dokumentu" ma:description="Trvalý odkaz na tento dokument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10" nillable="true" ma:displayName="Zachovat ID" ma:description="Ponechat ID po přidání" ma:hidden="true" ma:internalName="_dlc_DocIdPersistId" ma:readOnly="true">
      <xsd:simpleType>
        <xsd:restriction base="dms:Boolean"/>
      </xsd:simpleType>
    </xsd:element>
    <xsd:element name="SharedWithUsers" ma:index="11" nillable="true" ma:displayName="Sdílí se s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2" nillable="true" ma:displayName="Sdílené s podrobnostmi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727d7e0-5f6f-4843-8d26-7fdd0d273a91" elementFormDefault="qualified">
    <xsd:import namespace="http://schemas.microsoft.com/office/2006/documentManagement/types"/>
    <xsd:import namespace="http://schemas.microsoft.com/office/infopath/2007/PartnerControls"/>
    <xsd:element name="pozn_x00e1_mka" ma:index="13" nillable="true" ma:displayName="poznámka" ma:internalName="pozn_x00e1_mka">
      <xsd:simpleType>
        <xsd:restriction base="dms:Text">
          <xsd:maxLength value="255"/>
        </xsd:restriction>
      </xsd:simpleType>
    </xsd:element>
    <xsd:element name="Term_x00ed_n_x0020_p_x0159_ipom_x00ed_nek" ma:index="14" nillable="true" ma:displayName="Termín připomínek" ma:format="DateOnly" ma:indexed="true" ma:internalName="Term_x00ed_n_x0020_p_x0159_ipom_x00ed_nek">
      <xsd:simpleType>
        <xsd:restriction base="dms:DateTime"/>
      </xsd:simpleType>
    </xsd:element>
    <xsd:element name="Pozn_x002e__x0020_pro_x0020__x00fa__x010d_ely_x0020_o423" ma:index="15" nillable="true" ma:displayName="Pozn. pro účely o423" ma:internalName="Pozn_x002e__x0020_pro_x0020__x00fa__x010d_ely_x0020_o423">
      <xsd:simpleType>
        <xsd:restriction base="dms:Text">
          <xsd:maxLength value="255"/>
        </xsd:restriction>
      </xsd:simpleType>
    </xsd:element>
    <xsd:element name="Stav" ma:index="16" nillable="true" ma:displayName="Stav" ma:internalName="Stav">
      <xsd:simpleType>
        <xsd:restriction base="dms:Text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Typ obsahu"/>
        <xsd:element ref="dc:title" minOccurs="0" maxOccurs="1" ma:index="4" ma:displayName="Nadpis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9AACA200-E995-4D09-B393-6B9A72B5A6BF}">
  <ds:schemaRefs>
    <ds:schemaRef ds:uri="http://schemas.microsoft.com/sharepoint/events"/>
  </ds:schemaRefs>
</ds:datastoreItem>
</file>

<file path=customXml/itemProps2.xml><?xml version="1.0" encoding="utf-8"?>
<ds:datastoreItem xmlns:ds="http://schemas.openxmlformats.org/officeDocument/2006/customXml" ds:itemID="{8D619123-3CEB-4D3B-92EF-73E6F39AB599}">
  <ds:schemaRefs>
    <ds:schemaRef ds:uri="http://schemas.openxmlformats.org/officeDocument/2006/bibliography"/>
  </ds:schemaRefs>
</ds:datastoreItem>
</file>

<file path=customXml/itemProps3.xml><?xml version="1.0" encoding="utf-8"?>
<ds:datastoreItem xmlns:ds="http://schemas.openxmlformats.org/officeDocument/2006/customXml" ds:itemID="{866CC906-4909-47F7-95E2-E78378625F2B}">
  <ds:schemaRefs>
    <ds:schemaRef ds:uri="http://schemas.microsoft.com/sharepoint/v3/contenttype/forms"/>
  </ds:schemaRefs>
</ds:datastoreItem>
</file>

<file path=customXml/itemProps4.xml><?xml version="1.0" encoding="utf-8"?>
<ds:datastoreItem xmlns:ds="http://schemas.openxmlformats.org/officeDocument/2006/customXml" ds:itemID="{4489FC3E-E807-427E-9A50-D1873887E8CC}">
  <ds:schemaRefs>
    <ds:schemaRef ds:uri="http://schemas.microsoft.com/office/2006/metadata/properties"/>
    <ds:schemaRef ds:uri="http://schemas.microsoft.com/office/infopath/2007/PartnerControls"/>
    <ds:schemaRef ds:uri="0104a4cd-1400-468e-be1b-c7aad71d7d5a"/>
    <ds:schemaRef ds:uri="e727d7e0-5f6f-4843-8d26-7fdd0d273a91"/>
  </ds:schemaRefs>
</ds:datastoreItem>
</file>

<file path=customXml/itemProps5.xml><?xml version="1.0" encoding="utf-8"?>
<ds:datastoreItem xmlns:ds="http://schemas.openxmlformats.org/officeDocument/2006/customXml" ds:itemID="{6327A014-1CB4-4C16-9DA0-B9E809F0783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0104a4cd-1400-468e-be1b-c7aad71d7d5a"/>
    <ds:schemaRef ds:uri="e727d7e0-5f6f-4843-8d26-7fdd0d273a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Normal</Template>
  <TotalTime>1</TotalTime>
  <Pages>27</Pages>
  <Words>4574</Words>
  <Characters>26992</Characters>
  <Application>Microsoft Office Word</Application>
  <DocSecurity>0</DocSecurity>
  <Lines>224</Lines>
  <Paragraphs>63</Paragraphs>
  <ScaleCrop>false</ScaleCrop>
  <HeadingPairs>
    <vt:vector size="2" baseType="variant">
      <vt:variant>
        <vt:lpstr>Název</vt:lpstr>
      </vt:variant>
      <vt:variant>
        <vt:i4>1</vt:i4>
      </vt:variant>
    </vt:vector>
  </HeadingPairs>
  <TitlesOfParts>
    <vt:vector size="1" baseType="lpstr">
      <vt:lpstr/>
    </vt:vector>
  </TitlesOfParts>
  <Company>MŠMT</Company>
  <LinksUpToDate>false</LinksUpToDate>
  <CharactersWithSpaces>31503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Glatzelová Šárka, Mgr.</dc:creator>
  <cp:keywords/>
  <dc:description>ZÁKAZ VSTUPU</dc:description>
  <cp:lastModifiedBy>Janoušek Štíbr Petr</cp:lastModifiedBy>
  <cp:revision>2</cp:revision>
  <cp:lastPrinted>2022-03-14T19:48:00Z</cp:lastPrinted>
  <dcterms:created xsi:type="dcterms:W3CDTF">2026-06-23T07:21:00Z</dcterms:created>
  <dcterms:modified xsi:type="dcterms:W3CDTF">2026-06-23T07:21:00Z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0x0101006EA6B83B94A9AD4086EF024A4B2ABCA0</vt:lpwstr>
  </property>
  <property fmtid="{D5CDD505-2E9C-101B-9397-08002B2CF9AE}" pid="3" name="_dlc_DocIdItemGuid">
    <vt:lpwstr>b390482a-e406-487c-9953-8631e1f0fa65</vt:lpwstr>
  </property>
</Properties>
</file>